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  <p:sldId id="261" r:id="rId9"/>
    <p:sldId id="264" r:id="rId10"/>
    <p:sldId id="268" r:id="rId11"/>
    <p:sldId id="269" r:id="rId12"/>
    <p:sldId id="271" r:id="rId13"/>
    <p:sldId id="276" r:id="rId14"/>
    <p:sldId id="267" r:id="rId15"/>
    <p:sldId id="274" r:id="rId16"/>
    <p:sldId id="275" r:id="rId17"/>
    <p:sldId id="273" r:id="rId18"/>
    <p:sldId id="277" r:id="rId19"/>
    <p:sldId id="278" r:id="rId20"/>
    <p:sldId id="281" r:id="rId21"/>
    <p:sldId id="282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1880F-06AB-4141-BA6E-7AE154571F00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2464B9E-9806-454A-A60E-ED0B0AE7BC98}">
      <dgm:prSet phldrT="[Текст]"/>
      <dgm:spPr/>
      <dgm:t>
        <a:bodyPr/>
        <a:lstStyle/>
        <a:p>
          <a:r>
            <a:rPr lang="en-US" b="0" i="0" dirty="0" smtClean="0"/>
            <a:t>P</a:t>
          </a:r>
          <a:r>
            <a:rPr lang="pl-PL" b="0" i="0" dirty="0" smtClean="0"/>
            <a:t>odstawowe szyny</a:t>
          </a:r>
          <a:r>
            <a:rPr lang="en-US" b="0" i="0" dirty="0" smtClean="0"/>
            <a:t> </a:t>
          </a:r>
          <a:r>
            <a:rPr lang="en-US" b="0" i="0" dirty="0" err="1" smtClean="0"/>
            <a:t>magistrali</a:t>
          </a:r>
          <a:endParaRPr lang="ru-RU" dirty="0"/>
        </a:p>
      </dgm:t>
    </dgm:pt>
    <dgm:pt modelId="{21B22364-8F52-440B-91C3-4BEBD3D05678}" type="parTrans" cxnId="{B380A998-51F6-4181-9F34-5A5649D47955}">
      <dgm:prSet/>
      <dgm:spPr/>
      <dgm:t>
        <a:bodyPr/>
        <a:lstStyle/>
        <a:p>
          <a:endParaRPr lang="ru-RU"/>
        </a:p>
      </dgm:t>
    </dgm:pt>
    <dgm:pt modelId="{8CDF87A6-76C6-4D91-9C30-3247E1C821A6}" type="sibTrans" cxnId="{B380A998-51F6-4181-9F34-5A5649D47955}">
      <dgm:prSet/>
      <dgm:spPr/>
      <dgm:t>
        <a:bodyPr/>
        <a:lstStyle/>
        <a:p>
          <a:endParaRPr lang="ru-RU"/>
        </a:p>
      </dgm:t>
    </dgm:pt>
    <dgm:pt modelId="{357640EB-612E-44FD-9A31-151E45D55DC6}">
      <dgm:prSet phldrT="[Текст]" custT="1"/>
      <dgm:spPr/>
      <dgm:t>
        <a:bodyPr/>
        <a:lstStyle/>
        <a:p>
          <a:r>
            <a:rPr lang="en-US" sz="2400" dirty="0" smtClean="0"/>
            <a:t>S</a:t>
          </a:r>
          <a:r>
            <a:rPr lang="pl-PL" sz="2400" dirty="0" smtClean="0"/>
            <a:t>terująca (kontrolna)</a:t>
          </a:r>
          <a:endParaRPr lang="ru-RU" sz="2400" dirty="0"/>
        </a:p>
      </dgm:t>
    </dgm:pt>
    <dgm:pt modelId="{3E03BE5C-48EC-496E-9F71-94DA72C550F3}" type="sibTrans" cxnId="{4859C3F3-DB18-4A19-AEB4-BD8FF05EBA1C}">
      <dgm:prSet/>
      <dgm:spPr/>
      <dgm:t>
        <a:bodyPr/>
        <a:lstStyle/>
        <a:p>
          <a:endParaRPr lang="ru-RU"/>
        </a:p>
      </dgm:t>
    </dgm:pt>
    <dgm:pt modelId="{1D1C91BA-1BC3-4030-B151-D26249EBA8B1}" type="parTrans" cxnId="{4859C3F3-DB18-4A19-AEB4-BD8FF05EBA1C}">
      <dgm:prSet/>
      <dgm:spPr/>
      <dgm:t>
        <a:bodyPr/>
        <a:lstStyle/>
        <a:p>
          <a:endParaRPr lang="ru-RU"/>
        </a:p>
      </dgm:t>
    </dgm:pt>
    <dgm:pt modelId="{F260C3B0-15F5-4B55-A0CD-195F66132695}">
      <dgm:prSet phldrT="[Текст]" custT="1"/>
      <dgm:spPr/>
      <dgm:t>
        <a:bodyPr/>
        <a:lstStyle/>
        <a:p>
          <a:r>
            <a:rPr lang="en-US" sz="2400" dirty="0" smtClean="0"/>
            <a:t>A</a:t>
          </a:r>
          <a:r>
            <a:rPr lang="pl-PL" sz="2400" dirty="0" smtClean="0"/>
            <a:t>dresowa (rdzeniowa) </a:t>
          </a:r>
          <a:endParaRPr lang="ru-RU" sz="2400" dirty="0"/>
        </a:p>
      </dgm:t>
    </dgm:pt>
    <dgm:pt modelId="{84A322D9-FC51-423B-99DF-C21FB999DD73}" type="sibTrans" cxnId="{22CFA653-6243-4DEE-9C73-FCAEBFE3E85F}">
      <dgm:prSet/>
      <dgm:spPr/>
      <dgm:t>
        <a:bodyPr/>
        <a:lstStyle/>
        <a:p>
          <a:endParaRPr lang="ru-RU"/>
        </a:p>
      </dgm:t>
    </dgm:pt>
    <dgm:pt modelId="{F51D7639-4706-4CCC-942B-7411C66FBBCC}" type="parTrans" cxnId="{22CFA653-6243-4DEE-9C73-FCAEBFE3E85F}">
      <dgm:prSet/>
      <dgm:spPr/>
      <dgm:t>
        <a:bodyPr/>
        <a:lstStyle/>
        <a:p>
          <a:endParaRPr lang="ru-RU"/>
        </a:p>
      </dgm:t>
    </dgm:pt>
    <dgm:pt modelId="{85706A99-0B1D-4BAC-8177-6A7CFB72949D}">
      <dgm:prSet phldrT="[Текст]" custT="1"/>
      <dgm:spPr/>
      <dgm:t>
        <a:bodyPr/>
        <a:lstStyle/>
        <a:p>
          <a:r>
            <a:rPr lang="pl-PL" sz="2400" dirty="0" smtClean="0"/>
            <a:t>Danych</a:t>
          </a:r>
          <a:endParaRPr lang="ru-RU" sz="2400" dirty="0"/>
        </a:p>
      </dgm:t>
    </dgm:pt>
    <dgm:pt modelId="{B780CD7B-8945-4932-B809-6C379A54229E}" type="sibTrans" cxnId="{D2A6AD79-BFD6-4E01-B2F1-E17A16674FB0}">
      <dgm:prSet/>
      <dgm:spPr/>
      <dgm:t>
        <a:bodyPr/>
        <a:lstStyle/>
        <a:p>
          <a:endParaRPr lang="ru-RU"/>
        </a:p>
      </dgm:t>
    </dgm:pt>
    <dgm:pt modelId="{3FC930AD-C8B5-4DF1-B30A-F9FCD6EDD87E}" type="parTrans" cxnId="{D2A6AD79-BFD6-4E01-B2F1-E17A16674FB0}">
      <dgm:prSet/>
      <dgm:spPr/>
      <dgm:t>
        <a:bodyPr/>
        <a:lstStyle/>
        <a:p>
          <a:endParaRPr lang="ru-RU"/>
        </a:p>
      </dgm:t>
    </dgm:pt>
    <dgm:pt modelId="{57A9A733-FC40-4BBE-A117-3E54BA5BE936}">
      <dgm:prSet phldrT="[Текст]"/>
      <dgm:spPr/>
      <dgm:t>
        <a:bodyPr/>
        <a:lstStyle/>
        <a:p>
          <a:r>
            <a:rPr lang="pl-PL" dirty="0" smtClean="0"/>
            <a:t>określa rodzaj operacji jaki ma być wykonany, np. zapis czy odczyt danych;</a:t>
          </a:r>
          <a:endParaRPr lang="ru-RU" dirty="0"/>
        </a:p>
      </dgm:t>
    </dgm:pt>
    <dgm:pt modelId="{AD096DEC-5DDA-4B47-9064-56048293FA95}" type="parTrans" cxnId="{F9616883-2143-47D8-B389-18A26D843F9F}">
      <dgm:prSet/>
      <dgm:spPr/>
      <dgm:t>
        <a:bodyPr/>
        <a:lstStyle/>
        <a:p>
          <a:endParaRPr lang="ru-RU"/>
        </a:p>
      </dgm:t>
    </dgm:pt>
    <dgm:pt modelId="{8A1E44E1-C888-4384-A331-15D819BA4F92}" type="sibTrans" cxnId="{F9616883-2143-47D8-B389-18A26D843F9F}">
      <dgm:prSet/>
      <dgm:spPr/>
      <dgm:t>
        <a:bodyPr/>
        <a:lstStyle/>
        <a:p>
          <a:endParaRPr lang="ru-RU"/>
        </a:p>
      </dgm:t>
    </dgm:pt>
    <dgm:pt modelId="{F4C26692-D5AF-48B7-9E94-2E5CBE44471F}">
      <dgm:prSet phldrT="[Текст]"/>
      <dgm:spPr/>
      <dgm:t>
        <a:bodyPr/>
        <a:lstStyle/>
        <a:p>
          <a:r>
            <a:rPr lang="pl-PL" dirty="0" smtClean="0"/>
            <a:t>określa np. z jakiej komórki pamięci sygnał ma zostać odczytany lub do jakiej komórki pamięci sygnał ma zostać zapisany;</a:t>
          </a:r>
          <a:endParaRPr lang="ru-RU" dirty="0"/>
        </a:p>
      </dgm:t>
    </dgm:pt>
    <dgm:pt modelId="{96CA8F87-97BA-44C2-BBB5-F8A87799F1A5}" type="parTrans" cxnId="{0C0F7FF6-C87A-4B4E-B743-E49306C8B339}">
      <dgm:prSet/>
      <dgm:spPr/>
      <dgm:t>
        <a:bodyPr/>
        <a:lstStyle/>
        <a:p>
          <a:endParaRPr lang="ru-RU"/>
        </a:p>
      </dgm:t>
    </dgm:pt>
    <dgm:pt modelId="{BE5EFF89-2EBD-4FAA-A0F0-E7184A3A4629}" type="sibTrans" cxnId="{0C0F7FF6-C87A-4B4E-B743-E49306C8B339}">
      <dgm:prSet/>
      <dgm:spPr/>
      <dgm:t>
        <a:bodyPr/>
        <a:lstStyle/>
        <a:p>
          <a:endParaRPr lang="ru-RU"/>
        </a:p>
      </dgm:t>
    </dgm:pt>
    <dgm:pt modelId="{BE565E5F-F3D4-4C88-B041-8B4F6AD3683A}">
      <dgm:prSet phldrT="[Текст]"/>
      <dgm:spPr/>
      <dgm:t>
        <a:bodyPr/>
        <a:lstStyle/>
        <a:p>
          <a:r>
            <a:rPr lang="pl-PL" dirty="0" smtClean="0"/>
            <a:t>przesyłane są właściwe dane.</a:t>
          </a:r>
          <a:endParaRPr lang="ru-RU" dirty="0"/>
        </a:p>
      </dgm:t>
    </dgm:pt>
    <dgm:pt modelId="{413235FA-A79A-4FE9-B424-CF682B2E7B33}" type="parTrans" cxnId="{2B24F544-B7F7-4C11-85F1-A8629DCD9CB7}">
      <dgm:prSet/>
      <dgm:spPr/>
      <dgm:t>
        <a:bodyPr/>
        <a:lstStyle/>
        <a:p>
          <a:endParaRPr lang="ru-RU"/>
        </a:p>
      </dgm:t>
    </dgm:pt>
    <dgm:pt modelId="{1B89B365-688C-41B4-92B2-50DE2E905711}" type="sibTrans" cxnId="{2B24F544-B7F7-4C11-85F1-A8629DCD9CB7}">
      <dgm:prSet/>
      <dgm:spPr/>
      <dgm:t>
        <a:bodyPr/>
        <a:lstStyle/>
        <a:p>
          <a:endParaRPr lang="ru-RU"/>
        </a:p>
      </dgm:t>
    </dgm:pt>
    <dgm:pt modelId="{99E65724-2818-416E-AF27-7D4D695A6F04}" type="pres">
      <dgm:prSet presAssocID="{C3F1880F-06AB-4141-BA6E-7AE154571F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B405A65-7675-4334-903A-3F6427F348F4}" type="pres">
      <dgm:prSet presAssocID="{52464B9E-9806-454A-A60E-ED0B0AE7BC98}" presName="root1" presStyleCnt="0"/>
      <dgm:spPr/>
    </dgm:pt>
    <dgm:pt modelId="{1D187E55-169B-4B70-9E1B-A8E7A7B238E3}" type="pres">
      <dgm:prSet presAssocID="{52464B9E-9806-454A-A60E-ED0B0AE7BC9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5D7017-918E-44EB-9E9A-CF1B361A27EE}" type="pres">
      <dgm:prSet presAssocID="{52464B9E-9806-454A-A60E-ED0B0AE7BC98}" presName="level2hierChild" presStyleCnt="0"/>
      <dgm:spPr/>
    </dgm:pt>
    <dgm:pt modelId="{9D172BE4-7BF0-4AB3-9E58-C2E85E6F994C}" type="pres">
      <dgm:prSet presAssocID="{1D1C91BA-1BC3-4030-B151-D26249EBA8B1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72BFD76E-4ECA-4EA2-96A3-EDB2E76A7BFE}" type="pres">
      <dgm:prSet presAssocID="{1D1C91BA-1BC3-4030-B151-D26249EBA8B1}" presName="connTx" presStyleLbl="parChTrans1D2" presStyleIdx="0" presStyleCnt="3"/>
      <dgm:spPr/>
      <dgm:t>
        <a:bodyPr/>
        <a:lstStyle/>
        <a:p>
          <a:endParaRPr lang="ru-RU"/>
        </a:p>
      </dgm:t>
    </dgm:pt>
    <dgm:pt modelId="{8A3B7950-9E66-418B-B6F8-C8DCF64F0B83}" type="pres">
      <dgm:prSet presAssocID="{357640EB-612E-44FD-9A31-151E45D55DC6}" presName="root2" presStyleCnt="0"/>
      <dgm:spPr/>
    </dgm:pt>
    <dgm:pt modelId="{0CCAFC8F-8288-498F-92BD-FC570A5B0B5D}" type="pres">
      <dgm:prSet presAssocID="{357640EB-612E-44FD-9A31-151E45D55D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D5088D1-6D85-44E2-9E6B-74FFF90D88BC}" type="pres">
      <dgm:prSet presAssocID="{357640EB-612E-44FD-9A31-151E45D55DC6}" presName="level3hierChild" presStyleCnt="0"/>
      <dgm:spPr/>
    </dgm:pt>
    <dgm:pt modelId="{4C092B4A-E85B-4E69-B816-11FDAEF4A44D}" type="pres">
      <dgm:prSet presAssocID="{AD096DEC-5DDA-4B47-9064-56048293FA95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6D43807F-E069-4ECB-92D7-76565B7D332D}" type="pres">
      <dgm:prSet presAssocID="{AD096DEC-5DDA-4B47-9064-56048293FA95}" presName="connTx" presStyleLbl="parChTrans1D3" presStyleIdx="0" presStyleCnt="3"/>
      <dgm:spPr/>
      <dgm:t>
        <a:bodyPr/>
        <a:lstStyle/>
        <a:p>
          <a:endParaRPr lang="ru-RU"/>
        </a:p>
      </dgm:t>
    </dgm:pt>
    <dgm:pt modelId="{BC3755BD-F117-4892-BC8B-321D1345AB1E}" type="pres">
      <dgm:prSet presAssocID="{57A9A733-FC40-4BBE-A117-3E54BA5BE936}" presName="root2" presStyleCnt="0"/>
      <dgm:spPr/>
    </dgm:pt>
    <dgm:pt modelId="{03B0C1C3-FD16-41BB-B1D7-F32332125CB3}" type="pres">
      <dgm:prSet presAssocID="{57A9A733-FC40-4BBE-A117-3E54BA5BE93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17B1A6-7D11-497F-B6E3-ED60B5FE2ED2}" type="pres">
      <dgm:prSet presAssocID="{57A9A733-FC40-4BBE-A117-3E54BA5BE936}" presName="level3hierChild" presStyleCnt="0"/>
      <dgm:spPr/>
    </dgm:pt>
    <dgm:pt modelId="{46498AEE-F908-40F2-9F2C-A2C92FB77D47}" type="pres">
      <dgm:prSet presAssocID="{F51D7639-4706-4CCC-942B-7411C66FBBCC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08E7D341-9A47-475C-A630-B957B4D76092}" type="pres">
      <dgm:prSet presAssocID="{F51D7639-4706-4CCC-942B-7411C66FBBCC}" presName="connTx" presStyleLbl="parChTrans1D2" presStyleIdx="1" presStyleCnt="3"/>
      <dgm:spPr/>
      <dgm:t>
        <a:bodyPr/>
        <a:lstStyle/>
        <a:p>
          <a:endParaRPr lang="ru-RU"/>
        </a:p>
      </dgm:t>
    </dgm:pt>
    <dgm:pt modelId="{F5DBE5BC-486F-4624-86C8-B4A36A90BC8C}" type="pres">
      <dgm:prSet presAssocID="{F260C3B0-15F5-4B55-A0CD-195F66132695}" presName="root2" presStyleCnt="0"/>
      <dgm:spPr/>
    </dgm:pt>
    <dgm:pt modelId="{A31059A6-81D8-4FAE-A578-A6B815E44FCF}" type="pres">
      <dgm:prSet presAssocID="{F260C3B0-15F5-4B55-A0CD-195F6613269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F9DA57-9DC0-43CE-A247-D84951D683BB}" type="pres">
      <dgm:prSet presAssocID="{F260C3B0-15F5-4B55-A0CD-195F66132695}" presName="level3hierChild" presStyleCnt="0"/>
      <dgm:spPr/>
    </dgm:pt>
    <dgm:pt modelId="{BC4DA6C4-B03D-4AC0-8F6E-7B7F2CCC8743}" type="pres">
      <dgm:prSet presAssocID="{96CA8F87-97BA-44C2-BBB5-F8A87799F1A5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8DDD7E7A-C0A4-4F7E-A119-EDB84D1F8F9D}" type="pres">
      <dgm:prSet presAssocID="{96CA8F87-97BA-44C2-BBB5-F8A87799F1A5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730C39B-67E4-4503-9A4B-853C346A21DD}" type="pres">
      <dgm:prSet presAssocID="{F4C26692-D5AF-48B7-9E94-2E5CBE44471F}" presName="root2" presStyleCnt="0"/>
      <dgm:spPr/>
    </dgm:pt>
    <dgm:pt modelId="{30399C83-6784-47F8-826B-75582EB265ED}" type="pres">
      <dgm:prSet presAssocID="{F4C26692-D5AF-48B7-9E94-2E5CBE44471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9336C7-886C-4E89-81DC-68AEE95A22F2}" type="pres">
      <dgm:prSet presAssocID="{F4C26692-D5AF-48B7-9E94-2E5CBE44471F}" presName="level3hierChild" presStyleCnt="0"/>
      <dgm:spPr/>
    </dgm:pt>
    <dgm:pt modelId="{8785714A-3A27-4701-8A44-C2A47DEEA068}" type="pres">
      <dgm:prSet presAssocID="{3FC930AD-C8B5-4DF1-B30A-F9FCD6EDD87E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762EA080-6F40-410C-B075-803A3010D1FB}" type="pres">
      <dgm:prSet presAssocID="{3FC930AD-C8B5-4DF1-B30A-F9FCD6EDD87E}" presName="connTx" presStyleLbl="parChTrans1D2" presStyleIdx="2" presStyleCnt="3"/>
      <dgm:spPr/>
      <dgm:t>
        <a:bodyPr/>
        <a:lstStyle/>
        <a:p>
          <a:endParaRPr lang="ru-RU"/>
        </a:p>
      </dgm:t>
    </dgm:pt>
    <dgm:pt modelId="{B95704A5-45D5-4359-90A7-D5C392C98553}" type="pres">
      <dgm:prSet presAssocID="{85706A99-0B1D-4BAC-8177-6A7CFB72949D}" presName="root2" presStyleCnt="0"/>
      <dgm:spPr/>
    </dgm:pt>
    <dgm:pt modelId="{FA5583DC-2116-4B4E-A779-9A4B871BE940}" type="pres">
      <dgm:prSet presAssocID="{85706A99-0B1D-4BAC-8177-6A7CFB72949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ADC60B-077E-4A8A-87A4-37D8536F3CF8}" type="pres">
      <dgm:prSet presAssocID="{85706A99-0B1D-4BAC-8177-6A7CFB72949D}" presName="level3hierChild" presStyleCnt="0"/>
      <dgm:spPr/>
    </dgm:pt>
    <dgm:pt modelId="{A1D865F3-BDAC-4215-A6AB-10A0E4EE1813}" type="pres">
      <dgm:prSet presAssocID="{413235FA-A79A-4FE9-B424-CF682B2E7B33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83258545-49E2-43F4-B914-2F22D8A09AFE}" type="pres">
      <dgm:prSet presAssocID="{413235FA-A79A-4FE9-B424-CF682B2E7B33}" presName="connTx" presStyleLbl="parChTrans1D3" presStyleIdx="2" presStyleCnt="3"/>
      <dgm:spPr/>
      <dgm:t>
        <a:bodyPr/>
        <a:lstStyle/>
        <a:p>
          <a:endParaRPr lang="ru-RU"/>
        </a:p>
      </dgm:t>
    </dgm:pt>
    <dgm:pt modelId="{0F5552F5-CD51-4918-9113-A37799597016}" type="pres">
      <dgm:prSet presAssocID="{BE565E5F-F3D4-4C88-B041-8B4F6AD3683A}" presName="root2" presStyleCnt="0"/>
      <dgm:spPr/>
    </dgm:pt>
    <dgm:pt modelId="{581F7F3C-68E8-4AC2-886B-33B9A2736E7C}" type="pres">
      <dgm:prSet presAssocID="{BE565E5F-F3D4-4C88-B041-8B4F6AD3683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AB1830-E265-41C2-94AD-F9464933E5B1}" type="pres">
      <dgm:prSet presAssocID="{BE565E5F-F3D4-4C88-B041-8B4F6AD3683A}" presName="level3hierChild" presStyleCnt="0"/>
      <dgm:spPr/>
    </dgm:pt>
  </dgm:ptLst>
  <dgm:cxnLst>
    <dgm:cxn modelId="{607FAEC9-86E1-410A-837F-8D39427E52CC}" type="presOf" srcId="{3FC930AD-C8B5-4DF1-B30A-F9FCD6EDD87E}" destId="{762EA080-6F40-410C-B075-803A3010D1FB}" srcOrd="1" destOrd="0" presId="urn:microsoft.com/office/officeart/2008/layout/HorizontalMultiLevelHierarchy"/>
    <dgm:cxn modelId="{CBF58AE6-7163-4C91-A28C-0A1517C6C39F}" type="presOf" srcId="{BE565E5F-F3D4-4C88-B041-8B4F6AD3683A}" destId="{581F7F3C-68E8-4AC2-886B-33B9A2736E7C}" srcOrd="0" destOrd="0" presId="urn:microsoft.com/office/officeart/2008/layout/HorizontalMultiLevelHierarchy"/>
    <dgm:cxn modelId="{D2A6AD79-BFD6-4E01-B2F1-E17A16674FB0}" srcId="{52464B9E-9806-454A-A60E-ED0B0AE7BC98}" destId="{85706A99-0B1D-4BAC-8177-6A7CFB72949D}" srcOrd="2" destOrd="0" parTransId="{3FC930AD-C8B5-4DF1-B30A-F9FCD6EDD87E}" sibTransId="{B780CD7B-8945-4932-B809-6C379A54229E}"/>
    <dgm:cxn modelId="{E5AC1092-184E-4480-A6A8-47C918E69FFC}" type="presOf" srcId="{96CA8F87-97BA-44C2-BBB5-F8A87799F1A5}" destId="{8DDD7E7A-C0A4-4F7E-A119-EDB84D1F8F9D}" srcOrd="1" destOrd="0" presId="urn:microsoft.com/office/officeart/2008/layout/HorizontalMultiLevelHierarchy"/>
    <dgm:cxn modelId="{4859C3F3-DB18-4A19-AEB4-BD8FF05EBA1C}" srcId="{52464B9E-9806-454A-A60E-ED0B0AE7BC98}" destId="{357640EB-612E-44FD-9A31-151E45D55DC6}" srcOrd="0" destOrd="0" parTransId="{1D1C91BA-1BC3-4030-B151-D26249EBA8B1}" sibTransId="{3E03BE5C-48EC-496E-9F71-94DA72C550F3}"/>
    <dgm:cxn modelId="{ADB96655-7ECE-4C4A-AAEA-A480A4986648}" type="presOf" srcId="{AD096DEC-5DDA-4B47-9064-56048293FA95}" destId="{6D43807F-E069-4ECB-92D7-76565B7D332D}" srcOrd="1" destOrd="0" presId="urn:microsoft.com/office/officeart/2008/layout/HorizontalMultiLevelHierarchy"/>
    <dgm:cxn modelId="{9912C094-F809-497D-BA12-B16A03FFC6B9}" type="presOf" srcId="{413235FA-A79A-4FE9-B424-CF682B2E7B33}" destId="{83258545-49E2-43F4-B914-2F22D8A09AFE}" srcOrd="1" destOrd="0" presId="urn:microsoft.com/office/officeart/2008/layout/HorizontalMultiLevelHierarchy"/>
    <dgm:cxn modelId="{B380A998-51F6-4181-9F34-5A5649D47955}" srcId="{C3F1880F-06AB-4141-BA6E-7AE154571F00}" destId="{52464B9E-9806-454A-A60E-ED0B0AE7BC98}" srcOrd="0" destOrd="0" parTransId="{21B22364-8F52-440B-91C3-4BEBD3D05678}" sibTransId="{8CDF87A6-76C6-4D91-9C30-3247E1C821A6}"/>
    <dgm:cxn modelId="{22CFA653-6243-4DEE-9C73-FCAEBFE3E85F}" srcId="{52464B9E-9806-454A-A60E-ED0B0AE7BC98}" destId="{F260C3B0-15F5-4B55-A0CD-195F66132695}" srcOrd="1" destOrd="0" parTransId="{F51D7639-4706-4CCC-942B-7411C66FBBCC}" sibTransId="{84A322D9-FC51-423B-99DF-C21FB999DD73}"/>
    <dgm:cxn modelId="{8820626B-2BAE-42AC-948F-5A4816C8B9A3}" type="presOf" srcId="{3FC930AD-C8B5-4DF1-B30A-F9FCD6EDD87E}" destId="{8785714A-3A27-4701-8A44-C2A47DEEA068}" srcOrd="0" destOrd="0" presId="urn:microsoft.com/office/officeart/2008/layout/HorizontalMultiLevelHierarchy"/>
    <dgm:cxn modelId="{F9616883-2143-47D8-B389-18A26D843F9F}" srcId="{357640EB-612E-44FD-9A31-151E45D55DC6}" destId="{57A9A733-FC40-4BBE-A117-3E54BA5BE936}" srcOrd="0" destOrd="0" parTransId="{AD096DEC-5DDA-4B47-9064-56048293FA95}" sibTransId="{8A1E44E1-C888-4384-A331-15D819BA4F92}"/>
    <dgm:cxn modelId="{3562271F-1614-46F4-AB08-FD79AB42EDFA}" type="presOf" srcId="{357640EB-612E-44FD-9A31-151E45D55DC6}" destId="{0CCAFC8F-8288-498F-92BD-FC570A5B0B5D}" srcOrd="0" destOrd="0" presId="urn:microsoft.com/office/officeart/2008/layout/HorizontalMultiLevelHierarchy"/>
    <dgm:cxn modelId="{B61EF62A-201B-497A-8545-5660B7A06728}" type="presOf" srcId="{96CA8F87-97BA-44C2-BBB5-F8A87799F1A5}" destId="{BC4DA6C4-B03D-4AC0-8F6E-7B7F2CCC8743}" srcOrd="0" destOrd="0" presId="urn:microsoft.com/office/officeart/2008/layout/HorizontalMultiLevelHierarchy"/>
    <dgm:cxn modelId="{DCFACAD0-ADEF-4996-A66A-A739B9C3F130}" type="presOf" srcId="{52464B9E-9806-454A-A60E-ED0B0AE7BC98}" destId="{1D187E55-169B-4B70-9E1B-A8E7A7B238E3}" srcOrd="0" destOrd="0" presId="urn:microsoft.com/office/officeart/2008/layout/HorizontalMultiLevelHierarchy"/>
    <dgm:cxn modelId="{2E17D3E5-C1C5-4CA9-8543-D8A62F69A31A}" type="presOf" srcId="{AD096DEC-5DDA-4B47-9064-56048293FA95}" destId="{4C092B4A-E85B-4E69-B816-11FDAEF4A44D}" srcOrd="0" destOrd="0" presId="urn:microsoft.com/office/officeart/2008/layout/HorizontalMultiLevelHierarchy"/>
    <dgm:cxn modelId="{24EABA30-8CA8-4A3F-80A4-74C84DC6DCB7}" type="presOf" srcId="{1D1C91BA-1BC3-4030-B151-D26249EBA8B1}" destId="{9D172BE4-7BF0-4AB3-9E58-C2E85E6F994C}" srcOrd="0" destOrd="0" presId="urn:microsoft.com/office/officeart/2008/layout/HorizontalMultiLevelHierarchy"/>
    <dgm:cxn modelId="{6C2D1A38-61E8-4CBB-9494-F9164EFE6C42}" type="presOf" srcId="{C3F1880F-06AB-4141-BA6E-7AE154571F00}" destId="{99E65724-2818-416E-AF27-7D4D695A6F04}" srcOrd="0" destOrd="0" presId="urn:microsoft.com/office/officeart/2008/layout/HorizontalMultiLevelHierarchy"/>
    <dgm:cxn modelId="{E4021CF7-03FC-4771-8C9C-BC9D6E290AEC}" type="presOf" srcId="{F260C3B0-15F5-4B55-A0CD-195F66132695}" destId="{A31059A6-81D8-4FAE-A578-A6B815E44FCF}" srcOrd="0" destOrd="0" presId="urn:microsoft.com/office/officeart/2008/layout/HorizontalMultiLevelHierarchy"/>
    <dgm:cxn modelId="{3CCB1E4A-0880-4F5D-BD97-6728ACB60B12}" type="presOf" srcId="{413235FA-A79A-4FE9-B424-CF682B2E7B33}" destId="{A1D865F3-BDAC-4215-A6AB-10A0E4EE1813}" srcOrd="0" destOrd="0" presId="urn:microsoft.com/office/officeart/2008/layout/HorizontalMultiLevelHierarchy"/>
    <dgm:cxn modelId="{0F4C89F0-0CA2-4ACE-9BB8-92F6E8754A6A}" type="presOf" srcId="{57A9A733-FC40-4BBE-A117-3E54BA5BE936}" destId="{03B0C1C3-FD16-41BB-B1D7-F32332125CB3}" srcOrd="0" destOrd="0" presId="urn:microsoft.com/office/officeart/2008/layout/HorizontalMultiLevelHierarchy"/>
    <dgm:cxn modelId="{0C0F7FF6-C87A-4B4E-B743-E49306C8B339}" srcId="{F260C3B0-15F5-4B55-A0CD-195F66132695}" destId="{F4C26692-D5AF-48B7-9E94-2E5CBE44471F}" srcOrd="0" destOrd="0" parTransId="{96CA8F87-97BA-44C2-BBB5-F8A87799F1A5}" sibTransId="{BE5EFF89-2EBD-4FAA-A0F0-E7184A3A4629}"/>
    <dgm:cxn modelId="{E00DEB48-E67B-41FA-AE6B-BBAFB179C9F9}" type="presOf" srcId="{F4C26692-D5AF-48B7-9E94-2E5CBE44471F}" destId="{30399C83-6784-47F8-826B-75582EB265ED}" srcOrd="0" destOrd="0" presId="urn:microsoft.com/office/officeart/2008/layout/HorizontalMultiLevelHierarchy"/>
    <dgm:cxn modelId="{649B7AC3-A30F-4C04-98CC-DB6E47B280E3}" type="presOf" srcId="{F51D7639-4706-4CCC-942B-7411C66FBBCC}" destId="{46498AEE-F908-40F2-9F2C-A2C92FB77D47}" srcOrd="0" destOrd="0" presId="urn:microsoft.com/office/officeart/2008/layout/HorizontalMultiLevelHierarchy"/>
    <dgm:cxn modelId="{94BE17D9-3B16-4BC7-AF0A-D44B7F427F49}" type="presOf" srcId="{85706A99-0B1D-4BAC-8177-6A7CFB72949D}" destId="{FA5583DC-2116-4B4E-A779-9A4B871BE940}" srcOrd="0" destOrd="0" presId="urn:microsoft.com/office/officeart/2008/layout/HorizontalMultiLevelHierarchy"/>
    <dgm:cxn modelId="{F9DB4EDA-CEA6-45CC-AB7E-5B2975143FCE}" type="presOf" srcId="{1D1C91BA-1BC3-4030-B151-D26249EBA8B1}" destId="{72BFD76E-4ECA-4EA2-96A3-EDB2E76A7BFE}" srcOrd="1" destOrd="0" presId="urn:microsoft.com/office/officeart/2008/layout/HorizontalMultiLevelHierarchy"/>
    <dgm:cxn modelId="{2B24F544-B7F7-4C11-85F1-A8629DCD9CB7}" srcId="{85706A99-0B1D-4BAC-8177-6A7CFB72949D}" destId="{BE565E5F-F3D4-4C88-B041-8B4F6AD3683A}" srcOrd="0" destOrd="0" parTransId="{413235FA-A79A-4FE9-B424-CF682B2E7B33}" sibTransId="{1B89B365-688C-41B4-92B2-50DE2E905711}"/>
    <dgm:cxn modelId="{DC38400A-81B0-449E-BBED-9041573BEFCF}" type="presOf" srcId="{F51D7639-4706-4CCC-942B-7411C66FBBCC}" destId="{08E7D341-9A47-475C-A630-B957B4D76092}" srcOrd="1" destOrd="0" presId="urn:microsoft.com/office/officeart/2008/layout/HorizontalMultiLevelHierarchy"/>
    <dgm:cxn modelId="{A7E9C012-CF8D-4C8D-BF11-0D658578C618}" type="presParOf" srcId="{99E65724-2818-416E-AF27-7D4D695A6F04}" destId="{6B405A65-7675-4334-903A-3F6427F348F4}" srcOrd="0" destOrd="0" presId="urn:microsoft.com/office/officeart/2008/layout/HorizontalMultiLevelHierarchy"/>
    <dgm:cxn modelId="{DD23958C-29D1-4B87-8DC3-1075EA7296CE}" type="presParOf" srcId="{6B405A65-7675-4334-903A-3F6427F348F4}" destId="{1D187E55-169B-4B70-9E1B-A8E7A7B238E3}" srcOrd="0" destOrd="0" presId="urn:microsoft.com/office/officeart/2008/layout/HorizontalMultiLevelHierarchy"/>
    <dgm:cxn modelId="{21C6A7E7-01F2-4DAB-8764-399692F710F9}" type="presParOf" srcId="{6B405A65-7675-4334-903A-3F6427F348F4}" destId="{535D7017-918E-44EB-9E9A-CF1B361A27EE}" srcOrd="1" destOrd="0" presId="urn:microsoft.com/office/officeart/2008/layout/HorizontalMultiLevelHierarchy"/>
    <dgm:cxn modelId="{24CEEAAD-D0AD-4DB1-A3CF-7EF111DB20F4}" type="presParOf" srcId="{535D7017-918E-44EB-9E9A-CF1B361A27EE}" destId="{9D172BE4-7BF0-4AB3-9E58-C2E85E6F994C}" srcOrd="0" destOrd="0" presId="urn:microsoft.com/office/officeart/2008/layout/HorizontalMultiLevelHierarchy"/>
    <dgm:cxn modelId="{9455419C-B453-4E28-A12E-C2F2C4051092}" type="presParOf" srcId="{9D172BE4-7BF0-4AB3-9E58-C2E85E6F994C}" destId="{72BFD76E-4ECA-4EA2-96A3-EDB2E76A7BFE}" srcOrd="0" destOrd="0" presId="urn:microsoft.com/office/officeart/2008/layout/HorizontalMultiLevelHierarchy"/>
    <dgm:cxn modelId="{790CFB2F-2013-4F49-B1BA-089FFDC881AD}" type="presParOf" srcId="{535D7017-918E-44EB-9E9A-CF1B361A27EE}" destId="{8A3B7950-9E66-418B-B6F8-C8DCF64F0B83}" srcOrd="1" destOrd="0" presId="urn:microsoft.com/office/officeart/2008/layout/HorizontalMultiLevelHierarchy"/>
    <dgm:cxn modelId="{DF301C06-1734-48FA-94AF-747DFDC02546}" type="presParOf" srcId="{8A3B7950-9E66-418B-B6F8-C8DCF64F0B83}" destId="{0CCAFC8F-8288-498F-92BD-FC570A5B0B5D}" srcOrd="0" destOrd="0" presId="urn:microsoft.com/office/officeart/2008/layout/HorizontalMultiLevelHierarchy"/>
    <dgm:cxn modelId="{6E0E23BA-D70E-4553-9A48-06097C325810}" type="presParOf" srcId="{8A3B7950-9E66-418B-B6F8-C8DCF64F0B83}" destId="{AD5088D1-6D85-44E2-9E6B-74FFF90D88BC}" srcOrd="1" destOrd="0" presId="urn:microsoft.com/office/officeart/2008/layout/HorizontalMultiLevelHierarchy"/>
    <dgm:cxn modelId="{1D95616F-4F6E-4ED0-BF5D-9CA30D606CD4}" type="presParOf" srcId="{AD5088D1-6D85-44E2-9E6B-74FFF90D88BC}" destId="{4C092B4A-E85B-4E69-B816-11FDAEF4A44D}" srcOrd="0" destOrd="0" presId="urn:microsoft.com/office/officeart/2008/layout/HorizontalMultiLevelHierarchy"/>
    <dgm:cxn modelId="{5D0B0458-32A7-44C3-93AD-550A43FC12CA}" type="presParOf" srcId="{4C092B4A-E85B-4E69-B816-11FDAEF4A44D}" destId="{6D43807F-E069-4ECB-92D7-76565B7D332D}" srcOrd="0" destOrd="0" presId="urn:microsoft.com/office/officeart/2008/layout/HorizontalMultiLevelHierarchy"/>
    <dgm:cxn modelId="{82C6CFC3-319C-4F59-A5DF-89249698FBC7}" type="presParOf" srcId="{AD5088D1-6D85-44E2-9E6B-74FFF90D88BC}" destId="{BC3755BD-F117-4892-BC8B-321D1345AB1E}" srcOrd="1" destOrd="0" presId="urn:microsoft.com/office/officeart/2008/layout/HorizontalMultiLevelHierarchy"/>
    <dgm:cxn modelId="{9F9EC5DC-8F8A-49E5-A1B9-6F541C45A1CB}" type="presParOf" srcId="{BC3755BD-F117-4892-BC8B-321D1345AB1E}" destId="{03B0C1C3-FD16-41BB-B1D7-F32332125CB3}" srcOrd="0" destOrd="0" presId="urn:microsoft.com/office/officeart/2008/layout/HorizontalMultiLevelHierarchy"/>
    <dgm:cxn modelId="{EBDDD40B-2B1E-4F8C-A5A5-45226B3FAC9A}" type="presParOf" srcId="{BC3755BD-F117-4892-BC8B-321D1345AB1E}" destId="{0817B1A6-7D11-497F-B6E3-ED60B5FE2ED2}" srcOrd="1" destOrd="0" presId="urn:microsoft.com/office/officeart/2008/layout/HorizontalMultiLevelHierarchy"/>
    <dgm:cxn modelId="{E9514463-8E41-46F5-8224-D83B8C24F3CF}" type="presParOf" srcId="{535D7017-918E-44EB-9E9A-CF1B361A27EE}" destId="{46498AEE-F908-40F2-9F2C-A2C92FB77D47}" srcOrd="2" destOrd="0" presId="urn:microsoft.com/office/officeart/2008/layout/HorizontalMultiLevelHierarchy"/>
    <dgm:cxn modelId="{C2AF5AFA-B2FA-4225-BD9D-7EC012F9C7A6}" type="presParOf" srcId="{46498AEE-F908-40F2-9F2C-A2C92FB77D47}" destId="{08E7D341-9A47-475C-A630-B957B4D76092}" srcOrd="0" destOrd="0" presId="urn:microsoft.com/office/officeart/2008/layout/HorizontalMultiLevelHierarchy"/>
    <dgm:cxn modelId="{4000E2A2-E9F1-48CB-B058-9F583263A5B3}" type="presParOf" srcId="{535D7017-918E-44EB-9E9A-CF1B361A27EE}" destId="{F5DBE5BC-486F-4624-86C8-B4A36A90BC8C}" srcOrd="3" destOrd="0" presId="urn:microsoft.com/office/officeart/2008/layout/HorizontalMultiLevelHierarchy"/>
    <dgm:cxn modelId="{50D3BC89-60F4-42B0-B9FA-CEF1FA7772BD}" type="presParOf" srcId="{F5DBE5BC-486F-4624-86C8-B4A36A90BC8C}" destId="{A31059A6-81D8-4FAE-A578-A6B815E44FCF}" srcOrd="0" destOrd="0" presId="urn:microsoft.com/office/officeart/2008/layout/HorizontalMultiLevelHierarchy"/>
    <dgm:cxn modelId="{02424B60-39F7-46DC-822B-77D95F2C2EB2}" type="presParOf" srcId="{F5DBE5BC-486F-4624-86C8-B4A36A90BC8C}" destId="{02F9DA57-9DC0-43CE-A247-D84951D683BB}" srcOrd="1" destOrd="0" presId="urn:microsoft.com/office/officeart/2008/layout/HorizontalMultiLevelHierarchy"/>
    <dgm:cxn modelId="{7A5A4F6B-030A-4050-A0B4-2B833BBE91DA}" type="presParOf" srcId="{02F9DA57-9DC0-43CE-A247-D84951D683BB}" destId="{BC4DA6C4-B03D-4AC0-8F6E-7B7F2CCC8743}" srcOrd="0" destOrd="0" presId="urn:microsoft.com/office/officeart/2008/layout/HorizontalMultiLevelHierarchy"/>
    <dgm:cxn modelId="{30C1FC56-E7B4-4E7E-8227-512D9DB3E499}" type="presParOf" srcId="{BC4DA6C4-B03D-4AC0-8F6E-7B7F2CCC8743}" destId="{8DDD7E7A-C0A4-4F7E-A119-EDB84D1F8F9D}" srcOrd="0" destOrd="0" presId="urn:microsoft.com/office/officeart/2008/layout/HorizontalMultiLevelHierarchy"/>
    <dgm:cxn modelId="{419DA762-DDA7-4EAA-A289-2D84E44928D4}" type="presParOf" srcId="{02F9DA57-9DC0-43CE-A247-D84951D683BB}" destId="{A730C39B-67E4-4503-9A4B-853C346A21DD}" srcOrd="1" destOrd="0" presId="urn:microsoft.com/office/officeart/2008/layout/HorizontalMultiLevelHierarchy"/>
    <dgm:cxn modelId="{AF2BF124-0982-4FAD-813F-6A5E83F3A0E3}" type="presParOf" srcId="{A730C39B-67E4-4503-9A4B-853C346A21DD}" destId="{30399C83-6784-47F8-826B-75582EB265ED}" srcOrd="0" destOrd="0" presId="urn:microsoft.com/office/officeart/2008/layout/HorizontalMultiLevelHierarchy"/>
    <dgm:cxn modelId="{92C76CFC-0B8C-4468-9630-F9B8F3AB6705}" type="presParOf" srcId="{A730C39B-67E4-4503-9A4B-853C346A21DD}" destId="{169336C7-886C-4E89-81DC-68AEE95A22F2}" srcOrd="1" destOrd="0" presId="urn:microsoft.com/office/officeart/2008/layout/HorizontalMultiLevelHierarchy"/>
    <dgm:cxn modelId="{2F07E26F-10E2-454B-8123-63C3CAE1378E}" type="presParOf" srcId="{535D7017-918E-44EB-9E9A-CF1B361A27EE}" destId="{8785714A-3A27-4701-8A44-C2A47DEEA068}" srcOrd="4" destOrd="0" presId="urn:microsoft.com/office/officeart/2008/layout/HorizontalMultiLevelHierarchy"/>
    <dgm:cxn modelId="{40EE0ACE-730F-47FD-814F-D283602E023F}" type="presParOf" srcId="{8785714A-3A27-4701-8A44-C2A47DEEA068}" destId="{762EA080-6F40-410C-B075-803A3010D1FB}" srcOrd="0" destOrd="0" presId="urn:microsoft.com/office/officeart/2008/layout/HorizontalMultiLevelHierarchy"/>
    <dgm:cxn modelId="{C70025C1-3F52-40DF-BCE8-112853212887}" type="presParOf" srcId="{535D7017-918E-44EB-9E9A-CF1B361A27EE}" destId="{B95704A5-45D5-4359-90A7-D5C392C98553}" srcOrd="5" destOrd="0" presId="urn:microsoft.com/office/officeart/2008/layout/HorizontalMultiLevelHierarchy"/>
    <dgm:cxn modelId="{B150587A-4B82-498D-BBC7-D3021EF2646D}" type="presParOf" srcId="{B95704A5-45D5-4359-90A7-D5C392C98553}" destId="{FA5583DC-2116-4B4E-A779-9A4B871BE940}" srcOrd="0" destOrd="0" presId="urn:microsoft.com/office/officeart/2008/layout/HorizontalMultiLevelHierarchy"/>
    <dgm:cxn modelId="{02917E06-4EEA-4FCF-96D7-4EDA672260A5}" type="presParOf" srcId="{B95704A5-45D5-4359-90A7-D5C392C98553}" destId="{D1ADC60B-077E-4A8A-87A4-37D8536F3CF8}" srcOrd="1" destOrd="0" presId="urn:microsoft.com/office/officeart/2008/layout/HorizontalMultiLevelHierarchy"/>
    <dgm:cxn modelId="{C09C7C6C-B195-41A9-A133-FADF60550877}" type="presParOf" srcId="{D1ADC60B-077E-4A8A-87A4-37D8536F3CF8}" destId="{A1D865F3-BDAC-4215-A6AB-10A0E4EE1813}" srcOrd="0" destOrd="0" presId="urn:microsoft.com/office/officeart/2008/layout/HorizontalMultiLevelHierarchy"/>
    <dgm:cxn modelId="{4D8E658B-0DB9-4AD0-8349-1913187AA858}" type="presParOf" srcId="{A1D865F3-BDAC-4215-A6AB-10A0E4EE1813}" destId="{83258545-49E2-43F4-B914-2F22D8A09AFE}" srcOrd="0" destOrd="0" presId="urn:microsoft.com/office/officeart/2008/layout/HorizontalMultiLevelHierarchy"/>
    <dgm:cxn modelId="{C58D0E4D-F759-4C76-BFCC-49455E0B79A6}" type="presParOf" srcId="{D1ADC60B-077E-4A8A-87A4-37D8536F3CF8}" destId="{0F5552F5-CD51-4918-9113-A37799597016}" srcOrd="1" destOrd="0" presId="urn:microsoft.com/office/officeart/2008/layout/HorizontalMultiLevelHierarchy"/>
    <dgm:cxn modelId="{70BE3DF0-C117-4805-A5A2-25BD56AE5375}" type="presParOf" srcId="{0F5552F5-CD51-4918-9113-A37799597016}" destId="{581F7F3C-68E8-4AC2-886B-33B9A2736E7C}" srcOrd="0" destOrd="0" presId="urn:microsoft.com/office/officeart/2008/layout/HorizontalMultiLevelHierarchy"/>
    <dgm:cxn modelId="{2328AC3B-11C7-4794-9EC3-0BFBA48E5906}" type="presParOf" srcId="{0F5552F5-CD51-4918-9113-A37799597016}" destId="{D5AB1830-E265-41C2-94AD-F9464933E5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24520-6BCD-4C0C-9D03-81A20F385A66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C82CF7-3F73-415F-A5A0-2842684E5DD0}">
      <dgm:prSet phldrT="[Текст]"/>
      <dgm:spPr/>
      <dgm:t>
        <a:bodyPr/>
        <a:lstStyle/>
        <a:p>
          <a:r>
            <a:rPr lang="pl-PL" dirty="0" smtClean="0"/>
            <a:t>Magistrale komputerowe</a:t>
          </a:r>
          <a:endParaRPr lang="ru-RU" dirty="0"/>
        </a:p>
      </dgm:t>
    </dgm:pt>
    <dgm:pt modelId="{A79C1D10-AC40-40CF-B6CE-E5D945A38512}" type="parTrans" cxnId="{338C4FD9-39DE-4C2E-8D89-7E62B76A9C57}">
      <dgm:prSet/>
      <dgm:spPr/>
      <dgm:t>
        <a:bodyPr/>
        <a:lstStyle/>
        <a:p>
          <a:endParaRPr lang="ru-RU"/>
        </a:p>
      </dgm:t>
    </dgm:pt>
    <dgm:pt modelId="{CB30D411-ECD1-4F83-A868-F5FD58C50E8D}" type="sibTrans" cxnId="{338C4FD9-39DE-4C2E-8D89-7E62B76A9C57}">
      <dgm:prSet/>
      <dgm:spPr/>
      <dgm:t>
        <a:bodyPr/>
        <a:lstStyle/>
        <a:p>
          <a:endParaRPr lang="ru-RU"/>
        </a:p>
      </dgm:t>
    </dgm:pt>
    <dgm:pt modelId="{ABD1EF31-2013-4D70-A874-C96FDA584DD4}">
      <dgm:prSet phldrT="[Текст]"/>
      <dgm:spPr/>
      <dgm:t>
        <a:bodyPr/>
        <a:lstStyle/>
        <a:p>
          <a:r>
            <a:rPr lang="pl-PL" dirty="0" smtClean="0"/>
            <a:t>Ze</a:t>
          </a:r>
          <a:r>
            <a:rPr lang="uk-UA" dirty="0" smtClean="0"/>
            <a:t> </a:t>
          </a:r>
          <a:r>
            <a:rPr lang="pl-PL" dirty="0" smtClean="0"/>
            <a:t>względu na typ prowadzonej transmisji</a:t>
          </a:r>
          <a:endParaRPr lang="ru-RU" dirty="0"/>
        </a:p>
      </dgm:t>
    </dgm:pt>
    <dgm:pt modelId="{A908A189-976C-4732-8E4A-8E8ED2347E2B}" type="parTrans" cxnId="{1C8EFC9B-F6ED-4941-A2A7-0C5D1D0EBA23}">
      <dgm:prSet/>
      <dgm:spPr/>
      <dgm:t>
        <a:bodyPr/>
        <a:lstStyle/>
        <a:p>
          <a:endParaRPr lang="ru-RU"/>
        </a:p>
      </dgm:t>
    </dgm:pt>
    <dgm:pt modelId="{210BA4AD-8568-47D1-91DD-FA9B93E3C54C}" type="sibTrans" cxnId="{1C8EFC9B-F6ED-4941-A2A7-0C5D1D0EBA23}">
      <dgm:prSet/>
      <dgm:spPr/>
      <dgm:t>
        <a:bodyPr/>
        <a:lstStyle/>
        <a:p>
          <a:endParaRPr lang="ru-RU"/>
        </a:p>
      </dgm:t>
    </dgm:pt>
    <dgm:pt modelId="{14255D3F-37BC-4CE5-887F-0495F1B2BCE2}">
      <dgm:prSet phldrT="[Текст]"/>
      <dgm:spPr/>
      <dgm:t>
        <a:bodyPr/>
        <a:lstStyle/>
        <a:p>
          <a:r>
            <a:rPr lang="pl-PL" b="0" dirty="0" smtClean="0"/>
            <a:t>Równoległe</a:t>
          </a:r>
          <a:endParaRPr lang="ru-RU" b="0" dirty="0"/>
        </a:p>
      </dgm:t>
    </dgm:pt>
    <dgm:pt modelId="{8EFBF474-6EC7-496F-9BC2-7F0592CC774E}" type="parTrans" cxnId="{CAE28A66-A57C-4F80-B729-78B50A6B6438}">
      <dgm:prSet/>
      <dgm:spPr/>
      <dgm:t>
        <a:bodyPr/>
        <a:lstStyle/>
        <a:p>
          <a:endParaRPr lang="ru-RU"/>
        </a:p>
      </dgm:t>
    </dgm:pt>
    <dgm:pt modelId="{ED9CCAB4-BF08-4011-972E-C1AF0ACD4BAD}" type="sibTrans" cxnId="{CAE28A66-A57C-4F80-B729-78B50A6B6438}">
      <dgm:prSet/>
      <dgm:spPr/>
      <dgm:t>
        <a:bodyPr/>
        <a:lstStyle/>
        <a:p>
          <a:endParaRPr lang="ru-RU"/>
        </a:p>
      </dgm:t>
    </dgm:pt>
    <dgm:pt modelId="{33C343CA-3A31-4C92-8D9C-C06F9B227751}">
      <dgm:prSet phldrT="[Текст]"/>
      <dgm:spPr/>
      <dgm:t>
        <a:bodyPr/>
        <a:lstStyle/>
        <a:p>
          <a:r>
            <a:rPr lang="pl-PL" b="0" dirty="0" smtClean="0"/>
            <a:t>Szeregowe</a:t>
          </a:r>
          <a:endParaRPr lang="ru-RU" b="0" dirty="0"/>
        </a:p>
      </dgm:t>
    </dgm:pt>
    <dgm:pt modelId="{48BE4C68-4E9B-4CB8-BAE9-FF8850637955}" type="parTrans" cxnId="{8204F0CC-4795-4497-A38C-2E63497E20B9}">
      <dgm:prSet/>
      <dgm:spPr/>
      <dgm:t>
        <a:bodyPr/>
        <a:lstStyle/>
        <a:p>
          <a:endParaRPr lang="ru-RU"/>
        </a:p>
      </dgm:t>
    </dgm:pt>
    <dgm:pt modelId="{CC165ACB-5AC2-47AC-91F5-03F71400DC10}" type="sibTrans" cxnId="{8204F0CC-4795-4497-A38C-2E63497E20B9}">
      <dgm:prSet/>
      <dgm:spPr/>
      <dgm:t>
        <a:bodyPr/>
        <a:lstStyle/>
        <a:p>
          <a:endParaRPr lang="ru-RU"/>
        </a:p>
      </dgm:t>
    </dgm:pt>
    <dgm:pt modelId="{338A8C26-8994-4C03-AC97-448E3BB04A97}">
      <dgm:prSet phldrT="[Текст]"/>
      <dgm:spPr/>
      <dgm:t>
        <a:bodyPr/>
        <a:lstStyle/>
        <a:p>
          <a:r>
            <a:rPr lang="pl-PL" dirty="0" smtClean="0"/>
            <a:t>Ze względu na sposób transmisji</a:t>
          </a:r>
          <a:endParaRPr lang="ru-RU" dirty="0"/>
        </a:p>
      </dgm:t>
    </dgm:pt>
    <dgm:pt modelId="{9B1CA562-E972-4D5D-9C02-A2A0B4B01586}" type="parTrans" cxnId="{5E78153C-F697-4FA4-B388-22483C8A0C9D}">
      <dgm:prSet/>
      <dgm:spPr/>
      <dgm:t>
        <a:bodyPr/>
        <a:lstStyle/>
        <a:p>
          <a:endParaRPr lang="ru-RU"/>
        </a:p>
      </dgm:t>
    </dgm:pt>
    <dgm:pt modelId="{2F0C7BCD-8D2E-44FD-B1CA-2FA8ED346B64}" type="sibTrans" cxnId="{5E78153C-F697-4FA4-B388-22483C8A0C9D}">
      <dgm:prSet/>
      <dgm:spPr/>
      <dgm:t>
        <a:bodyPr/>
        <a:lstStyle/>
        <a:p>
          <a:endParaRPr lang="ru-RU"/>
        </a:p>
      </dgm:t>
    </dgm:pt>
    <dgm:pt modelId="{2F6D653A-0B4D-423E-AB29-AE8F7F6920BA}">
      <dgm:prSet phldrT="[Текст]"/>
      <dgm:spPr/>
      <dgm:t>
        <a:bodyPr/>
        <a:lstStyle/>
        <a:p>
          <a:r>
            <a:rPr lang="pl-PL" dirty="0" smtClean="0"/>
            <a:t>Jednokierunkowe</a:t>
          </a:r>
          <a:endParaRPr lang="ru-RU" dirty="0"/>
        </a:p>
      </dgm:t>
    </dgm:pt>
    <dgm:pt modelId="{CF4D3AB6-6EC4-4A60-8AE2-6D7097EC8441}" type="parTrans" cxnId="{E34F914D-4EB5-4204-BD73-B96F4F9875C9}">
      <dgm:prSet/>
      <dgm:spPr/>
      <dgm:t>
        <a:bodyPr/>
        <a:lstStyle/>
        <a:p>
          <a:endParaRPr lang="ru-RU"/>
        </a:p>
      </dgm:t>
    </dgm:pt>
    <dgm:pt modelId="{FE1F82F2-315E-4942-A5C7-161455A9B786}" type="sibTrans" cxnId="{E34F914D-4EB5-4204-BD73-B96F4F9875C9}">
      <dgm:prSet/>
      <dgm:spPr/>
      <dgm:t>
        <a:bodyPr/>
        <a:lstStyle/>
        <a:p>
          <a:endParaRPr lang="ru-RU"/>
        </a:p>
      </dgm:t>
    </dgm:pt>
    <dgm:pt modelId="{62C53770-DC17-42F3-A7DD-5E124C34E05F}">
      <dgm:prSet phldrT="[Текст]"/>
      <dgm:spPr/>
      <dgm:t>
        <a:bodyPr/>
        <a:lstStyle/>
        <a:p>
          <a:r>
            <a:rPr lang="pl-PL" dirty="0" smtClean="0"/>
            <a:t>Dwukierunkowe</a:t>
          </a:r>
          <a:endParaRPr lang="ru-RU" dirty="0"/>
        </a:p>
      </dgm:t>
    </dgm:pt>
    <dgm:pt modelId="{521E33DF-9BED-4D64-8A9E-BF8F2AE89C00}" type="parTrans" cxnId="{FE8DB644-D61F-4137-805D-F425B6830DE2}">
      <dgm:prSet/>
      <dgm:spPr/>
      <dgm:t>
        <a:bodyPr/>
        <a:lstStyle/>
        <a:p>
          <a:endParaRPr lang="ru-RU"/>
        </a:p>
      </dgm:t>
    </dgm:pt>
    <dgm:pt modelId="{9D3FC8EA-686E-4339-8A45-E943F699F557}" type="sibTrans" cxnId="{FE8DB644-D61F-4137-805D-F425B6830DE2}">
      <dgm:prSet/>
      <dgm:spPr/>
      <dgm:t>
        <a:bodyPr/>
        <a:lstStyle/>
        <a:p>
          <a:endParaRPr lang="ru-RU"/>
        </a:p>
      </dgm:t>
    </dgm:pt>
    <dgm:pt modelId="{70F4367C-095E-4F75-B77E-81CEDE650269}" type="pres">
      <dgm:prSet presAssocID="{B2F24520-6BCD-4C0C-9D03-81A20F385A6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583802-16C2-4BD7-B4E5-FCEF3F3E9539}" type="pres">
      <dgm:prSet presAssocID="{51C82CF7-3F73-415F-A5A0-2842684E5DD0}" presName="root1" presStyleCnt="0"/>
      <dgm:spPr/>
    </dgm:pt>
    <dgm:pt modelId="{36A001EA-4161-41CF-B225-3AB1F21E281F}" type="pres">
      <dgm:prSet presAssocID="{51C82CF7-3F73-415F-A5A0-2842684E5D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65CB9A-BBF0-46F9-A6EF-BF0ECBAF4B59}" type="pres">
      <dgm:prSet presAssocID="{51C82CF7-3F73-415F-A5A0-2842684E5DD0}" presName="level2hierChild" presStyleCnt="0"/>
      <dgm:spPr/>
    </dgm:pt>
    <dgm:pt modelId="{810E90F9-B678-464F-B592-BADDF92323E6}" type="pres">
      <dgm:prSet presAssocID="{A908A189-976C-4732-8E4A-8E8ED2347E2B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53628CBA-326A-4927-AAD0-8DD97AA3796C}" type="pres">
      <dgm:prSet presAssocID="{A908A189-976C-4732-8E4A-8E8ED2347E2B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C1B8EA5-A966-45F2-8AD3-02D3B4A5A69D}" type="pres">
      <dgm:prSet presAssocID="{ABD1EF31-2013-4D70-A874-C96FDA584DD4}" presName="root2" presStyleCnt="0"/>
      <dgm:spPr/>
    </dgm:pt>
    <dgm:pt modelId="{56C96178-D31C-435F-A737-45D16654DE83}" type="pres">
      <dgm:prSet presAssocID="{ABD1EF31-2013-4D70-A874-C96FDA584DD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757799-48CE-4980-8459-9CDED6779C77}" type="pres">
      <dgm:prSet presAssocID="{ABD1EF31-2013-4D70-A874-C96FDA584DD4}" presName="level3hierChild" presStyleCnt="0"/>
      <dgm:spPr/>
    </dgm:pt>
    <dgm:pt modelId="{3615895D-E6EF-4E3B-A30F-EDA372247B98}" type="pres">
      <dgm:prSet presAssocID="{8EFBF474-6EC7-496F-9BC2-7F0592CC774E}" presName="conn2-1" presStyleLbl="parChTrans1D3" presStyleIdx="0" presStyleCnt="4"/>
      <dgm:spPr/>
      <dgm:t>
        <a:bodyPr/>
        <a:lstStyle/>
        <a:p>
          <a:endParaRPr lang="ru-RU"/>
        </a:p>
      </dgm:t>
    </dgm:pt>
    <dgm:pt modelId="{6B52E792-819A-42A9-9AF1-ED4C57BDE111}" type="pres">
      <dgm:prSet presAssocID="{8EFBF474-6EC7-496F-9BC2-7F0592CC774E}" presName="connTx" presStyleLbl="parChTrans1D3" presStyleIdx="0" presStyleCnt="4"/>
      <dgm:spPr/>
      <dgm:t>
        <a:bodyPr/>
        <a:lstStyle/>
        <a:p>
          <a:endParaRPr lang="ru-RU"/>
        </a:p>
      </dgm:t>
    </dgm:pt>
    <dgm:pt modelId="{6B49A648-162D-4D6D-AA6B-75D0B71C6FEC}" type="pres">
      <dgm:prSet presAssocID="{14255D3F-37BC-4CE5-887F-0495F1B2BCE2}" presName="root2" presStyleCnt="0"/>
      <dgm:spPr/>
    </dgm:pt>
    <dgm:pt modelId="{11637F50-30CF-4B5B-B22B-1F72BEE42EF3}" type="pres">
      <dgm:prSet presAssocID="{14255D3F-37BC-4CE5-887F-0495F1B2BCE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8B910A-CA9C-4C2F-9E9D-A40DCEFFAE2E}" type="pres">
      <dgm:prSet presAssocID="{14255D3F-37BC-4CE5-887F-0495F1B2BCE2}" presName="level3hierChild" presStyleCnt="0"/>
      <dgm:spPr/>
    </dgm:pt>
    <dgm:pt modelId="{D506DBEC-CE06-40F9-807B-A1DB0313CE60}" type="pres">
      <dgm:prSet presAssocID="{48BE4C68-4E9B-4CB8-BAE9-FF8850637955}" presName="conn2-1" presStyleLbl="parChTrans1D3" presStyleIdx="1" presStyleCnt="4"/>
      <dgm:spPr/>
      <dgm:t>
        <a:bodyPr/>
        <a:lstStyle/>
        <a:p>
          <a:endParaRPr lang="ru-RU"/>
        </a:p>
      </dgm:t>
    </dgm:pt>
    <dgm:pt modelId="{53277DE1-43FE-4938-96FF-C8B498046B5A}" type="pres">
      <dgm:prSet presAssocID="{48BE4C68-4E9B-4CB8-BAE9-FF8850637955}" presName="connTx" presStyleLbl="parChTrans1D3" presStyleIdx="1" presStyleCnt="4"/>
      <dgm:spPr/>
      <dgm:t>
        <a:bodyPr/>
        <a:lstStyle/>
        <a:p>
          <a:endParaRPr lang="ru-RU"/>
        </a:p>
      </dgm:t>
    </dgm:pt>
    <dgm:pt modelId="{58D16F91-08AA-405C-9D4C-3E0BB28C4389}" type="pres">
      <dgm:prSet presAssocID="{33C343CA-3A31-4C92-8D9C-C06F9B227751}" presName="root2" presStyleCnt="0"/>
      <dgm:spPr/>
    </dgm:pt>
    <dgm:pt modelId="{CE96D68D-CA08-4191-831A-3D3CA07CF215}" type="pres">
      <dgm:prSet presAssocID="{33C343CA-3A31-4C92-8D9C-C06F9B22775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DA1E7D-3BE9-498C-B9B8-3454828F403E}" type="pres">
      <dgm:prSet presAssocID="{33C343CA-3A31-4C92-8D9C-C06F9B227751}" presName="level3hierChild" presStyleCnt="0"/>
      <dgm:spPr/>
    </dgm:pt>
    <dgm:pt modelId="{CD3385B5-8688-4A7D-9F5F-3B09D7854C86}" type="pres">
      <dgm:prSet presAssocID="{9B1CA562-E972-4D5D-9C02-A2A0B4B01586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2AA5DD6E-F24D-4A73-8328-BB1358A2B03D}" type="pres">
      <dgm:prSet presAssocID="{9B1CA562-E972-4D5D-9C02-A2A0B4B01586}" presName="connTx" presStyleLbl="parChTrans1D2" presStyleIdx="1" presStyleCnt="2"/>
      <dgm:spPr/>
      <dgm:t>
        <a:bodyPr/>
        <a:lstStyle/>
        <a:p>
          <a:endParaRPr lang="ru-RU"/>
        </a:p>
      </dgm:t>
    </dgm:pt>
    <dgm:pt modelId="{9BF3C29E-154F-47F2-8C1F-C203DE380CD2}" type="pres">
      <dgm:prSet presAssocID="{338A8C26-8994-4C03-AC97-448E3BB04A97}" presName="root2" presStyleCnt="0"/>
      <dgm:spPr/>
    </dgm:pt>
    <dgm:pt modelId="{AC0CEA83-8A27-4122-9F47-D1CF742B84FE}" type="pres">
      <dgm:prSet presAssocID="{338A8C26-8994-4C03-AC97-448E3BB04A9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F10BD8-EA1D-4392-A888-31BA971A1793}" type="pres">
      <dgm:prSet presAssocID="{338A8C26-8994-4C03-AC97-448E3BB04A97}" presName="level3hierChild" presStyleCnt="0"/>
      <dgm:spPr/>
    </dgm:pt>
    <dgm:pt modelId="{64819531-C611-462A-84C1-5C812634E2D2}" type="pres">
      <dgm:prSet presAssocID="{CF4D3AB6-6EC4-4A60-8AE2-6D7097EC8441}" presName="conn2-1" presStyleLbl="parChTrans1D3" presStyleIdx="2" presStyleCnt="4"/>
      <dgm:spPr/>
      <dgm:t>
        <a:bodyPr/>
        <a:lstStyle/>
        <a:p>
          <a:endParaRPr lang="ru-RU"/>
        </a:p>
      </dgm:t>
    </dgm:pt>
    <dgm:pt modelId="{5F9F68AC-1E8A-4767-88EC-000C07B81A61}" type="pres">
      <dgm:prSet presAssocID="{CF4D3AB6-6EC4-4A60-8AE2-6D7097EC8441}" presName="connTx" presStyleLbl="parChTrans1D3" presStyleIdx="2" presStyleCnt="4"/>
      <dgm:spPr/>
      <dgm:t>
        <a:bodyPr/>
        <a:lstStyle/>
        <a:p>
          <a:endParaRPr lang="ru-RU"/>
        </a:p>
      </dgm:t>
    </dgm:pt>
    <dgm:pt modelId="{EDCCB9A6-5D08-4001-A773-4AE3AEDB2118}" type="pres">
      <dgm:prSet presAssocID="{2F6D653A-0B4D-423E-AB29-AE8F7F6920BA}" presName="root2" presStyleCnt="0"/>
      <dgm:spPr/>
    </dgm:pt>
    <dgm:pt modelId="{00619B0F-0E9B-4CBE-ADF6-09E135749003}" type="pres">
      <dgm:prSet presAssocID="{2F6D653A-0B4D-423E-AB29-AE8F7F6920B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8BC128-E92E-4564-A65C-1B2A3F79C25C}" type="pres">
      <dgm:prSet presAssocID="{2F6D653A-0B4D-423E-AB29-AE8F7F6920BA}" presName="level3hierChild" presStyleCnt="0"/>
      <dgm:spPr/>
    </dgm:pt>
    <dgm:pt modelId="{F737DD40-C41E-4FAB-BEEF-2FB69932AD48}" type="pres">
      <dgm:prSet presAssocID="{521E33DF-9BED-4D64-8A9E-BF8F2AE89C00}" presName="conn2-1" presStyleLbl="parChTrans1D3" presStyleIdx="3" presStyleCnt="4"/>
      <dgm:spPr/>
      <dgm:t>
        <a:bodyPr/>
        <a:lstStyle/>
        <a:p>
          <a:endParaRPr lang="ru-RU"/>
        </a:p>
      </dgm:t>
    </dgm:pt>
    <dgm:pt modelId="{D1E0A648-B8FA-468E-B8F0-21B7ED4285BE}" type="pres">
      <dgm:prSet presAssocID="{521E33DF-9BED-4D64-8A9E-BF8F2AE89C00}" presName="connTx" presStyleLbl="parChTrans1D3" presStyleIdx="3" presStyleCnt="4"/>
      <dgm:spPr/>
      <dgm:t>
        <a:bodyPr/>
        <a:lstStyle/>
        <a:p>
          <a:endParaRPr lang="ru-RU"/>
        </a:p>
      </dgm:t>
    </dgm:pt>
    <dgm:pt modelId="{38C664FD-98D7-4F86-B819-5F5C06A9B33D}" type="pres">
      <dgm:prSet presAssocID="{62C53770-DC17-42F3-A7DD-5E124C34E05F}" presName="root2" presStyleCnt="0"/>
      <dgm:spPr/>
    </dgm:pt>
    <dgm:pt modelId="{4CF9E02D-47AC-440F-AD66-957636561827}" type="pres">
      <dgm:prSet presAssocID="{62C53770-DC17-42F3-A7DD-5E124C34E0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708793D-499D-43FF-BAB7-0F7ABF0425CF}" type="pres">
      <dgm:prSet presAssocID="{62C53770-DC17-42F3-A7DD-5E124C34E05F}" presName="level3hierChild" presStyleCnt="0"/>
      <dgm:spPr/>
    </dgm:pt>
  </dgm:ptLst>
  <dgm:cxnLst>
    <dgm:cxn modelId="{CAE28A66-A57C-4F80-B729-78B50A6B6438}" srcId="{ABD1EF31-2013-4D70-A874-C96FDA584DD4}" destId="{14255D3F-37BC-4CE5-887F-0495F1B2BCE2}" srcOrd="0" destOrd="0" parTransId="{8EFBF474-6EC7-496F-9BC2-7F0592CC774E}" sibTransId="{ED9CCAB4-BF08-4011-972E-C1AF0ACD4BAD}"/>
    <dgm:cxn modelId="{3D7E9D09-0B6D-4EB3-994B-1D8F01098B58}" type="presOf" srcId="{A908A189-976C-4732-8E4A-8E8ED2347E2B}" destId="{53628CBA-326A-4927-AAD0-8DD97AA3796C}" srcOrd="1" destOrd="0" presId="urn:microsoft.com/office/officeart/2008/layout/HorizontalMultiLevelHierarchy"/>
    <dgm:cxn modelId="{338C4FD9-39DE-4C2E-8D89-7E62B76A9C57}" srcId="{B2F24520-6BCD-4C0C-9D03-81A20F385A66}" destId="{51C82CF7-3F73-415F-A5A0-2842684E5DD0}" srcOrd="0" destOrd="0" parTransId="{A79C1D10-AC40-40CF-B6CE-E5D945A38512}" sibTransId="{CB30D411-ECD1-4F83-A868-F5FD58C50E8D}"/>
    <dgm:cxn modelId="{FE8DB644-D61F-4137-805D-F425B6830DE2}" srcId="{338A8C26-8994-4C03-AC97-448E3BB04A97}" destId="{62C53770-DC17-42F3-A7DD-5E124C34E05F}" srcOrd="1" destOrd="0" parTransId="{521E33DF-9BED-4D64-8A9E-BF8F2AE89C00}" sibTransId="{9D3FC8EA-686E-4339-8A45-E943F699F557}"/>
    <dgm:cxn modelId="{8C35E204-E347-46AF-BF9F-31564F8D83A7}" type="presOf" srcId="{CF4D3AB6-6EC4-4A60-8AE2-6D7097EC8441}" destId="{64819531-C611-462A-84C1-5C812634E2D2}" srcOrd="0" destOrd="0" presId="urn:microsoft.com/office/officeart/2008/layout/HorizontalMultiLevelHierarchy"/>
    <dgm:cxn modelId="{0E9CB823-0B7F-4CE4-A15A-CC318C7B4351}" type="presOf" srcId="{9B1CA562-E972-4D5D-9C02-A2A0B4B01586}" destId="{CD3385B5-8688-4A7D-9F5F-3B09D7854C86}" srcOrd="0" destOrd="0" presId="urn:microsoft.com/office/officeart/2008/layout/HorizontalMultiLevelHierarchy"/>
    <dgm:cxn modelId="{DE1B5AFF-884B-431E-BD6A-46EA030D55E1}" type="presOf" srcId="{8EFBF474-6EC7-496F-9BC2-7F0592CC774E}" destId="{3615895D-E6EF-4E3B-A30F-EDA372247B98}" srcOrd="0" destOrd="0" presId="urn:microsoft.com/office/officeart/2008/layout/HorizontalMultiLevelHierarchy"/>
    <dgm:cxn modelId="{2D1D6779-9101-4FF2-B4E4-4D509973CF1E}" type="presOf" srcId="{33C343CA-3A31-4C92-8D9C-C06F9B227751}" destId="{CE96D68D-CA08-4191-831A-3D3CA07CF215}" srcOrd="0" destOrd="0" presId="urn:microsoft.com/office/officeart/2008/layout/HorizontalMultiLevelHierarchy"/>
    <dgm:cxn modelId="{39409D01-E0E4-415A-8469-E74852763FB3}" type="presOf" srcId="{ABD1EF31-2013-4D70-A874-C96FDA584DD4}" destId="{56C96178-D31C-435F-A737-45D16654DE83}" srcOrd="0" destOrd="0" presId="urn:microsoft.com/office/officeart/2008/layout/HorizontalMultiLevelHierarchy"/>
    <dgm:cxn modelId="{0A907730-CB17-4593-8EB1-CDD7AA1746FC}" type="presOf" srcId="{521E33DF-9BED-4D64-8A9E-BF8F2AE89C00}" destId="{F737DD40-C41E-4FAB-BEEF-2FB69932AD48}" srcOrd="0" destOrd="0" presId="urn:microsoft.com/office/officeart/2008/layout/HorizontalMultiLevelHierarchy"/>
    <dgm:cxn modelId="{1D562C8D-3DDC-4011-8DBD-7BDFB3E41E53}" type="presOf" srcId="{62C53770-DC17-42F3-A7DD-5E124C34E05F}" destId="{4CF9E02D-47AC-440F-AD66-957636561827}" srcOrd="0" destOrd="0" presId="urn:microsoft.com/office/officeart/2008/layout/HorizontalMultiLevelHierarchy"/>
    <dgm:cxn modelId="{F4CD27DF-9654-4B10-9BF0-9123A89DD582}" type="presOf" srcId="{48BE4C68-4E9B-4CB8-BAE9-FF8850637955}" destId="{53277DE1-43FE-4938-96FF-C8B498046B5A}" srcOrd="1" destOrd="0" presId="urn:microsoft.com/office/officeart/2008/layout/HorizontalMultiLevelHierarchy"/>
    <dgm:cxn modelId="{E34F914D-4EB5-4204-BD73-B96F4F9875C9}" srcId="{338A8C26-8994-4C03-AC97-448E3BB04A97}" destId="{2F6D653A-0B4D-423E-AB29-AE8F7F6920BA}" srcOrd="0" destOrd="0" parTransId="{CF4D3AB6-6EC4-4A60-8AE2-6D7097EC8441}" sibTransId="{FE1F82F2-315E-4942-A5C7-161455A9B786}"/>
    <dgm:cxn modelId="{C61F8ABB-5738-4ECA-89FD-0A55BFEDA87B}" type="presOf" srcId="{48BE4C68-4E9B-4CB8-BAE9-FF8850637955}" destId="{D506DBEC-CE06-40F9-807B-A1DB0313CE60}" srcOrd="0" destOrd="0" presId="urn:microsoft.com/office/officeart/2008/layout/HorizontalMultiLevelHierarchy"/>
    <dgm:cxn modelId="{6C0B692F-5FF9-46B4-AF50-98074AAEDBC7}" type="presOf" srcId="{A908A189-976C-4732-8E4A-8E8ED2347E2B}" destId="{810E90F9-B678-464F-B592-BADDF92323E6}" srcOrd="0" destOrd="0" presId="urn:microsoft.com/office/officeart/2008/layout/HorizontalMultiLevelHierarchy"/>
    <dgm:cxn modelId="{5C295811-5411-4457-AF1E-FD5F277C1769}" type="presOf" srcId="{8EFBF474-6EC7-496F-9BC2-7F0592CC774E}" destId="{6B52E792-819A-42A9-9AF1-ED4C57BDE111}" srcOrd="1" destOrd="0" presId="urn:microsoft.com/office/officeart/2008/layout/HorizontalMultiLevelHierarchy"/>
    <dgm:cxn modelId="{93EFE211-4399-418C-98A3-E98B615DFD80}" type="presOf" srcId="{338A8C26-8994-4C03-AC97-448E3BB04A97}" destId="{AC0CEA83-8A27-4122-9F47-D1CF742B84FE}" srcOrd="0" destOrd="0" presId="urn:microsoft.com/office/officeart/2008/layout/HorizontalMultiLevelHierarchy"/>
    <dgm:cxn modelId="{0853098D-99AE-44BE-BCC5-F645E29AF324}" type="presOf" srcId="{51C82CF7-3F73-415F-A5A0-2842684E5DD0}" destId="{36A001EA-4161-41CF-B225-3AB1F21E281F}" srcOrd="0" destOrd="0" presId="urn:microsoft.com/office/officeart/2008/layout/HorizontalMultiLevelHierarchy"/>
    <dgm:cxn modelId="{8C1279B4-AF9B-451C-8B01-F04BE66A3476}" type="presOf" srcId="{521E33DF-9BED-4D64-8A9E-BF8F2AE89C00}" destId="{D1E0A648-B8FA-468E-B8F0-21B7ED4285BE}" srcOrd="1" destOrd="0" presId="urn:microsoft.com/office/officeart/2008/layout/HorizontalMultiLevelHierarchy"/>
    <dgm:cxn modelId="{8204F0CC-4795-4497-A38C-2E63497E20B9}" srcId="{ABD1EF31-2013-4D70-A874-C96FDA584DD4}" destId="{33C343CA-3A31-4C92-8D9C-C06F9B227751}" srcOrd="1" destOrd="0" parTransId="{48BE4C68-4E9B-4CB8-BAE9-FF8850637955}" sibTransId="{CC165ACB-5AC2-47AC-91F5-03F71400DC10}"/>
    <dgm:cxn modelId="{92220FDE-E104-46C7-9B2F-D9F445C46E16}" type="presOf" srcId="{2F6D653A-0B4D-423E-AB29-AE8F7F6920BA}" destId="{00619B0F-0E9B-4CBE-ADF6-09E135749003}" srcOrd="0" destOrd="0" presId="urn:microsoft.com/office/officeart/2008/layout/HorizontalMultiLevelHierarchy"/>
    <dgm:cxn modelId="{A0334C20-A821-4310-8120-930D6925DAB1}" type="presOf" srcId="{B2F24520-6BCD-4C0C-9D03-81A20F385A66}" destId="{70F4367C-095E-4F75-B77E-81CEDE650269}" srcOrd="0" destOrd="0" presId="urn:microsoft.com/office/officeart/2008/layout/HorizontalMultiLevelHierarchy"/>
    <dgm:cxn modelId="{59F1EBC0-79B6-47EA-A3D5-6B0B5FF92772}" type="presOf" srcId="{14255D3F-37BC-4CE5-887F-0495F1B2BCE2}" destId="{11637F50-30CF-4B5B-B22B-1F72BEE42EF3}" srcOrd="0" destOrd="0" presId="urn:microsoft.com/office/officeart/2008/layout/HorizontalMultiLevelHierarchy"/>
    <dgm:cxn modelId="{5E78153C-F697-4FA4-B388-22483C8A0C9D}" srcId="{51C82CF7-3F73-415F-A5A0-2842684E5DD0}" destId="{338A8C26-8994-4C03-AC97-448E3BB04A97}" srcOrd="1" destOrd="0" parTransId="{9B1CA562-E972-4D5D-9C02-A2A0B4B01586}" sibTransId="{2F0C7BCD-8D2E-44FD-B1CA-2FA8ED346B64}"/>
    <dgm:cxn modelId="{5B850E19-D3FC-499A-897D-68621D560036}" type="presOf" srcId="{CF4D3AB6-6EC4-4A60-8AE2-6D7097EC8441}" destId="{5F9F68AC-1E8A-4767-88EC-000C07B81A61}" srcOrd="1" destOrd="0" presId="urn:microsoft.com/office/officeart/2008/layout/HorizontalMultiLevelHierarchy"/>
    <dgm:cxn modelId="{1C8EFC9B-F6ED-4941-A2A7-0C5D1D0EBA23}" srcId="{51C82CF7-3F73-415F-A5A0-2842684E5DD0}" destId="{ABD1EF31-2013-4D70-A874-C96FDA584DD4}" srcOrd="0" destOrd="0" parTransId="{A908A189-976C-4732-8E4A-8E8ED2347E2B}" sibTransId="{210BA4AD-8568-47D1-91DD-FA9B93E3C54C}"/>
    <dgm:cxn modelId="{4AED55CF-DCBD-4585-82BF-C86F93EC2990}" type="presOf" srcId="{9B1CA562-E972-4D5D-9C02-A2A0B4B01586}" destId="{2AA5DD6E-F24D-4A73-8328-BB1358A2B03D}" srcOrd="1" destOrd="0" presId="urn:microsoft.com/office/officeart/2008/layout/HorizontalMultiLevelHierarchy"/>
    <dgm:cxn modelId="{59E1FCF2-AC01-4CFE-8EE4-97EF25FD25FB}" type="presParOf" srcId="{70F4367C-095E-4F75-B77E-81CEDE650269}" destId="{5E583802-16C2-4BD7-B4E5-FCEF3F3E9539}" srcOrd="0" destOrd="0" presId="urn:microsoft.com/office/officeart/2008/layout/HorizontalMultiLevelHierarchy"/>
    <dgm:cxn modelId="{D2298E99-8FC5-42AC-8C08-D91A6C360976}" type="presParOf" srcId="{5E583802-16C2-4BD7-B4E5-FCEF3F3E9539}" destId="{36A001EA-4161-41CF-B225-3AB1F21E281F}" srcOrd="0" destOrd="0" presId="urn:microsoft.com/office/officeart/2008/layout/HorizontalMultiLevelHierarchy"/>
    <dgm:cxn modelId="{8A74CF72-6403-4D59-9DCF-E4F371167D69}" type="presParOf" srcId="{5E583802-16C2-4BD7-B4E5-FCEF3F3E9539}" destId="{3765CB9A-BBF0-46F9-A6EF-BF0ECBAF4B59}" srcOrd="1" destOrd="0" presId="urn:microsoft.com/office/officeart/2008/layout/HorizontalMultiLevelHierarchy"/>
    <dgm:cxn modelId="{A973E731-7C29-4C2E-8111-EBE6752818D3}" type="presParOf" srcId="{3765CB9A-BBF0-46F9-A6EF-BF0ECBAF4B59}" destId="{810E90F9-B678-464F-B592-BADDF92323E6}" srcOrd="0" destOrd="0" presId="urn:microsoft.com/office/officeart/2008/layout/HorizontalMultiLevelHierarchy"/>
    <dgm:cxn modelId="{D01F7062-1BC3-40B5-8BD0-A4D0C8DE8C1E}" type="presParOf" srcId="{810E90F9-B678-464F-B592-BADDF92323E6}" destId="{53628CBA-326A-4927-AAD0-8DD97AA3796C}" srcOrd="0" destOrd="0" presId="urn:microsoft.com/office/officeart/2008/layout/HorizontalMultiLevelHierarchy"/>
    <dgm:cxn modelId="{DFA0BE7A-AA77-4326-AB1A-7AF6CFF470BE}" type="presParOf" srcId="{3765CB9A-BBF0-46F9-A6EF-BF0ECBAF4B59}" destId="{7C1B8EA5-A966-45F2-8AD3-02D3B4A5A69D}" srcOrd="1" destOrd="0" presId="urn:microsoft.com/office/officeart/2008/layout/HorizontalMultiLevelHierarchy"/>
    <dgm:cxn modelId="{06DE2B94-4FF0-4B46-A454-BF577C4EBA50}" type="presParOf" srcId="{7C1B8EA5-A966-45F2-8AD3-02D3B4A5A69D}" destId="{56C96178-D31C-435F-A737-45D16654DE83}" srcOrd="0" destOrd="0" presId="urn:microsoft.com/office/officeart/2008/layout/HorizontalMultiLevelHierarchy"/>
    <dgm:cxn modelId="{22C48107-8FEA-4EDD-869B-E8FFF1EA7974}" type="presParOf" srcId="{7C1B8EA5-A966-45F2-8AD3-02D3B4A5A69D}" destId="{BF757799-48CE-4980-8459-9CDED6779C77}" srcOrd="1" destOrd="0" presId="urn:microsoft.com/office/officeart/2008/layout/HorizontalMultiLevelHierarchy"/>
    <dgm:cxn modelId="{F97480ED-D25F-424C-AF7B-F02E856F79DA}" type="presParOf" srcId="{BF757799-48CE-4980-8459-9CDED6779C77}" destId="{3615895D-E6EF-4E3B-A30F-EDA372247B98}" srcOrd="0" destOrd="0" presId="urn:microsoft.com/office/officeart/2008/layout/HorizontalMultiLevelHierarchy"/>
    <dgm:cxn modelId="{33C093C7-7F1C-4359-B63C-AFCFB30FBF13}" type="presParOf" srcId="{3615895D-E6EF-4E3B-A30F-EDA372247B98}" destId="{6B52E792-819A-42A9-9AF1-ED4C57BDE111}" srcOrd="0" destOrd="0" presId="urn:microsoft.com/office/officeart/2008/layout/HorizontalMultiLevelHierarchy"/>
    <dgm:cxn modelId="{255504A2-130B-4948-9766-2427F82C0423}" type="presParOf" srcId="{BF757799-48CE-4980-8459-9CDED6779C77}" destId="{6B49A648-162D-4D6D-AA6B-75D0B71C6FEC}" srcOrd="1" destOrd="0" presId="urn:microsoft.com/office/officeart/2008/layout/HorizontalMultiLevelHierarchy"/>
    <dgm:cxn modelId="{0D6A04F9-A50F-4495-B6FA-AB21910888AA}" type="presParOf" srcId="{6B49A648-162D-4D6D-AA6B-75D0B71C6FEC}" destId="{11637F50-30CF-4B5B-B22B-1F72BEE42EF3}" srcOrd="0" destOrd="0" presId="urn:microsoft.com/office/officeart/2008/layout/HorizontalMultiLevelHierarchy"/>
    <dgm:cxn modelId="{3049C087-C8E5-4822-A1BC-182ADA2971A7}" type="presParOf" srcId="{6B49A648-162D-4D6D-AA6B-75D0B71C6FEC}" destId="{8B8B910A-CA9C-4C2F-9E9D-A40DCEFFAE2E}" srcOrd="1" destOrd="0" presId="urn:microsoft.com/office/officeart/2008/layout/HorizontalMultiLevelHierarchy"/>
    <dgm:cxn modelId="{289574A6-FD8C-4DFA-AA72-2BA245CCDE25}" type="presParOf" srcId="{BF757799-48CE-4980-8459-9CDED6779C77}" destId="{D506DBEC-CE06-40F9-807B-A1DB0313CE60}" srcOrd="2" destOrd="0" presId="urn:microsoft.com/office/officeart/2008/layout/HorizontalMultiLevelHierarchy"/>
    <dgm:cxn modelId="{8CCEF422-0FA8-4FB3-9955-EE051E294E0B}" type="presParOf" srcId="{D506DBEC-CE06-40F9-807B-A1DB0313CE60}" destId="{53277DE1-43FE-4938-96FF-C8B498046B5A}" srcOrd="0" destOrd="0" presId="urn:microsoft.com/office/officeart/2008/layout/HorizontalMultiLevelHierarchy"/>
    <dgm:cxn modelId="{9468406F-03CD-448B-970E-8F853AF57B12}" type="presParOf" srcId="{BF757799-48CE-4980-8459-9CDED6779C77}" destId="{58D16F91-08AA-405C-9D4C-3E0BB28C4389}" srcOrd="3" destOrd="0" presId="urn:microsoft.com/office/officeart/2008/layout/HorizontalMultiLevelHierarchy"/>
    <dgm:cxn modelId="{F8A322A7-D745-443F-AEBD-51A8F95EECD3}" type="presParOf" srcId="{58D16F91-08AA-405C-9D4C-3E0BB28C4389}" destId="{CE96D68D-CA08-4191-831A-3D3CA07CF215}" srcOrd="0" destOrd="0" presId="urn:microsoft.com/office/officeart/2008/layout/HorizontalMultiLevelHierarchy"/>
    <dgm:cxn modelId="{4E952818-8E6D-4829-A490-15216CCA725E}" type="presParOf" srcId="{58D16F91-08AA-405C-9D4C-3E0BB28C4389}" destId="{E0DA1E7D-3BE9-498C-B9B8-3454828F403E}" srcOrd="1" destOrd="0" presId="urn:microsoft.com/office/officeart/2008/layout/HorizontalMultiLevelHierarchy"/>
    <dgm:cxn modelId="{60542502-2576-47B9-B788-8A884181F676}" type="presParOf" srcId="{3765CB9A-BBF0-46F9-A6EF-BF0ECBAF4B59}" destId="{CD3385B5-8688-4A7D-9F5F-3B09D7854C86}" srcOrd="2" destOrd="0" presId="urn:microsoft.com/office/officeart/2008/layout/HorizontalMultiLevelHierarchy"/>
    <dgm:cxn modelId="{581156AF-643D-4B41-8B02-730172DE0F02}" type="presParOf" srcId="{CD3385B5-8688-4A7D-9F5F-3B09D7854C86}" destId="{2AA5DD6E-F24D-4A73-8328-BB1358A2B03D}" srcOrd="0" destOrd="0" presId="urn:microsoft.com/office/officeart/2008/layout/HorizontalMultiLevelHierarchy"/>
    <dgm:cxn modelId="{93796D07-832E-4154-BF7E-AC8085A19E01}" type="presParOf" srcId="{3765CB9A-BBF0-46F9-A6EF-BF0ECBAF4B59}" destId="{9BF3C29E-154F-47F2-8C1F-C203DE380CD2}" srcOrd="3" destOrd="0" presId="urn:microsoft.com/office/officeart/2008/layout/HorizontalMultiLevelHierarchy"/>
    <dgm:cxn modelId="{8B25088E-97A4-424D-BAFE-D12D8A9F48F2}" type="presParOf" srcId="{9BF3C29E-154F-47F2-8C1F-C203DE380CD2}" destId="{AC0CEA83-8A27-4122-9F47-D1CF742B84FE}" srcOrd="0" destOrd="0" presId="urn:microsoft.com/office/officeart/2008/layout/HorizontalMultiLevelHierarchy"/>
    <dgm:cxn modelId="{E1DE3515-00AD-4737-BF9D-7E079C3E03C5}" type="presParOf" srcId="{9BF3C29E-154F-47F2-8C1F-C203DE380CD2}" destId="{ECF10BD8-EA1D-4392-A888-31BA971A1793}" srcOrd="1" destOrd="0" presId="urn:microsoft.com/office/officeart/2008/layout/HorizontalMultiLevelHierarchy"/>
    <dgm:cxn modelId="{0329B3E8-9E22-4186-A8F4-3FC606A67981}" type="presParOf" srcId="{ECF10BD8-EA1D-4392-A888-31BA971A1793}" destId="{64819531-C611-462A-84C1-5C812634E2D2}" srcOrd="0" destOrd="0" presId="urn:microsoft.com/office/officeart/2008/layout/HorizontalMultiLevelHierarchy"/>
    <dgm:cxn modelId="{4272D37F-55C2-441E-8A13-6AA998F1493D}" type="presParOf" srcId="{64819531-C611-462A-84C1-5C812634E2D2}" destId="{5F9F68AC-1E8A-4767-88EC-000C07B81A61}" srcOrd="0" destOrd="0" presId="urn:microsoft.com/office/officeart/2008/layout/HorizontalMultiLevelHierarchy"/>
    <dgm:cxn modelId="{87336A83-FA6C-4875-888D-10CA86DF0779}" type="presParOf" srcId="{ECF10BD8-EA1D-4392-A888-31BA971A1793}" destId="{EDCCB9A6-5D08-4001-A773-4AE3AEDB2118}" srcOrd="1" destOrd="0" presId="urn:microsoft.com/office/officeart/2008/layout/HorizontalMultiLevelHierarchy"/>
    <dgm:cxn modelId="{26F14CF0-F638-4A48-B8B9-2D19930D1924}" type="presParOf" srcId="{EDCCB9A6-5D08-4001-A773-4AE3AEDB2118}" destId="{00619B0F-0E9B-4CBE-ADF6-09E135749003}" srcOrd="0" destOrd="0" presId="urn:microsoft.com/office/officeart/2008/layout/HorizontalMultiLevelHierarchy"/>
    <dgm:cxn modelId="{EB1AD1CD-FF04-4788-9A54-65BDD59F1BC9}" type="presParOf" srcId="{EDCCB9A6-5D08-4001-A773-4AE3AEDB2118}" destId="{458BC128-E92E-4564-A65C-1B2A3F79C25C}" srcOrd="1" destOrd="0" presId="urn:microsoft.com/office/officeart/2008/layout/HorizontalMultiLevelHierarchy"/>
    <dgm:cxn modelId="{B975776E-CBAD-4AA0-B14C-604651640CCC}" type="presParOf" srcId="{ECF10BD8-EA1D-4392-A888-31BA971A1793}" destId="{F737DD40-C41E-4FAB-BEEF-2FB69932AD48}" srcOrd="2" destOrd="0" presId="urn:microsoft.com/office/officeart/2008/layout/HorizontalMultiLevelHierarchy"/>
    <dgm:cxn modelId="{2442E3F8-3281-44AB-81BD-2EF802030A63}" type="presParOf" srcId="{F737DD40-C41E-4FAB-BEEF-2FB69932AD48}" destId="{D1E0A648-B8FA-468E-B8F0-21B7ED4285BE}" srcOrd="0" destOrd="0" presId="urn:microsoft.com/office/officeart/2008/layout/HorizontalMultiLevelHierarchy"/>
    <dgm:cxn modelId="{EA134358-A389-42A4-B6E0-A1DCC52BFFD3}" type="presParOf" srcId="{ECF10BD8-EA1D-4392-A888-31BA971A1793}" destId="{38C664FD-98D7-4F86-B819-5F5C06A9B33D}" srcOrd="3" destOrd="0" presId="urn:microsoft.com/office/officeart/2008/layout/HorizontalMultiLevelHierarchy"/>
    <dgm:cxn modelId="{4B98773A-28F7-4A67-929A-5B067CFD1290}" type="presParOf" srcId="{38C664FD-98D7-4F86-B819-5F5C06A9B33D}" destId="{4CF9E02D-47AC-440F-AD66-957636561827}" srcOrd="0" destOrd="0" presId="urn:microsoft.com/office/officeart/2008/layout/HorizontalMultiLevelHierarchy"/>
    <dgm:cxn modelId="{BBCD52CF-D90B-410F-988E-4AEF8D6E8603}" type="presParOf" srcId="{38C664FD-98D7-4F86-B819-5F5C06A9B33D}" destId="{4708793D-499D-43FF-BAB7-0F7ABF0425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ABD7C-28F2-4A07-BDC3-0FA9DB2C76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71502D2-4CD3-4E71-BA4C-C3F243780E8B}">
      <dgm:prSet phldrT="[Текст]"/>
      <dgm:spPr/>
      <dgm:t>
        <a:bodyPr/>
        <a:lstStyle/>
        <a:p>
          <a:r>
            <a:rPr lang="pl-PL" b="0" dirty="0" smtClean="0"/>
            <a:t>Równoległe</a:t>
          </a:r>
          <a:endParaRPr lang="ru-RU" dirty="0"/>
        </a:p>
      </dgm:t>
    </dgm:pt>
    <dgm:pt modelId="{8F488AC9-0BB7-4924-942B-2B89CF12E75F}" type="parTrans" cxnId="{280F7F00-1EE8-4B41-B660-5A55E9D3895C}">
      <dgm:prSet/>
      <dgm:spPr/>
      <dgm:t>
        <a:bodyPr/>
        <a:lstStyle/>
        <a:p>
          <a:endParaRPr lang="ru-RU"/>
        </a:p>
      </dgm:t>
    </dgm:pt>
    <dgm:pt modelId="{7EA58C99-D283-4F4D-A6CA-EA58DE3B2829}" type="sibTrans" cxnId="{280F7F00-1EE8-4B41-B660-5A55E9D3895C}">
      <dgm:prSet/>
      <dgm:spPr/>
      <dgm:t>
        <a:bodyPr/>
        <a:lstStyle/>
        <a:p>
          <a:endParaRPr lang="ru-RU"/>
        </a:p>
      </dgm:t>
    </dgm:pt>
    <dgm:pt modelId="{83E0C9C7-BF75-44D9-AA3E-77D98DBBD9F5}">
      <dgm:prSet phldrT="[Текст]"/>
      <dgm:spPr/>
      <dgm:t>
        <a:bodyPr/>
        <a:lstStyle/>
        <a:p>
          <a:endParaRPr lang="ru-RU" dirty="0"/>
        </a:p>
      </dgm:t>
    </dgm:pt>
    <dgm:pt modelId="{83C27076-A8D0-4844-AC4B-FF1D8EE41B43}" type="parTrans" cxnId="{0D90E93F-AA5D-41DA-8C26-CE9D4B0A2934}">
      <dgm:prSet/>
      <dgm:spPr/>
      <dgm:t>
        <a:bodyPr/>
        <a:lstStyle/>
        <a:p>
          <a:endParaRPr lang="ru-RU"/>
        </a:p>
      </dgm:t>
    </dgm:pt>
    <dgm:pt modelId="{5DEA6583-50CC-4E17-83B1-366EFC9E41EB}" type="sibTrans" cxnId="{0D90E93F-AA5D-41DA-8C26-CE9D4B0A2934}">
      <dgm:prSet/>
      <dgm:spPr/>
      <dgm:t>
        <a:bodyPr/>
        <a:lstStyle/>
        <a:p>
          <a:endParaRPr lang="ru-RU"/>
        </a:p>
      </dgm:t>
    </dgm:pt>
    <dgm:pt modelId="{69DAA0AD-0535-4185-8B79-C0C33009C17C}">
      <dgm:prSet phldrT="[Текст]"/>
      <dgm:spPr/>
      <dgm:t>
        <a:bodyPr/>
        <a:lstStyle/>
        <a:p>
          <a:r>
            <a:rPr lang="pl-PL" b="0" dirty="0" smtClean="0"/>
            <a:t>Szeregowe</a:t>
          </a:r>
          <a:endParaRPr lang="ru-RU" dirty="0"/>
        </a:p>
      </dgm:t>
    </dgm:pt>
    <dgm:pt modelId="{F0FC68DA-670E-4F31-8AC0-605DC867C4B1}" type="parTrans" cxnId="{CE043815-47B6-4BB0-B10B-0AE59D70AE47}">
      <dgm:prSet/>
      <dgm:spPr/>
      <dgm:t>
        <a:bodyPr/>
        <a:lstStyle/>
        <a:p>
          <a:endParaRPr lang="ru-RU"/>
        </a:p>
      </dgm:t>
    </dgm:pt>
    <dgm:pt modelId="{DA606672-9CFE-46BC-9FC1-0C9F1E4E35F3}" type="sibTrans" cxnId="{CE043815-47B6-4BB0-B10B-0AE59D70AE47}">
      <dgm:prSet/>
      <dgm:spPr/>
      <dgm:t>
        <a:bodyPr/>
        <a:lstStyle/>
        <a:p>
          <a:endParaRPr lang="ru-RU"/>
        </a:p>
      </dgm:t>
    </dgm:pt>
    <dgm:pt modelId="{67B86D93-E761-4AD8-BAB8-662A98C0B65F}">
      <dgm:prSet phldrT="[Текст]"/>
      <dgm:spPr/>
      <dgm:t>
        <a:bodyPr/>
        <a:lstStyle/>
        <a:p>
          <a:r>
            <a:rPr lang="pl-PL" dirty="0" smtClean="0"/>
            <a:t>HyperTransport</a:t>
          </a:r>
          <a:endParaRPr lang="ru-RU" dirty="0"/>
        </a:p>
      </dgm:t>
    </dgm:pt>
    <dgm:pt modelId="{A8199927-4B25-4513-BDAA-6EB27C90D323}" type="parTrans" cxnId="{A4BA3C79-A1B0-45D1-BE4E-67BFD2DEFAF5}">
      <dgm:prSet/>
      <dgm:spPr/>
      <dgm:t>
        <a:bodyPr/>
        <a:lstStyle/>
        <a:p>
          <a:endParaRPr lang="ru-RU"/>
        </a:p>
      </dgm:t>
    </dgm:pt>
    <dgm:pt modelId="{443C8072-0863-4717-B3CF-CD28052EA747}" type="sibTrans" cxnId="{A4BA3C79-A1B0-45D1-BE4E-67BFD2DEFAF5}">
      <dgm:prSet/>
      <dgm:spPr/>
      <dgm:t>
        <a:bodyPr/>
        <a:lstStyle/>
        <a:p>
          <a:endParaRPr lang="ru-RU"/>
        </a:p>
      </dgm:t>
    </dgm:pt>
    <dgm:pt modelId="{EDFBC26E-C452-49C7-8660-6279FC900DAE}">
      <dgm:prSet/>
      <dgm:spPr/>
      <dgm:t>
        <a:bodyPr/>
        <a:lstStyle/>
        <a:p>
          <a:r>
            <a:rPr lang="pl-PL" dirty="0" smtClean="0"/>
            <a:t>I²C</a:t>
          </a:r>
          <a:endParaRPr lang="pl-PL" dirty="0"/>
        </a:p>
      </dgm:t>
    </dgm:pt>
    <dgm:pt modelId="{EC46AA3D-1BD9-4211-8BAC-C1832AAB8086}" type="parTrans" cxnId="{2284E115-20C1-40AE-A3CC-A1006C408A56}">
      <dgm:prSet/>
      <dgm:spPr/>
      <dgm:t>
        <a:bodyPr/>
        <a:lstStyle/>
        <a:p>
          <a:endParaRPr lang="ru-RU"/>
        </a:p>
      </dgm:t>
    </dgm:pt>
    <dgm:pt modelId="{03DF089D-9931-4D98-9C81-75A86E5FC473}" type="sibTrans" cxnId="{2284E115-20C1-40AE-A3CC-A1006C408A56}">
      <dgm:prSet/>
      <dgm:spPr/>
      <dgm:t>
        <a:bodyPr/>
        <a:lstStyle/>
        <a:p>
          <a:endParaRPr lang="ru-RU"/>
        </a:p>
      </dgm:t>
    </dgm:pt>
    <dgm:pt modelId="{4DB42CA7-017E-4F51-83B7-7BAA0F784469}">
      <dgm:prSet/>
      <dgm:spPr/>
      <dgm:t>
        <a:bodyPr/>
        <a:lstStyle/>
        <a:p>
          <a:r>
            <a:rPr lang="en-US" dirty="0" smtClean="0"/>
            <a:t>FSB </a:t>
          </a:r>
          <a:r>
            <a:rPr lang="en-US" dirty="0" err="1" smtClean="0"/>
            <a:t>lub</a:t>
          </a:r>
          <a:r>
            <a:rPr lang="en-US" dirty="0" smtClean="0"/>
            <a:t> </a:t>
          </a:r>
          <a:r>
            <a:rPr lang="pl-PL" dirty="0" smtClean="0"/>
            <a:t>Front Side Bus</a:t>
          </a:r>
          <a:endParaRPr lang="pl-PL" dirty="0"/>
        </a:p>
      </dgm:t>
    </dgm:pt>
    <dgm:pt modelId="{0E3543B9-4C78-48FA-92B4-6FF290418C9B}" type="parTrans" cxnId="{1FF80B34-528F-40F9-97CC-DDEC0B069E88}">
      <dgm:prSet/>
      <dgm:spPr/>
      <dgm:t>
        <a:bodyPr/>
        <a:lstStyle/>
        <a:p>
          <a:endParaRPr lang="ru-RU"/>
        </a:p>
      </dgm:t>
    </dgm:pt>
    <dgm:pt modelId="{40E9B3C6-C8B9-4B7A-8628-8B47F4A745D9}" type="sibTrans" cxnId="{1FF80B34-528F-40F9-97CC-DDEC0B069E88}">
      <dgm:prSet/>
      <dgm:spPr/>
      <dgm:t>
        <a:bodyPr/>
        <a:lstStyle/>
        <a:p>
          <a:endParaRPr lang="ru-RU"/>
        </a:p>
      </dgm:t>
    </dgm:pt>
    <dgm:pt modelId="{A2BE592D-6543-4CAC-9605-6D014482E7AF}">
      <dgm:prSet/>
      <dgm:spPr/>
      <dgm:t>
        <a:bodyPr/>
        <a:lstStyle/>
        <a:p>
          <a:r>
            <a:rPr lang="pl-PL" dirty="0" smtClean="0"/>
            <a:t>RS-232</a:t>
          </a:r>
          <a:endParaRPr lang="pl-PL" dirty="0"/>
        </a:p>
      </dgm:t>
    </dgm:pt>
    <dgm:pt modelId="{8DAE60B5-D5C2-4D66-87E6-BE13EE93DE6B}" type="parTrans" cxnId="{30544AE0-6BA6-4E5C-A1C8-E556F9675296}">
      <dgm:prSet/>
      <dgm:spPr/>
      <dgm:t>
        <a:bodyPr/>
        <a:lstStyle/>
        <a:p>
          <a:endParaRPr lang="ru-RU"/>
        </a:p>
      </dgm:t>
    </dgm:pt>
    <dgm:pt modelId="{E09528A7-8F53-49D5-999A-4CA553DFF0EF}" type="sibTrans" cxnId="{30544AE0-6BA6-4E5C-A1C8-E556F9675296}">
      <dgm:prSet/>
      <dgm:spPr/>
      <dgm:t>
        <a:bodyPr/>
        <a:lstStyle/>
        <a:p>
          <a:endParaRPr lang="ru-RU"/>
        </a:p>
      </dgm:t>
    </dgm:pt>
    <dgm:pt modelId="{4C21ACD1-5B3C-4629-A936-9953E6AE40E1}">
      <dgm:prSet/>
      <dgm:spPr/>
      <dgm:t>
        <a:bodyPr/>
        <a:lstStyle/>
        <a:p>
          <a:endParaRPr lang="pl-PL" dirty="0"/>
        </a:p>
      </dgm:t>
    </dgm:pt>
    <dgm:pt modelId="{661761EC-89BD-4219-8FD7-62E9316F09E4}" type="parTrans" cxnId="{B1353A35-3384-49A2-947B-1ADB00ED0EC7}">
      <dgm:prSet/>
      <dgm:spPr/>
      <dgm:t>
        <a:bodyPr/>
        <a:lstStyle/>
        <a:p>
          <a:endParaRPr lang="ru-RU"/>
        </a:p>
      </dgm:t>
    </dgm:pt>
    <dgm:pt modelId="{B08F40ED-B0BB-4065-A09B-3C4F76E4DC11}" type="sibTrans" cxnId="{B1353A35-3384-49A2-947B-1ADB00ED0EC7}">
      <dgm:prSet/>
      <dgm:spPr/>
      <dgm:t>
        <a:bodyPr/>
        <a:lstStyle/>
        <a:p>
          <a:endParaRPr lang="ru-RU"/>
        </a:p>
      </dgm:t>
    </dgm:pt>
    <dgm:pt modelId="{DD58101B-F87C-44ED-8176-4B10C49D7D84}">
      <dgm:prSet/>
      <dgm:spPr/>
      <dgm:t>
        <a:bodyPr/>
        <a:lstStyle/>
        <a:p>
          <a:r>
            <a:rPr lang="pl-PL" dirty="0" smtClean="0"/>
            <a:t>PS/2</a:t>
          </a:r>
          <a:endParaRPr lang="ru-RU" dirty="0"/>
        </a:p>
      </dgm:t>
    </dgm:pt>
    <dgm:pt modelId="{372593C2-322A-4D2B-9E23-C6C092EC5ABC}" type="parTrans" cxnId="{12E81CDA-9627-478F-8C7D-14BAB32122B5}">
      <dgm:prSet/>
      <dgm:spPr/>
      <dgm:t>
        <a:bodyPr/>
        <a:lstStyle/>
        <a:p>
          <a:endParaRPr lang="ru-RU"/>
        </a:p>
      </dgm:t>
    </dgm:pt>
    <dgm:pt modelId="{027D2900-3F6A-40AA-AF7E-BA64C75878BA}" type="sibTrans" cxnId="{12E81CDA-9627-478F-8C7D-14BAB32122B5}">
      <dgm:prSet/>
      <dgm:spPr/>
      <dgm:t>
        <a:bodyPr/>
        <a:lstStyle/>
        <a:p>
          <a:endParaRPr lang="ru-RU"/>
        </a:p>
      </dgm:t>
    </dgm:pt>
    <dgm:pt modelId="{77536E39-CD02-4369-82DA-E49D52EDFC0C}">
      <dgm:prSet/>
      <dgm:spPr/>
      <dgm:t>
        <a:bodyPr/>
        <a:lstStyle/>
        <a:p>
          <a:r>
            <a:rPr lang="pl-PL" dirty="0" smtClean="0"/>
            <a:t>USB</a:t>
          </a:r>
          <a:endParaRPr lang="ru-RU" dirty="0"/>
        </a:p>
      </dgm:t>
    </dgm:pt>
    <dgm:pt modelId="{DFFDD9D2-3E94-4133-82CF-64A2DB6C088C}" type="parTrans" cxnId="{453D6A6B-3BE8-420F-9EC4-8135198D2B0F}">
      <dgm:prSet/>
      <dgm:spPr/>
      <dgm:t>
        <a:bodyPr/>
        <a:lstStyle/>
        <a:p>
          <a:endParaRPr lang="ru-RU"/>
        </a:p>
      </dgm:t>
    </dgm:pt>
    <dgm:pt modelId="{E1EA0A7A-5872-4DBF-868A-A37396EC94B4}" type="sibTrans" cxnId="{453D6A6B-3BE8-420F-9EC4-8135198D2B0F}">
      <dgm:prSet/>
      <dgm:spPr/>
      <dgm:t>
        <a:bodyPr/>
        <a:lstStyle/>
        <a:p>
          <a:endParaRPr lang="ru-RU"/>
        </a:p>
      </dgm:t>
    </dgm:pt>
    <dgm:pt modelId="{D2900F92-DC6D-40E2-8F05-C36CDBEC6783}">
      <dgm:prSet/>
      <dgm:spPr/>
      <dgm:t>
        <a:bodyPr/>
        <a:lstStyle/>
        <a:p>
          <a:r>
            <a:rPr lang="pl-PL" dirty="0" smtClean="0"/>
            <a:t>Ethernet (RJ-45, BNC)</a:t>
          </a:r>
          <a:endParaRPr lang="ru-RU" dirty="0"/>
        </a:p>
      </dgm:t>
    </dgm:pt>
    <dgm:pt modelId="{EE953325-C776-4647-869A-20973CE32562}" type="parTrans" cxnId="{A9833EDF-4D39-4FD9-84AD-172476D8B83A}">
      <dgm:prSet/>
      <dgm:spPr/>
      <dgm:t>
        <a:bodyPr/>
        <a:lstStyle/>
        <a:p>
          <a:endParaRPr lang="ru-RU"/>
        </a:p>
      </dgm:t>
    </dgm:pt>
    <dgm:pt modelId="{60AB35E3-D601-404A-8F1C-E6B9A136B5A3}" type="sibTrans" cxnId="{A9833EDF-4D39-4FD9-84AD-172476D8B83A}">
      <dgm:prSet/>
      <dgm:spPr/>
      <dgm:t>
        <a:bodyPr/>
        <a:lstStyle/>
        <a:p>
          <a:endParaRPr lang="ru-RU"/>
        </a:p>
      </dgm:t>
    </dgm:pt>
    <dgm:pt modelId="{6F093C10-7E7E-48D3-9F0D-BD8883B5A3CB}">
      <dgm:prSet/>
      <dgm:spPr/>
      <dgm:t>
        <a:bodyPr/>
        <a:lstStyle/>
        <a:p>
          <a:r>
            <a:rPr lang="pl-PL" dirty="0" smtClean="0"/>
            <a:t>fax/modem/DSL (RJ-11)</a:t>
          </a:r>
          <a:endParaRPr lang="ru-RU" dirty="0"/>
        </a:p>
      </dgm:t>
    </dgm:pt>
    <dgm:pt modelId="{69CD2124-101C-4EDA-A77C-928DE1144D12}" type="parTrans" cxnId="{9188272B-7DC8-4D04-AC57-74113A80E6EB}">
      <dgm:prSet/>
      <dgm:spPr/>
      <dgm:t>
        <a:bodyPr/>
        <a:lstStyle/>
        <a:p>
          <a:endParaRPr lang="ru-RU"/>
        </a:p>
      </dgm:t>
    </dgm:pt>
    <dgm:pt modelId="{C532493B-5485-4218-AA40-1FE0600C0C38}" type="sibTrans" cxnId="{9188272B-7DC8-4D04-AC57-74113A80E6EB}">
      <dgm:prSet/>
      <dgm:spPr/>
      <dgm:t>
        <a:bodyPr/>
        <a:lstStyle/>
        <a:p>
          <a:endParaRPr lang="ru-RU"/>
        </a:p>
      </dgm:t>
    </dgm:pt>
    <dgm:pt modelId="{71587B52-2C56-40AC-B9A1-EA2F9AFC372F}">
      <dgm:prSet/>
      <dgm:spPr/>
      <dgm:t>
        <a:bodyPr/>
        <a:lstStyle/>
        <a:p>
          <a:r>
            <a:rPr lang="pl-PL" dirty="0" smtClean="0"/>
            <a:t>FireWire (IEEE 1394)</a:t>
          </a:r>
          <a:endParaRPr lang="ru-RU" dirty="0"/>
        </a:p>
      </dgm:t>
    </dgm:pt>
    <dgm:pt modelId="{53084247-5939-4916-A17B-0DDBA36FA72B}" type="parTrans" cxnId="{126ECC06-CF37-4CD4-AE7B-FFD5D5803731}">
      <dgm:prSet/>
      <dgm:spPr/>
      <dgm:t>
        <a:bodyPr/>
        <a:lstStyle/>
        <a:p>
          <a:endParaRPr lang="ru-RU"/>
        </a:p>
      </dgm:t>
    </dgm:pt>
    <dgm:pt modelId="{61AA691C-6A27-422D-A9A8-B3DF7F5867FC}" type="sibTrans" cxnId="{126ECC06-CF37-4CD4-AE7B-FFD5D5803731}">
      <dgm:prSet/>
      <dgm:spPr/>
      <dgm:t>
        <a:bodyPr/>
        <a:lstStyle/>
        <a:p>
          <a:endParaRPr lang="ru-RU"/>
        </a:p>
      </dgm:t>
    </dgm:pt>
    <dgm:pt modelId="{3DA160CF-36B1-47E5-8EC2-B33FC0E19630}">
      <dgm:prSet/>
      <dgm:spPr/>
      <dgm:t>
        <a:bodyPr/>
        <a:lstStyle/>
        <a:p>
          <a:r>
            <a:rPr lang="pl-PL" dirty="0" smtClean="0"/>
            <a:t>eSATA</a:t>
          </a:r>
          <a:endParaRPr lang="ru-RU" dirty="0"/>
        </a:p>
      </dgm:t>
    </dgm:pt>
    <dgm:pt modelId="{CB1ADA1E-8BD4-497B-BC79-CB9C450A7505}" type="parTrans" cxnId="{1534F6FA-C3BF-4DC9-A835-B466FD31D9B5}">
      <dgm:prSet/>
      <dgm:spPr/>
      <dgm:t>
        <a:bodyPr/>
        <a:lstStyle/>
        <a:p>
          <a:endParaRPr lang="ru-RU"/>
        </a:p>
      </dgm:t>
    </dgm:pt>
    <dgm:pt modelId="{9E947CFF-2D6A-4398-80D4-7D07C381636F}" type="sibTrans" cxnId="{1534F6FA-C3BF-4DC9-A835-B466FD31D9B5}">
      <dgm:prSet/>
      <dgm:spPr/>
      <dgm:t>
        <a:bodyPr/>
        <a:lstStyle/>
        <a:p>
          <a:endParaRPr lang="ru-RU"/>
        </a:p>
      </dgm:t>
    </dgm:pt>
    <dgm:pt modelId="{E2C5CAF7-2026-486B-9798-679EA8C3B668}">
      <dgm:prSet/>
      <dgm:spPr/>
      <dgm:t>
        <a:bodyPr/>
        <a:lstStyle/>
        <a:p>
          <a:r>
            <a:rPr lang="pl-PL" dirty="0" smtClean="0"/>
            <a:t>DisplayPort</a:t>
          </a:r>
          <a:endParaRPr lang="ru-RU" dirty="0"/>
        </a:p>
      </dgm:t>
    </dgm:pt>
    <dgm:pt modelId="{CFFA830D-AD4A-4AAD-976A-47BA981E4AA2}" type="parTrans" cxnId="{6843E23E-0E63-4A4E-8F1B-D95FD3F7E1D9}">
      <dgm:prSet/>
      <dgm:spPr/>
      <dgm:t>
        <a:bodyPr/>
        <a:lstStyle/>
        <a:p>
          <a:endParaRPr lang="ru-RU"/>
        </a:p>
      </dgm:t>
    </dgm:pt>
    <dgm:pt modelId="{495CF6DE-6E38-42FD-8A62-BFBAAEC325E7}" type="sibTrans" cxnId="{6843E23E-0E63-4A4E-8F1B-D95FD3F7E1D9}">
      <dgm:prSet/>
      <dgm:spPr/>
      <dgm:t>
        <a:bodyPr/>
        <a:lstStyle/>
        <a:p>
          <a:endParaRPr lang="ru-RU"/>
        </a:p>
      </dgm:t>
    </dgm:pt>
    <dgm:pt modelId="{238E1DC5-943C-4AA5-96E1-2468B956AD0E}">
      <dgm:prSet/>
      <dgm:spPr/>
      <dgm:t>
        <a:bodyPr/>
        <a:lstStyle/>
        <a:p>
          <a:r>
            <a:rPr lang="pl-PL" dirty="0" smtClean="0"/>
            <a:t>Thunderbolt</a:t>
          </a:r>
          <a:endParaRPr lang="ru-RU" dirty="0"/>
        </a:p>
      </dgm:t>
    </dgm:pt>
    <dgm:pt modelId="{37F32379-E123-42A5-B2E4-EE51CC7A7711}" type="parTrans" cxnId="{396C23DC-9601-436A-B17A-553154D0D280}">
      <dgm:prSet/>
      <dgm:spPr/>
      <dgm:t>
        <a:bodyPr/>
        <a:lstStyle/>
        <a:p>
          <a:endParaRPr lang="ru-RU"/>
        </a:p>
      </dgm:t>
    </dgm:pt>
    <dgm:pt modelId="{0AAA9B53-76B8-4DF5-BDB8-4AFFB05D079A}" type="sibTrans" cxnId="{396C23DC-9601-436A-B17A-553154D0D280}">
      <dgm:prSet/>
      <dgm:spPr/>
      <dgm:t>
        <a:bodyPr/>
        <a:lstStyle/>
        <a:p>
          <a:endParaRPr lang="ru-RU"/>
        </a:p>
      </dgm:t>
    </dgm:pt>
    <dgm:pt modelId="{242AFA0B-2BD5-45A0-BF52-CBDADDEE20BB}">
      <dgm:prSet/>
      <dgm:spPr/>
      <dgm:t>
        <a:bodyPr/>
        <a:lstStyle/>
        <a:p>
          <a:r>
            <a:rPr lang="pl-PL" dirty="0" smtClean="0"/>
            <a:t>DVI</a:t>
          </a:r>
          <a:endParaRPr lang="ru-RU" dirty="0"/>
        </a:p>
      </dgm:t>
    </dgm:pt>
    <dgm:pt modelId="{F27114BA-5412-41FA-9D72-CB594D960687}" type="parTrans" cxnId="{C8D67699-8FF5-48E4-891F-41C51BC803DA}">
      <dgm:prSet/>
      <dgm:spPr/>
      <dgm:t>
        <a:bodyPr/>
        <a:lstStyle/>
        <a:p>
          <a:endParaRPr lang="ru-RU"/>
        </a:p>
      </dgm:t>
    </dgm:pt>
    <dgm:pt modelId="{B01EBEFD-38F1-41A9-9D85-621CF2C677F3}" type="sibTrans" cxnId="{C8D67699-8FF5-48E4-891F-41C51BC803DA}">
      <dgm:prSet/>
      <dgm:spPr/>
      <dgm:t>
        <a:bodyPr/>
        <a:lstStyle/>
        <a:p>
          <a:endParaRPr lang="ru-RU"/>
        </a:p>
      </dgm:t>
    </dgm:pt>
    <dgm:pt modelId="{A68C0549-CA09-409B-96FC-347E8FD2C3E2}">
      <dgm:prSet/>
      <dgm:spPr/>
      <dgm:t>
        <a:bodyPr/>
        <a:lstStyle/>
        <a:p>
          <a:r>
            <a:rPr lang="pl-PL" dirty="0" smtClean="0"/>
            <a:t>ExpressCard</a:t>
          </a:r>
          <a:endParaRPr lang="ru-RU" dirty="0"/>
        </a:p>
      </dgm:t>
    </dgm:pt>
    <dgm:pt modelId="{0E95BA63-5D79-4AB6-BD1E-1B017AF0B883}" type="parTrans" cxnId="{903DB6E3-A529-46B3-A279-BCF9284A8AC9}">
      <dgm:prSet/>
      <dgm:spPr/>
      <dgm:t>
        <a:bodyPr/>
        <a:lstStyle/>
        <a:p>
          <a:endParaRPr lang="ru-RU"/>
        </a:p>
      </dgm:t>
    </dgm:pt>
    <dgm:pt modelId="{46F2D3C7-3D13-41CB-9A52-43A59F6F8F71}" type="sibTrans" cxnId="{903DB6E3-A529-46B3-A279-BCF9284A8AC9}">
      <dgm:prSet/>
      <dgm:spPr/>
      <dgm:t>
        <a:bodyPr/>
        <a:lstStyle/>
        <a:p>
          <a:endParaRPr lang="ru-RU"/>
        </a:p>
      </dgm:t>
    </dgm:pt>
    <dgm:pt modelId="{30890337-C26B-4BC1-A61A-4E3C225A3430}">
      <dgm:prSet/>
      <dgm:spPr/>
      <dgm:t>
        <a:bodyPr/>
        <a:lstStyle/>
        <a:p>
          <a:r>
            <a:rPr lang="fr-FR" dirty="0" smtClean="0"/>
            <a:t>Port Centronics (IEEE 1284)</a:t>
          </a:r>
          <a:endParaRPr lang="ru-RU" dirty="0" smtClean="0"/>
        </a:p>
      </dgm:t>
    </dgm:pt>
    <dgm:pt modelId="{F4A6F540-9987-440A-947E-9F31DC249861}" type="parTrans" cxnId="{89B99A14-501D-4894-A9BA-8A836E31927F}">
      <dgm:prSet/>
      <dgm:spPr/>
      <dgm:t>
        <a:bodyPr/>
        <a:lstStyle/>
        <a:p>
          <a:endParaRPr lang="ru-RU"/>
        </a:p>
      </dgm:t>
    </dgm:pt>
    <dgm:pt modelId="{49664541-C0D1-49C2-979B-3FBE95DDF219}" type="sibTrans" cxnId="{89B99A14-501D-4894-A9BA-8A836E31927F}">
      <dgm:prSet/>
      <dgm:spPr/>
      <dgm:t>
        <a:bodyPr/>
        <a:lstStyle/>
        <a:p>
          <a:endParaRPr lang="ru-RU"/>
        </a:p>
      </dgm:t>
    </dgm:pt>
    <dgm:pt modelId="{8D9AB90D-A109-4CE0-BC4F-B9BC4BE17B49}">
      <dgm:prSet phldrT="[Текст]"/>
      <dgm:spPr/>
      <dgm:t>
        <a:bodyPr/>
        <a:lstStyle/>
        <a:p>
          <a:r>
            <a:rPr lang="pl-PL" dirty="0" smtClean="0"/>
            <a:t>AGP</a:t>
          </a:r>
          <a:endParaRPr lang="ru-RU" dirty="0"/>
        </a:p>
      </dgm:t>
    </dgm:pt>
    <dgm:pt modelId="{463EB8A2-64CD-424D-9411-9B67013ABEBA}" type="parTrans" cxnId="{5DA1AAA3-324E-4335-B774-AB219066BA1C}">
      <dgm:prSet/>
      <dgm:spPr/>
      <dgm:t>
        <a:bodyPr/>
        <a:lstStyle/>
        <a:p>
          <a:endParaRPr lang="ru-RU"/>
        </a:p>
      </dgm:t>
    </dgm:pt>
    <dgm:pt modelId="{608B24FE-4C0C-41D3-B787-D606B88389F1}" type="sibTrans" cxnId="{5DA1AAA3-324E-4335-B774-AB219066BA1C}">
      <dgm:prSet/>
      <dgm:spPr/>
      <dgm:t>
        <a:bodyPr/>
        <a:lstStyle/>
        <a:p>
          <a:endParaRPr lang="ru-RU"/>
        </a:p>
      </dgm:t>
    </dgm:pt>
    <dgm:pt modelId="{D566D602-98DF-450B-9BEC-B5A051115994}">
      <dgm:prSet/>
      <dgm:spPr/>
      <dgm:t>
        <a:bodyPr/>
        <a:lstStyle/>
        <a:p>
          <a:r>
            <a:rPr lang="fr-FR" dirty="0" smtClean="0"/>
            <a:t>PCMCIA</a:t>
          </a:r>
          <a:endParaRPr lang="ru-RU" dirty="0" smtClean="0"/>
        </a:p>
      </dgm:t>
    </dgm:pt>
    <dgm:pt modelId="{C494A90E-55C8-4543-BFA0-76A0CAEA7E73}" type="parTrans" cxnId="{AE169C6C-2D22-4428-B9AB-6C0790EAEBD8}">
      <dgm:prSet/>
      <dgm:spPr/>
      <dgm:t>
        <a:bodyPr/>
        <a:lstStyle/>
        <a:p>
          <a:endParaRPr lang="ru-RU"/>
        </a:p>
      </dgm:t>
    </dgm:pt>
    <dgm:pt modelId="{C05996DB-4D45-4CF3-94CE-9D7651F6282A}" type="sibTrans" cxnId="{AE169C6C-2D22-4428-B9AB-6C0790EAEBD8}">
      <dgm:prSet/>
      <dgm:spPr/>
      <dgm:t>
        <a:bodyPr/>
        <a:lstStyle/>
        <a:p>
          <a:endParaRPr lang="ru-RU"/>
        </a:p>
      </dgm:t>
    </dgm:pt>
    <dgm:pt modelId="{ED1EC594-B322-4528-9742-08C09069F033}">
      <dgm:prSet phldrT="[Текст]"/>
      <dgm:spPr/>
      <dgm:t>
        <a:bodyPr/>
        <a:lstStyle/>
        <a:p>
          <a:r>
            <a:rPr lang="pl-PL" dirty="0" smtClean="0"/>
            <a:t>ATA (IDE)</a:t>
          </a:r>
          <a:endParaRPr lang="ru-RU" dirty="0"/>
        </a:p>
      </dgm:t>
    </dgm:pt>
    <dgm:pt modelId="{0EF27518-7683-48CE-A63D-565B9F85D024}" type="parTrans" cxnId="{56B030A1-E94C-4872-8657-E5990298B6C6}">
      <dgm:prSet/>
      <dgm:spPr/>
      <dgm:t>
        <a:bodyPr/>
        <a:lstStyle/>
        <a:p>
          <a:endParaRPr lang="ru-RU"/>
        </a:p>
      </dgm:t>
    </dgm:pt>
    <dgm:pt modelId="{4F51A47B-6421-4551-B13F-A2A36FB1F2C8}" type="sibTrans" cxnId="{56B030A1-E94C-4872-8657-E5990298B6C6}">
      <dgm:prSet/>
      <dgm:spPr/>
      <dgm:t>
        <a:bodyPr/>
        <a:lstStyle/>
        <a:p>
          <a:endParaRPr lang="ru-RU"/>
        </a:p>
      </dgm:t>
    </dgm:pt>
    <dgm:pt modelId="{3C996A55-8A05-4FCD-A9B7-E77E4093C308}">
      <dgm:prSet phldrT="[Текст]"/>
      <dgm:spPr/>
      <dgm:t>
        <a:bodyPr/>
        <a:lstStyle/>
        <a:p>
          <a:r>
            <a:rPr lang="pl-PL" dirty="0" smtClean="0"/>
            <a:t>SCSI</a:t>
          </a:r>
          <a:endParaRPr lang="ru-RU" dirty="0"/>
        </a:p>
      </dgm:t>
    </dgm:pt>
    <dgm:pt modelId="{5C754DA5-434A-4BB9-BC22-FB77DC9FCE40}" type="parTrans" cxnId="{1473BF0E-E2B4-456B-86EF-D68A3CEF0BDE}">
      <dgm:prSet/>
      <dgm:spPr/>
      <dgm:t>
        <a:bodyPr/>
        <a:lstStyle/>
        <a:p>
          <a:endParaRPr lang="ru-RU"/>
        </a:p>
      </dgm:t>
    </dgm:pt>
    <dgm:pt modelId="{66D35B37-269E-421F-81DA-7F245C195F4E}" type="sibTrans" cxnId="{1473BF0E-E2B4-456B-86EF-D68A3CEF0BDE}">
      <dgm:prSet/>
      <dgm:spPr/>
      <dgm:t>
        <a:bodyPr/>
        <a:lstStyle/>
        <a:p>
          <a:endParaRPr lang="ru-RU"/>
        </a:p>
      </dgm:t>
    </dgm:pt>
    <dgm:pt modelId="{EEDE5BF0-72A8-4A76-BDF2-E3CE8BE2F376}">
      <dgm:prSet phldrT="[Текст]"/>
      <dgm:spPr/>
      <dgm:t>
        <a:bodyPr/>
        <a:lstStyle/>
        <a:p>
          <a:r>
            <a:rPr lang="pl-PL" dirty="0" smtClean="0"/>
            <a:t>UDMA</a:t>
          </a:r>
          <a:endParaRPr lang="ru-RU" dirty="0"/>
        </a:p>
      </dgm:t>
    </dgm:pt>
    <dgm:pt modelId="{0ECF1833-89F6-462B-8A14-3E335AB2F552}" type="parTrans" cxnId="{BC5AF149-22CE-46B1-B15C-5D7461731B70}">
      <dgm:prSet/>
      <dgm:spPr/>
      <dgm:t>
        <a:bodyPr/>
        <a:lstStyle/>
        <a:p>
          <a:endParaRPr lang="ru-RU"/>
        </a:p>
      </dgm:t>
    </dgm:pt>
    <dgm:pt modelId="{F36E9AEC-11B8-4936-839B-9EEFE7F2FC15}" type="sibTrans" cxnId="{BC5AF149-22CE-46B1-B15C-5D7461731B70}">
      <dgm:prSet/>
      <dgm:spPr/>
      <dgm:t>
        <a:bodyPr/>
        <a:lstStyle/>
        <a:p>
          <a:endParaRPr lang="ru-RU"/>
        </a:p>
      </dgm:t>
    </dgm:pt>
    <dgm:pt modelId="{1E97EB2F-E418-4193-9063-DED480CD30EC}">
      <dgm:prSet phldrT="[Текст]"/>
      <dgm:spPr/>
      <dgm:t>
        <a:bodyPr/>
        <a:lstStyle/>
        <a:p>
          <a:r>
            <a:rPr lang="pl-PL" dirty="0" smtClean="0"/>
            <a:t>PCI-X</a:t>
          </a:r>
          <a:endParaRPr lang="ru-RU" dirty="0"/>
        </a:p>
      </dgm:t>
    </dgm:pt>
    <dgm:pt modelId="{0A2938F2-1635-4DD1-9BD2-51BA62F40BA0}" type="parTrans" cxnId="{8F794FCE-44C4-4FA9-8DF8-EBBC43506648}">
      <dgm:prSet/>
      <dgm:spPr/>
      <dgm:t>
        <a:bodyPr/>
        <a:lstStyle/>
        <a:p>
          <a:endParaRPr lang="ru-RU"/>
        </a:p>
      </dgm:t>
    </dgm:pt>
    <dgm:pt modelId="{BE6D52D9-189D-4635-8DE7-DEA1196B2571}" type="sibTrans" cxnId="{8F794FCE-44C4-4FA9-8DF8-EBBC43506648}">
      <dgm:prSet/>
      <dgm:spPr/>
      <dgm:t>
        <a:bodyPr/>
        <a:lstStyle/>
        <a:p>
          <a:endParaRPr lang="ru-RU"/>
        </a:p>
      </dgm:t>
    </dgm:pt>
    <dgm:pt modelId="{06CDB149-00A9-45F8-93D8-E4FB2D8BFD9B}">
      <dgm:prSet phldrT="[Текст]"/>
      <dgm:spPr/>
      <dgm:t>
        <a:bodyPr/>
        <a:lstStyle/>
        <a:p>
          <a:r>
            <a:rPr lang="pl-PL" dirty="0" smtClean="0"/>
            <a:t>ATAPI (EIDE)</a:t>
          </a:r>
          <a:endParaRPr lang="ru-RU" dirty="0"/>
        </a:p>
      </dgm:t>
    </dgm:pt>
    <dgm:pt modelId="{E951FFEB-9FCF-4460-B577-E217EDC3D365}" type="parTrans" cxnId="{05C2A0F9-A0E3-44E5-80DA-A68517EB67C7}">
      <dgm:prSet/>
      <dgm:spPr/>
      <dgm:t>
        <a:bodyPr/>
        <a:lstStyle/>
        <a:p>
          <a:endParaRPr lang="ru-RU"/>
        </a:p>
      </dgm:t>
    </dgm:pt>
    <dgm:pt modelId="{65F7A67B-D2CF-4452-91C1-9CBB1B5CE735}" type="sibTrans" cxnId="{05C2A0F9-A0E3-44E5-80DA-A68517EB67C7}">
      <dgm:prSet/>
      <dgm:spPr/>
      <dgm:t>
        <a:bodyPr/>
        <a:lstStyle/>
        <a:p>
          <a:endParaRPr lang="ru-RU"/>
        </a:p>
      </dgm:t>
    </dgm:pt>
    <dgm:pt modelId="{CA3A35DD-7BF2-45AB-A52F-73D5D416F86F}">
      <dgm:prSet phldrT="[Текст]"/>
      <dgm:spPr/>
      <dgm:t>
        <a:bodyPr/>
        <a:lstStyle/>
        <a:p>
          <a:r>
            <a:rPr lang="pl-PL" dirty="0" smtClean="0"/>
            <a:t>PCI</a:t>
          </a:r>
          <a:endParaRPr lang="ru-RU" dirty="0"/>
        </a:p>
      </dgm:t>
    </dgm:pt>
    <dgm:pt modelId="{35B58072-E2E4-4F24-B888-D645A455CA47}" type="parTrans" cxnId="{A4C8F62C-5649-4A8B-B324-FDE94ACE0D71}">
      <dgm:prSet/>
      <dgm:spPr/>
      <dgm:t>
        <a:bodyPr/>
        <a:lstStyle/>
        <a:p>
          <a:endParaRPr lang="ru-RU"/>
        </a:p>
      </dgm:t>
    </dgm:pt>
    <dgm:pt modelId="{BE01088F-BA4D-44E8-91CB-F665C2CF672A}" type="sibTrans" cxnId="{A4C8F62C-5649-4A8B-B324-FDE94ACE0D71}">
      <dgm:prSet/>
      <dgm:spPr/>
      <dgm:t>
        <a:bodyPr/>
        <a:lstStyle/>
        <a:p>
          <a:endParaRPr lang="ru-RU"/>
        </a:p>
      </dgm:t>
    </dgm:pt>
    <dgm:pt modelId="{327395AA-F4A6-4772-B9BE-0AE36CB46D53}">
      <dgm:prSet phldrT="[Текст]"/>
      <dgm:spPr/>
      <dgm:t>
        <a:bodyPr/>
        <a:lstStyle/>
        <a:p>
          <a:r>
            <a:rPr lang="pl-PL" dirty="0" smtClean="0"/>
            <a:t>MiniPCI</a:t>
          </a:r>
          <a:endParaRPr lang="ru-RU" dirty="0"/>
        </a:p>
      </dgm:t>
    </dgm:pt>
    <dgm:pt modelId="{D2501B53-80F6-46EE-B900-B6799C31AE34}" type="parTrans" cxnId="{7A5B1FC4-7DE0-4F24-9326-5E4218865C47}">
      <dgm:prSet/>
      <dgm:spPr/>
      <dgm:t>
        <a:bodyPr/>
        <a:lstStyle/>
        <a:p>
          <a:endParaRPr lang="ru-RU"/>
        </a:p>
      </dgm:t>
    </dgm:pt>
    <dgm:pt modelId="{54DF0964-95C2-4B12-B8BF-F108EE3775F8}" type="sibTrans" cxnId="{7A5B1FC4-7DE0-4F24-9326-5E4218865C47}">
      <dgm:prSet/>
      <dgm:spPr/>
      <dgm:t>
        <a:bodyPr/>
        <a:lstStyle/>
        <a:p>
          <a:endParaRPr lang="ru-RU"/>
        </a:p>
      </dgm:t>
    </dgm:pt>
    <dgm:pt modelId="{F1D48DCB-1230-4609-84A8-93F41E54778A}">
      <dgm:prSet phldrT="[Текст]"/>
      <dgm:spPr/>
      <dgm:t>
        <a:bodyPr/>
        <a:lstStyle/>
        <a:p>
          <a:r>
            <a:rPr lang="pl-PL" dirty="0" smtClean="0"/>
            <a:t>ISA</a:t>
          </a:r>
          <a:endParaRPr lang="ru-RU" dirty="0"/>
        </a:p>
      </dgm:t>
    </dgm:pt>
    <dgm:pt modelId="{6430D7DF-2FF6-418C-AEC9-95E48D92D2E6}" type="parTrans" cxnId="{4EB34124-5FC0-4876-87BA-10DFC6760F86}">
      <dgm:prSet/>
      <dgm:spPr/>
      <dgm:t>
        <a:bodyPr/>
        <a:lstStyle/>
        <a:p>
          <a:endParaRPr lang="ru-RU"/>
        </a:p>
      </dgm:t>
    </dgm:pt>
    <dgm:pt modelId="{3212CF5A-6CAA-417A-B985-4EA254357C88}" type="sibTrans" cxnId="{4EB34124-5FC0-4876-87BA-10DFC6760F86}">
      <dgm:prSet/>
      <dgm:spPr/>
      <dgm:t>
        <a:bodyPr/>
        <a:lstStyle/>
        <a:p>
          <a:endParaRPr lang="ru-RU"/>
        </a:p>
      </dgm:t>
    </dgm:pt>
    <dgm:pt modelId="{A89D2972-2424-48F1-8C10-83D5BC1BD598}">
      <dgm:prSet phldrT="[Текст]"/>
      <dgm:spPr/>
      <dgm:t>
        <a:bodyPr/>
        <a:lstStyle/>
        <a:p>
          <a:r>
            <a:rPr lang="pl-PL" dirty="0" smtClean="0"/>
            <a:t>MCA</a:t>
          </a:r>
          <a:endParaRPr lang="ru-RU" dirty="0"/>
        </a:p>
      </dgm:t>
    </dgm:pt>
    <dgm:pt modelId="{355C377D-FBEC-4AB6-BEDC-1C3A64663D77}" type="parTrans" cxnId="{0273D651-534F-43C8-8F80-B0E6877FF4E4}">
      <dgm:prSet/>
      <dgm:spPr/>
      <dgm:t>
        <a:bodyPr/>
        <a:lstStyle/>
        <a:p>
          <a:endParaRPr lang="ru-RU"/>
        </a:p>
      </dgm:t>
    </dgm:pt>
    <dgm:pt modelId="{D14891E6-3C37-408B-AA94-F196AE8AD7A3}" type="sibTrans" cxnId="{0273D651-534F-43C8-8F80-B0E6877FF4E4}">
      <dgm:prSet/>
      <dgm:spPr/>
      <dgm:t>
        <a:bodyPr/>
        <a:lstStyle/>
        <a:p>
          <a:endParaRPr lang="ru-RU"/>
        </a:p>
      </dgm:t>
    </dgm:pt>
    <dgm:pt modelId="{3D62512C-9328-4683-96AB-9DB8EA48C4CA}">
      <dgm:prSet phldrT="[Текст]"/>
      <dgm:spPr/>
      <dgm:t>
        <a:bodyPr/>
        <a:lstStyle/>
        <a:p>
          <a:r>
            <a:rPr lang="pl-PL" dirty="0" smtClean="0"/>
            <a:t>VESA Local Bus</a:t>
          </a:r>
          <a:endParaRPr lang="ru-RU" dirty="0"/>
        </a:p>
      </dgm:t>
    </dgm:pt>
    <dgm:pt modelId="{E2FA7051-58C3-4058-A890-F6E8CC1490FC}" type="parTrans" cxnId="{0BD1AC50-BA85-41B4-8E16-337E172FC48C}">
      <dgm:prSet/>
      <dgm:spPr/>
      <dgm:t>
        <a:bodyPr/>
        <a:lstStyle/>
        <a:p>
          <a:endParaRPr lang="ru-RU"/>
        </a:p>
      </dgm:t>
    </dgm:pt>
    <dgm:pt modelId="{3FBCC407-9A31-4B92-AE67-DC98AD6D12D2}" type="sibTrans" cxnId="{0BD1AC50-BA85-41B4-8E16-337E172FC48C}">
      <dgm:prSet/>
      <dgm:spPr/>
      <dgm:t>
        <a:bodyPr/>
        <a:lstStyle/>
        <a:p>
          <a:endParaRPr lang="ru-RU"/>
        </a:p>
      </dgm:t>
    </dgm:pt>
    <dgm:pt modelId="{87B38BEE-FD41-428C-9AC7-FDB3E00BD4C7}">
      <dgm:prSet phldrT="[Текст]"/>
      <dgm:spPr/>
      <dgm:t>
        <a:bodyPr/>
        <a:lstStyle/>
        <a:p>
          <a:r>
            <a:rPr lang="pl-PL" dirty="0" smtClean="0"/>
            <a:t>EISA</a:t>
          </a:r>
          <a:endParaRPr lang="ru-RU" dirty="0"/>
        </a:p>
      </dgm:t>
    </dgm:pt>
    <dgm:pt modelId="{18A2F9E1-179D-4701-99FB-B17B26AFE826}" type="parTrans" cxnId="{F8681850-3F77-4211-9606-C6EAB3DE823C}">
      <dgm:prSet/>
      <dgm:spPr/>
      <dgm:t>
        <a:bodyPr/>
        <a:lstStyle/>
        <a:p>
          <a:endParaRPr lang="ru-RU"/>
        </a:p>
      </dgm:t>
    </dgm:pt>
    <dgm:pt modelId="{418233CA-5BD3-403A-BF97-33E8AB641B25}" type="sibTrans" cxnId="{F8681850-3F77-4211-9606-C6EAB3DE823C}">
      <dgm:prSet/>
      <dgm:spPr/>
      <dgm:t>
        <a:bodyPr/>
        <a:lstStyle/>
        <a:p>
          <a:endParaRPr lang="ru-RU"/>
        </a:p>
      </dgm:t>
    </dgm:pt>
    <dgm:pt modelId="{6E35081A-9F3F-4977-A891-21AAA2AA604C}">
      <dgm:prSet/>
      <dgm:spPr/>
      <dgm:t>
        <a:bodyPr/>
        <a:lstStyle/>
        <a:p>
          <a:r>
            <a:rPr lang="en-US" dirty="0" smtClean="0"/>
            <a:t>SATA</a:t>
          </a:r>
          <a:endParaRPr lang="ru-RU" dirty="0"/>
        </a:p>
      </dgm:t>
    </dgm:pt>
    <dgm:pt modelId="{42FC6982-DBAC-4B9C-8748-4B1ECED63971}" type="parTrans" cxnId="{EC97EE2D-0B66-4F7C-9F36-5AE1EEAAAC2C}">
      <dgm:prSet/>
      <dgm:spPr/>
    </dgm:pt>
    <dgm:pt modelId="{0C6B6744-A1EF-4F5D-A4D5-E1F8D8E85CFE}" type="sibTrans" cxnId="{EC97EE2D-0B66-4F7C-9F36-5AE1EEAAAC2C}">
      <dgm:prSet/>
      <dgm:spPr/>
    </dgm:pt>
    <dgm:pt modelId="{227C8120-A369-463F-8D02-D3D7D4EC0F08}" type="pres">
      <dgm:prSet presAssocID="{8FEABD7C-28F2-4A07-BDC3-0FA9DB2C76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008893-642D-414B-AFA3-F64EBD89B27E}" type="pres">
      <dgm:prSet presAssocID="{A71502D2-4CD3-4E71-BA4C-C3F243780E8B}" presName="composite" presStyleCnt="0"/>
      <dgm:spPr/>
    </dgm:pt>
    <dgm:pt modelId="{BD6989D9-4C7E-4B04-B4C1-8AACBCE3D81B}" type="pres">
      <dgm:prSet presAssocID="{A71502D2-4CD3-4E71-BA4C-C3F243780E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579E7F-945C-40FA-87B1-F907330ADD64}" type="pres">
      <dgm:prSet presAssocID="{A71502D2-4CD3-4E71-BA4C-C3F243780E8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67D717-72F5-40C0-9BFA-E2FF2AA6B8D9}" type="pres">
      <dgm:prSet presAssocID="{7EA58C99-D283-4F4D-A6CA-EA58DE3B2829}" presName="space" presStyleCnt="0"/>
      <dgm:spPr/>
    </dgm:pt>
    <dgm:pt modelId="{CEFC5E3B-8A61-4949-94E8-DA2D2566A2C1}" type="pres">
      <dgm:prSet presAssocID="{69DAA0AD-0535-4185-8B79-C0C33009C17C}" presName="composite" presStyleCnt="0"/>
      <dgm:spPr/>
    </dgm:pt>
    <dgm:pt modelId="{FDCCA031-A78D-44FB-B737-0228B729E808}" type="pres">
      <dgm:prSet presAssocID="{69DAA0AD-0535-4185-8B79-C0C33009C17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57031C-D986-46A8-A399-7684E4D0ECC7}" type="pres">
      <dgm:prSet presAssocID="{69DAA0AD-0535-4185-8B79-C0C33009C17C}" presName="desTx" presStyleLbl="alignAccFollowNode1" presStyleIdx="1" presStyleCnt="2" custLinFactNeighborX="1" custLinFactNeighborY="-2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124A51-2D4A-432B-9076-CD9EB9D0E79A}" type="presOf" srcId="{8D9AB90D-A109-4CE0-BC4F-B9BC4BE17B49}" destId="{DC579E7F-945C-40FA-87B1-F907330ADD64}" srcOrd="0" destOrd="3" presId="urn:microsoft.com/office/officeart/2005/8/layout/hList1"/>
    <dgm:cxn modelId="{F733A060-26A6-4290-935C-CF54B5223386}" type="presOf" srcId="{87B38BEE-FD41-428C-9AC7-FDB3E00BD4C7}" destId="{DC579E7F-945C-40FA-87B1-F907330ADD64}" srcOrd="0" destOrd="14" presId="urn:microsoft.com/office/officeart/2005/8/layout/hList1"/>
    <dgm:cxn modelId="{1FF80B34-528F-40F9-97CC-DDEC0B069E88}" srcId="{69DAA0AD-0535-4185-8B79-C0C33009C17C}" destId="{4DB42CA7-017E-4F51-83B7-7BAA0F784469}" srcOrd="2" destOrd="0" parTransId="{0E3543B9-4C78-48FA-92B4-6FF290418C9B}" sibTransId="{40E9B3C6-C8B9-4B7A-8628-8B47F4A745D9}"/>
    <dgm:cxn modelId="{FC00DE23-7CDC-417C-998B-A23BD1914FEA}" type="presOf" srcId="{30890337-C26B-4BC1-A61A-4E3C225A3430}" destId="{DC579E7F-945C-40FA-87B1-F907330ADD64}" srcOrd="0" destOrd="1" presId="urn:microsoft.com/office/officeart/2005/8/layout/hList1"/>
    <dgm:cxn modelId="{80EFDF56-7506-478D-9CCA-B189FAF16D34}" type="presOf" srcId="{6E35081A-9F3F-4977-A891-21AAA2AA604C}" destId="{0157031C-D986-46A8-A399-7684E4D0ECC7}" srcOrd="0" destOrd="9" presId="urn:microsoft.com/office/officeart/2005/8/layout/hList1"/>
    <dgm:cxn modelId="{CDC7CCDC-C2AD-4861-927F-1035034F6BD8}" type="presOf" srcId="{3C996A55-8A05-4FCD-A9B7-E77E4093C308}" destId="{DC579E7F-945C-40FA-87B1-F907330ADD64}" srcOrd="0" destOrd="5" presId="urn:microsoft.com/office/officeart/2005/8/layout/hList1"/>
    <dgm:cxn modelId="{461527C9-A02A-4AE8-A781-1FD8B484AF76}" type="presOf" srcId="{D2900F92-DC6D-40E2-8F05-C36CDBEC6783}" destId="{0157031C-D986-46A8-A399-7684E4D0ECC7}" srcOrd="0" destOrd="6" presId="urn:microsoft.com/office/officeart/2005/8/layout/hList1"/>
    <dgm:cxn modelId="{12E81CDA-9627-478F-8C7D-14BAB32122B5}" srcId="{69DAA0AD-0535-4185-8B79-C0C33009C17C}" destId="{DD58101B-F87C-44ED-8176-4B10C49D7D84}" srcOrd="4" destOrd="0" parTransId="{372593C2-322A-4D2B-9E23-C6C092EC5ABC}" sibTransId="{027D2900-3F6A-40AA-AF7E-BA64C75878BA}"/>
    <dgm:cxn modelId="{466FC5E4-83D9-41EE-80F0-FA6DD83ABB2F}" type="presOf" srcId="{8FEABD7C-28F2-4A07-BDC3-0FA9DB2C7662}" destId="{227C8120-A369-463F-8D02-D3D7D4EC0F08}" srcOrd="0" destOrd="0" presId="urn:microsoft.com/office/officeart/2005/8/layout/hList1"/>
    <dgm:cxn modelId="{1473BF0E-E2B4-456B-86EF-D68A3CEF0BDE}" srcId="{A71502D2-4CD3-4E71-BA4C-C3F243780E8B}" destId="{3C996A55-8A05-4FCD-A9B7-E77E4093C308}" srcOrd="5" destOrd="0" parTransId="{5C754DA5-434A-4BB9-BC22-FB77DC9FCE40}" sibTransId="{66D35B37-269E-421F-81DA-7F245C195F4E}"/>
    <dgm:cxn modelId="{6B63F6A6-F244-446E-B199-E849BB2CB924}" type="presOf" srcId="{4DB42CA7-017E-4F51-83B7-7BAA0F784469}" destId="{0157031C-D986-46A8-A399-7684E4D0ECC7}" srcOrd="0" destOrd="2" presId="urn:microsoft.com/office/officeart/2005/8/layout/hList1"/>
    <dgm:cxn modelId="{56B030A1-E94C-4872-8657-E5990298B6C6}" srcId="{A71502D2-4CD3-4E71-BA4C-C3F243780E8B}" destId="{ED1EC594-B322-4528-9742-08C09069F033}" srcOrd="4" destOrd="0" parTransId="{0EF27518-7683-48CE-A63D-565B9F85D024}" sibTransId="{4F51A47B-6421-4551-B13F-A2A36FB1F2C8}"/>
    <dgm:cxn modelId="{61C4CEF1-9B48-4A49-A3A0-9B8ED8E63B9F}" type="presOf" srcId="{327395AA-F4A6-4772-B9BE-0AE36CB46D53}" destId="{DC579E7F-945C-40FA-87B1-F907330ADD64}" srcOrd="0" destOrd="10" presId="urn:microsoft.com/office/officeart/2005/8/layout/hList1"/>
    <dgm:cxn modelId="{A69E5E23-683C-4939-A1CF-DB5933554E2B}" type="presOf" srcId="{77536E39-CD02-4369-82DA-E49D52EDFC0C}" destId="{0157031C-D986-46A8-A399-7684E4D0ECC7}" srcOrd="0" destOrd="5" presId="urn:microsoft.com/office/officeart/2005/8/layout/hList1"/>
    <dgm:cxn modelId="{EC97EE2D-0B66-4F7C-9F36-5AE1EEAAAC2C}" srcId="{69DAA0AD-0535-4185-8B79-C0C33009C17C}" destId="{6E35081A-9F3F-4977-A891-21AAA2AA604C}" srcOrd="9" destOrd="0" parTransId="{42FC6982-DBAC-4B9C-8748-4B1ECED63971}" sibTransId="{0C6B6744-A1EF-4F5D-A4D5-E1F8D8E85CFE}"/>
    <dgm:cxn modelId="{37BEF43B-C7C0-4C41-AA43-29DA76EC5B55}" type="presOf" srcId="{4C21ACD1-5B3C-4629-A936-9953E6AE40E1}" destId="{0157031C-D986-46A8-A399-7684E4D0ECC7}" srcOrd="0" destOrd="15" presId="urn:microsoft.com/office/officeart/2005/8/layout/hList1"/>
    <dgm:cxn modelId="{28076C07-E054-41CC-9C0C-B0B0CC3B2543}" type="presOf" srcId="{DD58101B-F87C-44ED-8176-4B10C49D7D84}" destId="{0157031C-D986-46A8-A399-7684E4D0ECC7}" srcOrd="0" destOrd="4" presId="urn:microsoft.com/office/officeart/2005/8/layout/hList1"/>
    <dgm:cxn modelId="{BC5AF149-22CE-46B1-B15C-5D7461731B70}" srcId="{A71502D2-4CD3-4E71-BA4C-C3F243780E8B}" destId="{EEDE5BF0-72A8-4A76-BDF2-E3CE8BE2F376}" srcOrd="6" destOrd="0" parTransId="{0ECF1833-89F6-462B-8A14-3E335AB2F552}" sibTransId="{F36E9AEC-11B8-4936-839B-9EEFE7F2FC15}"/>
    <dgm:cxn modelId="{1C2DCEE0-C536-4473-98FB-4E07E67B5734}" type="presOf" srcId="{E2C5CAF7-2026-486B-9798-679EA8C3B668}" destId="{0157031C-D986-46A8-A399-7684E4D0ECC7}" srcOrd="0" destOrd="11" presId="urn:microsoft.com/office/officeart/2005/8/layout/hList1"/>
    <dgm:cxn modelId="{FB9CE02A-CA68-4EEB-8D40-F8B4E41E7937}" type="presOf" srcId="{A89D2972-2424-48F1-8C10-83D5BC1BD598}" destId="{DC579E7F-945C-40FA-87B1-F907330ADD64}" srcOrd="0" destOrd="12" presId="urn:microsoft.com/office/officeart/2005/8/layout/hList1"/>
    <dgm:cxn modelId="{0BD1AC50-BA85-41B4-8E16-337E172FC48C}" srcId="{A71502D2-4CD3-4E71-BA4C-C3F243780E8B}" destId="{3D62512C-9328-4683-96AB-9DB8EA48C4CA}" srcOrd="13" destOrd="0" parTransId="{E2FA7051-58C3-4058-A890-F6E8CC1490FC}" sibTransId="{3FBCC407-9A31-4B92-AE67-DC98AD6D12D2}"/>
    <dgm:cxn modelId="{2E9575E1-4F05-4B53-B1FF-10F12C1FB3B5}" type="presOf" srcId="{D566D602-98DF-450B-9BEC-B5A051115994}" destId="{DC579E7F-945C-40FA-87B1-F907330ADD64}" srcOrd="0" destOrd="2" presId="urn:microsoft.com/office/officeart/2005/8/layout/hList1"/>
    <dgm:cxn modelId="{E978D0AA-40D0-4821-A831-6A268232C43E}" type="presOf" srcId="{A68C0549-CA09-409B-96FC-347E8FD2C3E2}" destId="{0157031C-D986-46A8-A399-7684E4D0ECC7}" srcOrd="0" destOrd="14" presId="urn:microsoft.com/office/officeart/2005/8/layout/hList1"/>
    <dgm:cxn modelId="{0D90E93F-AA5D-41DA-8C26-CE9D4B0A2934}" srcId="{A71502D2-4CD3-4E71-BA4C-C3F243780E8B}" destId="{83E0C9C7-BF75-44D9-AA3E-77D98DBBD9F5}" srcOrd="0" destOrd="0" parTransId="{83C27076-A8D0-4844-AC4B-FF1D8EE41B43}" sibTransId="{5DEA6583-50CC-4E17-83B1-366EFC9E41EB}"/>
    <dgm:cxn modelId="{0116ABE7-467B-449D-B102-7A0745A18733}" type="presOf" srcId="{A71502D2-4CD3-4E71-BA4C-C3F243780E8B}" destId="{BD6989D9-4C7E-4B04-B4C1-8AACBCE3D81B}" srcOrd="0" destOrd="0" presId="urn:microsoft.com/office/officeart/2005/8/layout/hList1"/>
    <dgm:cxn modelId="{B14D007E-F3B2-43CE-AF22-2F1D7A6F0FC7}" type="presOf" srcId="{238E1DC5-943C-4AA5-96E1-2468B956AD0E}" destId="{0157031C-D986-46A8-A399-7684E4D0ECC7}" srcOrd="0" destOrd="12" presId="urn:microsoft.com/office/officeart/2005/8/layout/hList1"/>
    <dgm:cxn modelId="{7A5B1FC4-7DE0-4F24-9326-5E4218865C47}" srcId="{A71502D2-4CD3-4E71-BA4C-C3F243780E8B}" destId="{327395AA-F4A6-4772-B9BE-0AE36CB46D53}" srcOrd="10" destOrd="0" parTransId="{D2501B53-80F6-46EE-B900-B6799C31AE34}" sibTransId="{54DF0964-95C2-4B12-B8BF-F108EE3775F8}"/>
    <dgm:cxn modelId="{BF5BA205-F597-4FF3-9341-A53160870898}" type="presOf" srcId="{CA3A35DD-7BF2-45AB-A52F-73D5D416F86F}" destId="{DC579E7F-945C-40FA-87B1-F907330ADD64}" srcOrd="0" destOrd="9" presId="urn:microsoft.com/office/officeart/2005/8/layout/hList1"/>
    <dgm:cxn modelId="{903DB6E3-A529-46B3-A279-BCF9284A8AC9}" srcId="{69DAA0AD-0535-4185-8B79-C0C33009C17C}" destId="{A68C0549-CA09-409B-96FC-347E8FD2C3E2}" srcOrd="14" destOrd="0" parTransId="{0E95BA63-5D79-4AB6-BD1E-1B017AF0B883}" sibTransId="{46F2D3C7-3D13-41CB-9A52-43A59F6F8F71}"/>
    <dgm:cxn modelId="{9188272B-7DC8-4D04-AC57-74113A80E6EB}" srcId="{69DAA0AD-0535-4185-8B79-C0C33009C17C}" destId="{6F093C10-7E7E-48D3-9F0D-BD8883B5A3CB}" srcOrd="7" destOrd="0" parTransId="{69CD2124-101C-4EDA-A77C-928DE1144D12}" sibTransId="{C532493B-5485-4218-AA40-1FE0600C0C38}"/>
    <dgm:cxn modelId="{B64CDA75-6EDC-44F0-AFC7-38C4AD309224}" type="presOf" srcId="{EDFBC26E-C452-49C7-8660-6279FC900DAE}" destId="{0157031C-D986-46A8-A399-7684E4D0ECC7}" srcOrd="0" destOrd="1" presId="urn:microsoft.com/office/officeart/2005/8/layout/hList1"/>
    <dgm:cxn modelId="{309A66C5-9B40-400C-BD1F-F7C7B9484ED9}" type="presOf" srcId="{A2BE592D-6543-4CAC-9605-6D014482E7AF}" destId="{0157031C-D986-46A8-A399-7684E4D0ECC7}" srcOrd="0" destOrd="3" presId="urn:microsoft.com/office/officeart/2005/8/layout/hList1"/>
    <dgm:cxn modelId="{0273D651-534F-43C8-8F80-B0E6877FF4E4}" srcId="{A71502D2-4CD3-4E71-BA4C-C3F243780E8B}" destId="{A89D2972-2424-48F1-8C10-83D5BC1BD598}" srcOrd="12" destOrd="0" parTransId="{355C377D-FBEC-4AB6-BEDC-1C3A64663D77}" sibTransId="{D14891E6-3C37-408B-AA94-F196AE8AD7A3}"/>
    <dgm:cxn modelId="{05C2A0F9-A0E3-44E5-80DA-A68517EB67C7}" srcId="{A71502D2-4CD3-4E71-BA4C-C3F243780E8B}" destId="{06CDB149-00A9-45F8-93D8-E4FB2D8BFD9B}" srcOrd="8" destOrd="0" parTransId="{E951FFEB-9FCF-4460-B577-E217EDC3D365}" sibTransId="{65F7A67B-D2CF-4452-91C1-9CBB1B5CE735}"/>
    <dgm:cxn modelId="{AE169C6C-2D22-4428-B9AB-6C0790EAEBD8}" srcId="{A71502D2-4CD3-4E71-BA4C-C3F243780E8B}" destId="{D566D602-98DF-450B-9BEC-B5A051115994}" srcOrd="2" destOrd="0" parTransId="{C494A90E-55C8-4543-BFA0-76A0CAEA7E73}" sibTransId="{C05996DB-4D45-4CF3-94CE-9D7651F6282A}"/>
    <dgm:cxn modelId="{A4BA3C79-A1B0-45D1-BE4E-67BFD2DEFAF5}" srcId="{69DAA0AD-0535-4185-8B79-C0C33009C17C}" destId="{67B86D93-E761-4AD8-BAB8-662A98C0B65F}" srcOrd="0" destOrd="0" parTransId="{A8199927-4B25-4513-BDAA-6EB27C90D323}" sibTransId="{443C8072-0863-4717-B3CF-CD28052EA747}"/>
    <dgm:cxn modelId="{ADA1406D-B585-4D39-9BDA-1DDA1EBAFBB3}" type="presOf" srcId="{F1D48DCB-1230-4609-84A8-93F41E54778A}" destId="{DC579E7F-945C-40FA-87B1-F907330ADD64}" srcOrd="0" destOrd="11" presId="urn:microsoft.com/office/officeart/2005/8/layout/hList1"/>
    <dgm:cxn modelId="{8F794FCE-44C4-4FA9-8DF8-EBBC43506648}" srcId="{A71502D2-4CD3-4E71-BA4C-C3F243780E8B}" destId="{1E97EB2F-E418-4193-9063-DED480CD30EC}" srcOrd="7" destOrd="0" parTransId="{0A2938F2-1635-4DD1-9BD2-51BA62F40BA0}" sibTransId="{BE6D52D9-189D-4635-8DE7-DEA1196B2571}"/>
    <dgm:cxn modelId="{26D38368-FFD4-4A16-A738-7B3B4D68BB37}" type="presOf" srcId="{6F093C10-7E7E-48D3-9F0D-BD8883B5A3CB}" destId="{0157031C-D986-46A8-A399-7684E4D0ECC7}" srcOrd="0" destOrd="7" presId="urn:microsoft.com/office/officeart/2005/8/layout/hList1"/>
    <dgm:cxn modelId="{A9833EDF-4D39-4FD9-84AD-172476D8B83A}" srcId="{69DAA0AD-0535-4185-8B79-C0C33009C17C}" destId="{D2900F92-DC6D-40E2-8F05-C36CDBEC6783}" srcOrd="6" destOrd="0" parTransId="{EE953325-C776-4647-869A-20973CE32562}" sibTransId="{60AB35E3-D601-404A-8F1C-E6B9A136B5A3}"/>
    <dgm:cxn modelId="{280F7F00-1EE8-4B41-B660-5A55E9D3895C}" srcId="{8FEABD7C-28F2-4A07-BDC3-0FA9DB2C7662}" destId="{A71502D2-4CD3-4E71-BA4C-C3F243780E8B}" srcOrd="0" destOrd="0" parTransId="{8F488AC9-0BB7-4924-942B-2B89CF12E75F}" sibTransId="{7EA58C99-D283-4F4D-A6CA-EA58DE3B2829}"/>
    <dgm:cxn modelId="{24CC7A52-556B-4560-9F4F-F0EF1517FBDD}" type="presOf" srcId="{69DAA0AD-0535-4185-8B79-C0C33009C17C}" destId="{FDCCA031-A78D-44FB-B737-0228B729E808}" srcOrd="0" destOrd="0" presId="urn:microsoft.com/office/officeart/2005/8/layout/hList1"/>
    <dgm:cxn modelId="{A4C8F62C-5649-4A8B-B324-FDE94ACE0D71}" srcId="{A71502D2-4CD3-4E71-BA4C-C3F243780E8B}" destId="{CA3A35DD-7BF2-45AB-A52F-73D5D416F86F}" srcOrd="9" destOrd="0" parTransId="{35B58072-E2E4-4F24-B888-D645A455CA47}" sibTransId="{BE01088F-BA4D-44E8-91CB-F665C2CF672A}"/>
    <dgm:cxn modelId="{6843E23E-0E63-4A4E-8F1B-D95FD3F7E1D9}" srcId="{69DAA0AD-0535-4185-8B79-C0C33009C17C}" destId="{E2C5CAF7-2026-486B-9798-679EA8C3B668}" srcOrd="11" destOrd="0" parTransId="{CFFA830D-AD4A-4AAD-976A-47BA981E4AA2}" sibTransId="{495CF6DE-6E38-42FD-8A62-BFBAAEC325E7}"/>
    <dgm:cxn modelId="{453D6A6B-3BE8-420F-9EC4-8135198D2B0F}" srcId="{69DAA0AD-0535-4185-8B79-C0C33009C17C}" destId="{77536E39-CD02-4369-82DA-E49D52EDFC0C}" srcOrd="5" destOrd="0" parTransId="{DFFDD9D2-3E94-4133-82CF-64A2DB6C088C}" sibTransId="{E1EA0A7A-5872-4DBF-868A-A37396EC94B4}"/>
    <dgm:cxn modelId="{2284E115-20C1-40AE-A3CC-A1006C408A56}" srcId="{69DAA0AD-0535-4185-8B79-C0C33009C17C}" destId="{EDFBC26E-C452-49C7-8660-6279FC900DAE}" srcOrd="1" destOrd="0" parTransId="{EC46AA3D-1BD9-4211-8BAC-C1832AAB8086}" sibTransId="{03DF089D-9931-4D98-9C81-75A86E5FC473}"/>
    <dgm:cxn modelId="{D4E3FA6E-3FD3-43F5-A36A-0ABE8CB1F8AF}" type="presOf" srcId="{71587B52-2C56-40AC-B9A1-EA2F9AFC372F}" destId="{0157031C-D986-46A8-A399-7684E4D0ECC7}" srcOrd="0" destOrd="8" presId="urn:microsoft.com/office/officeart/2005/8/layout/hList1"/>
    <dgm:cxn modelId="{F8681850-3F77-4211-9606-C6EAB3DE823C}" srcId="{A71502D2-4CD3-4E71-BA4C-C3F243780E8B}" destId="{87B38BEE-FD41-428C-9AC7-FDB3E00BD4C7}" srcOrd="14" destOrd="0" parTransId="{18A2F9E1-179D-4701-99FB-B17B26AFE826}" sibTransId="{418233CA-5BD3-403A-BF97-33E8AB641B25}"/>
    <dgm:cxn modelId="{280462C4-8250-4CC0-9C11-D816893D457A}" type="presOf" srcId="{67B86D93-E761-4AD8-BAB8-662A98C0B65F}" destId="{0157031C-D986-46A8-A399-7684E4D0ECC7}" srcOrd="0" destOrd="0" presId="urn:microsoft.com/office/officeart/2005/8/layout/hList1"/>
    <dgm:cxn modelId="{30544AE0-6BA6-4E5C-A1C8-E556F9675296}" srcId="{69DAA0AD-0535-4185-8B79-C0C33009C17C}" destId="{A2BE592D-6543-4CAC-9605-6D014482E7AF}" srcOrd="3" destOrd="0" parTransId="{8DAE60B5-D5C2-4D66-87E6-BE13EE93DE6B}" sibTransId="{E09528A7-8F53-49D5-999A-4CA553DFF0EF}"/>
    <dgm:cxn modelId="{396C23DC-9601-436A-B17A-553154D0D280}" srcId="{69DAA0AD-0535-4185-8B79-C0C33009C17C}" destId="{238E1DC5-943C-4AA5-96E1-2468B956AD0E}" srcOrd="12" destOrd="0" parTransId="{37F32379-E123-42A5-B2E4-EE51CC7A7711}" sibTransId="{0AAA9B53-76B8-4DF5-BDB8-4AFFB05D079A}"/>
    <dgm:cxn modelId="{13FABB02-3765-4BA5-8AA3-3426D0920FBB}" type="presOf" srcId="{3DA160CF-36B1-47E5-8EC2-B33FC0E19630}" destId="{0157031C-D986-46A8-A399-7684E4D0ECC7}" srcOrd="0" destOrd="10" presId="urn:microsoft.com/office/officeart/2005/8/layout/hList1"/>
    <dgm:cxn modelId="{5DA1AAA3-324E-4335-B774-AB219066BA1C}" srcId="{A71502D2-4CD3-4E71-BA4C-C3F243780E8B}" destId="{8D9AB90D-A109-4CE0-BC4F-B9BC4BE17B49}" srcOrd="3" destOrd="0" parTransId="{463EB8A2-64CD-424D-9411-9B67013ABEBA}" sibTransId="{608B24FE-4C0C-41D3-B787-D606B88389F1}"/>
    <dgm:cxn modelId="{9684237E-023B-4C63-AF4F-E9D7A6A90E1F}" type="presOf" srcId="{1E97EB2F-E418-4193-9063-DED480CD30EC}" destId="{DC579E7F-945C-40FA-87B1-F907330ADD64}" srcOrd="0" destOrd="7" presId="urn:microsoft.com/office/officeart/2005/8/layout/hList1"/>
    <dgm:cxn modelId="{3A2CCD05-B01E-4F18-B90A-EB45B78ADA3C}" type="presOf" srcId="{3D62512C-9328-4683-96AB-9DB8EA48C4CA}" destId="{DC579E7F-945C-40FA-87B1-F907330ADD64}" srcOrd="0" destOrd="13" presId="urn:microsoft.com/office/officeart/2005/8/layout/hList1"/>
    <dgm:cxn modelId="{15ECA835-0C73-4ABD-89A4-D7EB5118250B}" type="presOf" srcId="{242AFA0B-2BD5-45A0-BF52-CBDADDEE20BB}" destId="{0157031C-D986-46A8-A399-7684E4D0ECC7}" srcOrd="0" destOrd="13" presId="urn:microsoft.com/office/officeart/2005/8/layout/hList1"/>
    <dgm:cxn modelId="{6E5DCD5E-C9B3-4FEA-8B3C-D9A7CF50D2A1}" type="presOf" srcId="{83E0C9C7-BF75-44D9-AA3E-77D98DBBD9F5}" destId="{DC579E7F-945C-40FA-87B1-F907330ADD64}" srcOrd="0" destOrd="0" presId="urn:microsoft.com/office/officeart/2005/8/layout/hList1"/>
    <dgm:cxn modelId="{B1353A35-3384-49A2-947B-1ADB00ED0EC7}" srcId="{69DAA0AD-0535-4185-8B79-C0C33009C17C}" destId="{4C21ACD1-5B3C-4629-A936-9953E6AE40E1}" srcOrd="15" destOrd="0" parTransId="{661761EC-89BD-4219-8FD7-62E9316F09E4}" sibTransId="{B08F40ED-B0BB-4065-A09B-3C4F76E4DC11}"/>
    <dgm:cxn modelId="{1534F6FA-C3BF-4DC9-A835-B466FD31D9B5}" srcId="{69DAA0AD-0535-4185-8B79-C0C33009C17C}" destId="{3DA160CF-36B1-47E5-8EC2-B33FC0E19630}" srcOrd="10" destOrd="0" parTransId="{CB1ADA1E-8BD4-497B-BC79-CB9C450A7505}" sibTransId="{9E947CFF-2D6A-4398-80D4-7D07C381636F}"/>
    <dgm:cxn modelId="{CE043815-47B6-4BB0-B10B-0AE59D70AE47}" srcId="{8FEABD7C-28F2-4A07-BDC3-0FA9DB2C7662}" destId="{69DAA0AD-0535-4185-8B79-C0C33009C17C}" srcOrd="1" destOrd="0" parTransId="{F0FC68DA-670E-4F31-8AC0-605DC867C4B1}" sibTransId="{DA606672-9CFE-46BC-9FC1-0C9F1E4E35F3}"/>
    <dgm:cxn modelId="{AB688980-8A40-498D-BC50-7153EAB4F3DB}" type="presOf" srcId="{EEDE5BF0-72A8-4A76-BDF2-E3CE8BE2F376}" destId="{DC579E7F-945C-40FA-87B1-F907330ADD64}" srcOrd="0" destOrd="6" presId="urn:microsoft.com/office/officeart/2005/8/layout/hList1"/>
    <dgm:cxn modelId="{3661D4F4-0F6D-48D8-90B3-7930784FEAE2}" type="presOf" srcId="{06CDB149-00A9-45F8-93D8-E4FB2D8BFD9B}" destId="{DC579E7F-945C-40FA-87B1-F907330ADD64}" srcOrd="0" destOrd="8" presId="urn:microsoft.com/office/officeart/2005/8/layout/hList1"/>
    <dgm:cxn modelId="{89B99A14-501D-4894-A9BA-8A836E31927F}" srcId="{A71502D2-4CD3-4E71-BA4C-C3F243780E8B}" destId="{30890337-C26B-4BC1-A61A-4E3C225A3430}" srcOrd="1" destOrd="0" parTransId="{F4A6F540-9987-440A-947E-9F31DC249861}" sibTransId="{49664541-C0D1-49C2-979B-3FBE95DDF219}"/>
    <dgm:cxn modelId="{4EB34124-5FC0-4876-87BA-10DFC6760F86}" srcId="{A71502D2-4CD3-4E71-BA4C-C3F243780E8B}" destId="{F1D48DCB-1230-4609-84A8-93F41E54778A}" srcOrd="11" destOrd="0" parTransId="{6430D7DF-2FF6-418C-AEC9-95E48D92D2E6}" sibTransId="{3212CF5A-6CAA-417A-B985-4EA254357C88}"/>
    <dgm:cxn modelId="{F28B9381-DD6A-4298-A9EE-D470081EA950}" type="presOf" srcId="{ED1EC594-B322-4528-9742-08C09069F033}" destId="{DC579E7F-945C-40FA-87B1-F907330ADD64}" srcOrd="0" destOrd="4" presId="urn:microsoft.com/office/officeart/2005/8/layout/hList1"/>
    <dgm:cxn modelId="{C8D67699-8FF5-48E4-891F-41C51BC803DA}" srcId="{69DAA0AD-0535-4185-8B79-C0C33009C17C}" destId="{242AFA0B-2BD5-45A0-BF52-CBDADDEE20BB}" srcOrd="13" destOrd="0" parTransId="{F27114BA-5412-41FA-9D72-CB594D960687}" sibTransId="{B01EBEFD-38F1-41A9-9D85-621CF2C677F3}"/>
    <dgm:cxn modelId="{126ECC06-CF37-4CD4-AE7B-FFD5D5803731}" srcId="{69DAA0AD-0535-4185-8B79-C0C33009C17C}" destId="{71587B52-2C56-40AC-B9A1-EA2F9AFC372F}" srcOrd="8" destOrd="0" parTransId="{53084247-5939-4916-A17B-0DDBA36FA72B}" sibTransId="{61AA691C-6A27-422D-A9A8-B3DF7F5867FC}"/>
    <dgm:cxn modelId="{74EE095A-6AE3-4EA6-B12A-CEBC54BF5B4E}" type="presParOf" srcId="{227C8120-A369-463F-8D02-D3D7D4EC0F08}" destId="{01008893-642D-414B-AFA3-F64EBD89B27E}" srcOrd="0" destOrd="0" presId="urn:microsoft.com/office/officeart/2005/8/layout/hList1"/>
    <dgm:cxn modelId="{74412C33-4B2A-44F7-9C15-EF1776E8DF1A}" type="presParOf" srcId="{01008893-642D-414B-AFA3-F64EBD89B27E}" destId="{BD6989D9-4C7E-4B04-B4C1-8AACBCE3D81B}" srcOrd="0" destOrd="0" presId="urn:microsoft.com/office/officeart/2005/8/layout/hList1"/>
    <dgm:cxn modelId="{A2B2F0AC-F625-49D4-AE3C-946C3E2F3587}" type="presParOf" srcId="{01008893-642D-414B-AFA3-F64EBD89B27E}" destId="{DC579E7F-945C-40FA-87B1-F907330ADD64}" srcOrd="1" destOrd="0" presId="urn:microsoft.com/office/officeart/2005/8/layout/hList1"/>
    <dgm:cxn modelId="{915793B3-975C-4DC2-AD92-5DFBED5DD5A0}" type="presParOf" srcId="{227C8120-A369-463F-8D02-D3D7D4EC0F08}" destId="{9D67D717-72F5-40C0-9BFA-E2FF2AA6B8D9}" srcOrd="1" destOrd="0" presId="urn:microsoft.com/office/officeart/2005/8/layout/hList1"/>
    <dgm:cxn modelId="{311236B9-97E5-48A5-999B-D995577F2808}" type="presParOf" srcId="{227C8120-A369-463F-8D02-D3D7D4EC0F08}" destId="{CEFC5E3B-8A61-4949-94E8-DA2D2566A2C1}" srcOrd="2" destOrd="0" presId="urn:microsoft.com/office/officeart/2005/8/layout/hList1"/>
    <dgm:cxn modelId="{03327A6E-A288-481A-84BB-343B82F263CA}" type="presParOf" srcId="{CEFC5E3B-8A61-4949-94E8-DA2D2566A2C1}" destId="{FDCCA031-A78D-44FB-B737-0228B729E808}" srcOrd="0" destOrd="0" presId="urn:microsoft.com/office/officeart/2005/8/layout/hList1"/>
    <dgm:cxn modelId="{3DAA83D6-2633-4E37-B02E-D00840F32213}" type="presParOf" srcId="{CEFC5E3B-8A61-4949-94E8-DA2D2566A2C1}" destId="{0157031C-D986-46A8-A399-7684E4D0EC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228AAA-6957-4596-907D-25C1A1B003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6BBA112-132C-42EB-9775-8DF9FCB186E8}">
      <dgm:prSet phldrT="[Текст]"/>
      <dgm:spPr/>
      <dgm:t>
        <a:bodyPr/>
        <a:lstStyle/>
        <a:p>
          <a:r>
            <a:rPr lang="pl-PL" b="1" dirty="0" smtClean="0"/>
            <a:t>SATA </a:t>
          </a:r>
          <a:r>
            <a:rPr lang="uk-UA" b="1" dirty="0" smtClean="0"/>
            <a:t>3</a:t>
          </a:r>
          <a:endParaRPr lang="ru-RU" b="1" dirty="0"/>
        </a:p>
      </dgm:t>
    </dgm:pt>
    <dgm:pt modelId="{B377D1ED-578D-4A35-9A1C-178C4F8EA478}" type="parTrans" cxnId="{3957B114-9C3B-4BBD-8FDD-53C2714AC41A}">
      <dgm:prSet/>
      <dgm:spPr/>
      <dgm:t>
        <a:bodyPr/>
        <a:lstStyle/>
        <a:p>
          <a:endParaRPr lang="ru-RU"/>
        </a:p>
      </dgm:t>
    </dgm:pt>
    <dgm:pt modelId="{99AED117-FEE1-473D-80FA-123C9D9F0755}" type="sibTrans" cxnId="{3957B114-9C3B-4BBD-8FDD-53C2714AC41A}">
      <dgm:prSet/>
      <dgm:spPr/>
      <dgm:t>
        <a:bodyPr/>
        <a:lstStyle/>
        <a:p>
          <a:endParaRPr lang="ru-RU"/>
        </a:p>
      </dgm:t>
    </dgm:pt>
    <dgm:pt modelId="{EEA1A624-C42A-4E85-9E4A-BBA527B8E292}">
      <dgm:prSet phldrT="[Текст]"/>
      <dgm:spPr/>
      <dgm:t>
        <a:bodyPr/>
        <a:lstStyle/>
        <a:p>
          <a:r>
            <a:rPr lang="pl-PL" b="0" dirty="0" smtClean="0"/>
            <a:t>Kolejkowanie zadań</a:t>
          </a:r>
          <a:r>
            <a:rPr lang="uk-UA" b="0" dirty="0" smtClean="0"/>
            <a:t> - </a:t>
          </a:r>
          <a:r>
            <a:rPr lang="pl-PL" b="0" dirty="0" smtClean="0"/>
            <a:t>zwiększ</a:t>
          </a:r>
          <a:r>
            <a:rPr lang="en-US" b="0" dirty="0" smtClean="0"/>
            <a:t>e</a:t>
          </a:r>
          <a:r>
            <a:rPr lang="pl-PL" b="0" dirty="0" smtClean="0"/>
            <a:t>nie wydajnośći i efektywnośći dysku twardego</a:t>
          </a:r>
          <a:r>
            <a:rPr lang="uk-UA" b="0" dirty="0" smtClean="0"/>
            <a:t> </a:t>
          </a:r>
          <a:r>
            <a:rPr lang="pl-PL" b="0" dirty="0" smtClean="0"/>
            <a:t>do 10%</a:t>
          </a:r>
          <a:endParaRPr lang="ru-RU" b="0" dirty="0"/>
        </a:p>
      </dgm:t>
    </dgm:pt>
    <dgm:pt modelId="{572E38A5-A66A-4461-8BFB-BBE7B8C0A83F}" type="parTrans" cxnId="{85F7D88F-64EE-4F0F-8911-F922D3D4585A}">
      <dgm:prSet/>
      <dgm:spPr/>
      <dgm:t>
        <a:bodyPr/>
        <a:lstStyle/>
        <a:p>
          <a:endParaRPr lang="ru-RU"/>
        </a:p>
      </dgm:t>
    </dgm:pt>
    <dgm:pt modelId="{DE872429-63FC-4691-9EB0-99679E7353D7}" type="sibTrans" cxnId="{85F7D88F-64EE-4F0F-8911-F922D3D4585A}">
      <dgm:prSet/>
      <dgm:spPr/>
      <dgm:t>
        <a:bodyPr/>
        <a:lstStyle/>
        <a:p>
          <a:endParaRPr lang="ru-RU"/>
        </a:p>
      </dgm:t>
    </dgm:pt>
    <dgm:pt modelId="{3E796F4A-97E9-41B4-8840-FD23A564EE61}">
      <dgm:prSet phldrT="[Текст]"/>
      <dgm:spPr/>
      <dgm:t>
        <a:bodyPr/>
        <a:lstStyle/>
        <a:p>
          <a:r>
            <a:rPr lang="pl-PL" b="1" i="0" dirty="0" smtClean="0"/>
            <a:t>SATA Revision 3.1</a:t>
          </a:r>
          <a:endParaRPr lang="ru-RU" dirty="0"/>
        </a:p>
      </dgm:t>
    </dgm:pt>
    <dgm:pt modelId="{A8CD0F3F-6E31-4CE1-945C-E1A2205B620B}" type="parTrans" cxnId="{7F41968D-E481-4F7A-A95C-3B2CE437D386}">
      <dgm:prSet/>
      <dgm:spPr/>
      <dgm:t>
        <a:bodyPr/>
        <a:lstStyle/>
        <a:p>
          <a:endParaRPr lang="ru-RU"/>
        </a:p>
      </dgm:t>
    </dgm:pt>
    <dgm:pt modelId="{F47DBF9C-F301-4D41-BFEA-43B3AE5E2FDA}" type="sibTrans" cxnId="{7F41968D-E481-4F7A-A95C-3B2CE437D386}">
      <dgm:prSet/>
      <dgm:spPr/>
      <dgm:t>
        <a:bodyPr/>
        <a:lstStyle/>
        <a:p>
          <a:endParaRPr lang="ru-RU"/>
        </a:p>
      </dgm:t>
    </dgm:pt>
    <dgm:pt modelId="{B7BC5FDC-5693-4DB9-AC73-04C88A4C8897}">
      <dgm:prSet phldrT="[Текст]"/>
      <dgm:spPr/>
      <dgm:t>
        <a:bodyPr/>
        <a:lstStyle/>
        <a:p>
          <a:r>
            <a:rPr lang="pl-PL" dirty="0" smtClean="0"/>
            <a:t>mSATA (SATA SSD napędy dla urządzeń przenośnych)</a:t>
          </a:r>
          <a:endParaRPr lang="ru-RU" dirty="0"/>
        </a:p>
      </dgm:t>
    </dgm:pt>
    <dgm:pt modelId="{D4E4DA83-6227-40AE-9A41-9DC3237E2957}" type="parTrans" cxnId="{658621E7-1DDB-47C2-A1DB-3DDF96E1D362}">
      <dgm:prSet/>
      <dgm:spPr/>
      <dgm:t>
        <a:bodyPr/>
        <a:lstStyle/>
        <a:p>
          <a:endParaRPr lang="ru-RU"/>
        </a:p>
      </dgm:t>
    </dgm:pt>
    <dgm:pt modelId="{886075E7-C3C5-46D1-82E8-FDAE5D2D66C9}" type="sibTrans" cxnId="{658621E7-1DDB-47C2-A1DB-3DDF96E1D362}">
      <dgm:prSet/>
      <dgm:spPr/>
      <dgm:t>
        <a:bodyPr/>
        <a:lstStyle/>
        <a:p>
          <a:endParaRPr lang="ru-RU"/>
        </a:p>
      </dgm:t>
    </dgm:pt>
    <dgm:pt modelId="{9415A0CA-1524-460C-A4BF-5B6758E8C3B8}">
      <dgm:prSet/>
      <dgm:spPr/>
      <dgm:t>
        <a:bodyPr/>
        <a:lstStyle/>
        <a:p>
          <a:r>
            <a:rPr lang="pl-PL" b="0" dirty="0" smtClean="0"/>
            <a:t>Ulepszone zarządzanie energią </a:t>
          </a:r>
        </a:p>
      </dgm:t>
    </dgm:pt>
    <dgm:pt modelId="{FBC57588-8232-4135-A5D7-9618FCC1A3B1}" type="parTrans" cxnId="{D3805871-C657-450C-A9D2-CC13E779F7DA}">
      <dgm:prSet/>
      <dgm:spPr/>
      <dgm:t>
        <a:bodyPr/>
        <a:lstStyle/>
        <a:p>
          <a:endParaRPr lang="ru-RU"/>
        </a:p>
      </dgm:t>
    </dgm:pt>
    <dgm:pt modelId="{D419228D-A402-4884-A79C-3E540FF15D4F}" type="sibTrans" cxnId="{D3805871-C657-450C-A9D2-CC13E779F7DA}">
      <dgm:prSet/>
      <dgm:spPr/>
      <dgm:t>
        <a:bodyPr/>
        <a:lstStyle/>
        <a:p>
          <a:endParaRPr lang="ru-RU"/>
        </a:p>
      </dgm:t>
    </dgm:pt>
    <dgm:pt modelId="{154CECAC-A50E-45DD-A944-BD3FAE88E5EC}">
      <dgm:prSet phldrT="[Текст]"/>
      <dgm:spPr/>
      <dgm:t>
        <a:bodyPr/>
        <a:lstStyle/>
        <a:p>
          <a:r>
            <a:rPr lang="pl-PL" b="1" i="0" dirty="0" smtClean="0"/>
            <a:t>SATA Revision 3.2</a:t>
          </a:r>
          <a:r>
            <a:rPr lang="uk-UA" b="1" i="0" dirty="0" smtClean="0"/>
            <a:t> - </a:t>
          </a:r>
          <a:r>
            <a:rPr lang="pl-PL" b="1" i="0" dirty="0" smtClean="0"/>
            <a:t>SATA Express</a:t>
          </a:r>
          <a:endParaRPr lang="ru-RU" dirty="0"/>
        </a:p>
      </dgm:t>
    </dgm:pt>
    <dgm:pt modelId="{C3C9AF65-0856-44F9-AB8B-3022819099A9}" type="parTrans" cxnId="{82A69CA7-369E-4EAC-9B42-ECE338E3D8B7}">
      <dgm:prSet/>
      <dgm:spPr/>
      <dgm:t>
        <a:bodyPr/>
        <a:lstStyle/>
        <a:p>
          <a:endParaRPr lang="ru-RU"/>
        </a:p>
      </dgm:t>
    </dgm:pt>
    <dgm:pt modelId="{E2542B3B-7366-450D-8476-362EE5F90E49}" type="sibTrans" cxnId="{82A69CA7-369E-4EAC-9B42-ECE338E3D8B7}">
      <dgm:prSet/>
      <dgm:spPr/>
      <dgm:t>
        <a:bodyPr/>
        <a:lstStyle/>
        <a:p>
          <a:endParaRPr lang="ru-RU"/>
        </a:p>
      </dgm:t>
    </dgm:pt>
    <dgm:pt modelId="{2838CA7F-D422-4EBD-A621-FCBD717710DE}">
      <dgm:prSet phldrT="[Текст]"/>
      <dgm:spPr/>
      <dgm:t>
        <a:bodyPr/>
        <a:lstStyle/>
        <a:p>
          <a:r>
            <a:rPr lang="pl-PL" dirty="0" smtClean="0"/>
            <a:t>Strukturalnie reprezentuje dwa przyległe SATA </a:t>
          </a:r>
          <a:r>
            <a:rPr lang="pl-PL" dirty="0" smtClean="0"/>
            <a:t>portu</a:t>
          </a:r>
          <a:r>
            <a:rPr lang="pl-PL" dirty="0" smtClean="0"/>
            <a:t>, który umożliwia korzystanie z </a:t>
          </a:r>
          <a:r>
            <a:rPr lang="pl-PL" dirty="0" smtClean="0"/>
            <a:t>napędów </a:t>
          </a:r>
          <a:r>
            <a:rPr lang="pl-PL" dirty="0" smtClean="0"/>
            <a:t>z interfejsem SATA i bezpośrednio napędza początkowo nośną SATA Express. Szybkość transmisji danych nawet do 8 </a:t>
          </a:r>
          <a:r>
            <a:rPr lang="pl-PL" dirty="0" smtClean="0"/>
            <a:t>Gbit/s</a:t>
          </a:r>
          <a:r>
            <a:rPr lang="pl-PL" dirty="0" smtClean="0"/>
            <a:t>, w przypadku użycia pojedynczego pomocnika i 16 </a:t>
          </a:r>
          <a:r>
            <a:rPr lang="pl-PL" dirty="0" smtClean="0"/>
            <a:t>Gbit/s</a:t>
          </a:r>
          <a:r>
            <a:rPr lang="pl-PL" dirty="0" smtClean="0"/>
            <a:t>, a w przypadku obejmującym dwa złącza SATA Express.</a:t>
          </a:r>
          <a:endParaRPr lang="ru-RU" dirty="0"/>
        </a:p>
      </dgm:t>
    </dgm:pt>
    <dgm:pt modelId="{442E7F72-DB13-4502-BEF7-95B6B08B0B9D}" type="parTrans" cxnId="{BAF7DF89-ACDB-431C-A5A3-98DDB94968F4}">
      <dgm:prSet/>
      <dgm:spPr/>
      <dgm:t>
        <a:bodyPr/>
        <a:lstStyle/>
        <a:p>
          <a:endParaRPr lang="ru-RU"/>
        </a:p>
      </dgm:t>
    </dgm:pt>
    <dgm:pt modelId="{3BA0033C-C189-462A-93D0-06D2BE147678}" type="sibTrans" cxnId="{BAF7DF89-ACDB-431C-A5A3-98DDB94968F4}">
      <dgm:prSet/>
      <dgm:spPr/>
      <dgm:t>
        <a:bodyPr/>
        <a:lstStyle/>
        <a:p>
          <a:endParaRPr lang="ru-RU"/>
        </a:p>
      </dgm:t>
    </dgm:pt>
    <dgm:pt modelId="{1C34B42B-7203-4BB0-9A80-876E796BD668}">
      <dgm:prSet phldrT="[Текст]"/>
      <dgm:spPr/>
      <dgm:t>
        <a:bodyPr/>
        <a:lstStyle/>
        <a:p>
          <a:r>
            <a:rPr lang="pl-PL" dirty="0" smtClean="0"/>
            <a:t>Zero-power napęd optyczny: w trybie gotowości, SATA </a:t>
          </a:r>
          <a:r>
            <a:rPr lang="pl-PL" dirty="0" smtClean="0"/>
            <a:t>napęd </a:t>
          </a:r>
          <a:r>
            <a:rPr lang="pl-PL" dirty="0" smtClean="0"/>
            <a:t>optyczny nie zużywa energii</a:t>
          </a:r>
          <a:endParaRPr lang="ru-RU" dirty="0"/>
        </a:p>
      </dgm:t>
    </dgm:pt>
    <dgm:pt modelId="{57BFFFC7-E9EF-4EE4-960B-02E5CF22AF75}" type="parTrans" cxnId="{BCB8EDCA-21FE-4C21-BC22-F27BB1162CB0}">
      <dgm:prSet/>
      <dgm:spPr/>
      <dgm:t>
        <a:bodyPr/>
        <a:lstStyle/>
        <a:p>
          <a:endParaRPr lang="ru-RU"/>
        </a:p>
      </dgm:t>
    </dgm:pt>
    <dgm:pt modelId="{B8DB8C96-E25A-4C92-98FA-53DED9395997}" type="sibTrans" cxnId="{BCB8EDCA-21FE-4C21-BC22-F27BB1162CB0}">
      <dgm:prSet/>
      <dgm:spPr/>
      <dgm:t>
        <a:bodyPr/>
        <a:lstStyle/>
        <a:p>
          <a:endParaRPr lang="ru-RU"/>
        </a:p>
      </dgm:t>
    </dgm:pt>
    <dgm:pt modelId="{D1378F4F-3CA2-451F-9FA0-AEA5F8C95092}">
      <dgm:prSet phldrT="[Текст]"/>
      <dgm:spPr/>
      <dgm:t>
        <a:bodyPr/>
        <a:lstStyle/>
        <a:p>
          <a:r>
            <a:rPr lang="pl-PL" dirty="0" smtClean="0"/>
            <a:t>Required Link Power </a:t>
          </a:r>
          <a:r>
            <a:rPr lang="pl-PL" dirty="0" smtClean="0"/>
            <a:t>Management – zmniejsza </a:t>
          </a:r>
          <a:r>
            <a:rPr lang="pl-PL" dirty="0" smtClean="0"/>
            <a:t>całkowity pobór mocy kilku urządzeń SATA</a:t>
          </a:r>
          <a:endParaRPr lang="ru-RU" dirty="0"/>
        </a:p>
      </dgm:t>
    </dgm:pt>
    <dgm:pt modelId="{1A032583-E610-449C-9CA6-9D229D9EF15C}" type="parTrans" cxnId="{31D254AF-59B2-4C40-9ADC-2449889E0FAE}">
      <dgm:prSet/>
      <dgm:spPr/>
      <dgm:t>
        <a:bodyPr/>
        <a:lstStyle/>
        <a:p>
          <a:endParaRPr lang="ru-RU"/>
        </a:p>
      </dgm:t>
    </dgm:pt>
    <dgm:pt modelId="{A8257C26-EDEA-46F9-8800-9E40F0D7A340}" type="sibTrans" cxnId="{31D254AF-59B2-4C40-9ADC-2449889E0FAE}">
      <dgm:prSet/>
      <dgm:spPr/>
      <dgm:t>
        <a:bodyPr/>
        <a:lstStyle/>
        <a:p>
          <a:endParaRPr lang="ru-RU"/>
        </a:p>
      </dgm:t>
    </dgm:pt>
    <dgm:pt modelId="{C3D5F0A2-2077-470B-8BE3-917104F6C1AE}" type="pres">
      <dgm:prSet presAssocID="{34228AAA-6957-4596-907D-25C1A1B003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E6DB8A-5D9B-4429-BA9D-57AD977D7862}" type="pres">
      <dgm:prSet presAssocID="{B6BBA112-132C-42EB-9775-8DF9FCB186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C29023-EEA6-4D2F-9197-634420B8302E}" type="pres">
      <dgm:prSet presAssocID="{B6BBA112-132C-42EB-9775-8DF9FCB186E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0E2E3F-9A67-4D3A-A8D6-A01057EF921D}" type="pres">
      <dgm:prSet presAssocID="{3E796F4A-97E9-41B4-8840-FD23A564EE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7DAF23-5B79-434A-9951-01085CC707A1}" type="pres">
      <dgm:prSet presAssocID="{3E796F4A-97E9-41B4-8840-FD23A564EE6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05CE2-EB3B-4798-B4D8-F234F03DC745}" type="pres">
      <dgm:prSet presAssocID="{154CECAC-A50E-45DD-A944-BD3FAE88E5EC}" presName="parentText" presStyleLbl="node1" presStyleIdx="2" presStyleCnt="3" custLinFactNeighborX="-88" custLinFactNeighborY="12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BDD3E8-CCE9-4835-9B20-C0F34DFC13F9}" type="pres">
      <dgm:prSet presAssocID="{154CECAC-A50E-45DD-A944-BD3FAE88E5E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D78347-4D88-4314-AD66-FE24AC6E059C}" type="presOf" srcId="{34228AAA-6957-4596-907D-25C1A1B00371}" destId="{C3D5F0A2-2077-470B-8BE3-917104F6C1AE}" srcOrd="0" destOrd="0" presId="urn:microsoft.com/office/officeart/2005/8/layout/vList2"/>
    <dgm:cxn modelId="{D263BBF2-FE42-49A4-985F-E7FB25663A60}" type="presOf" srcId="{154CECAC-A50E-45DD-A944-BD3FAE88E5EC}" destId="{21205CE2-EB3B-4798-B4D8-F234F03DC745}" srcOrd="0" destOrd="0" presId="urn:microsoft.com/office/officeart/2005/8/layout/vList2"/>
    <dgm:cxn modelId="{404EF2AC-8580-4BCD-A7CB-7EE9F7BE7967}" type="presOf" srcId="{D1378F4F-3CA2-451F-9FA0-AEA5F8C95092}" destId="{A87DAF23-5B79-434A-9951-01085CC707A1}" srcOrd="0" destOrd="2" presId="urn:microsoft.com/office/officeart/2005/8/layout/vList2"/>
    <dgm:cxn modelId="{DCAA33C6-7C86-4DBC-8950-CD2F52E48145}" type="presOf" srcId="{9415A0CA-1524-460C-A4BF-5B6758E8C3B8}" destId="{72C29023-EEA6-4D2F-9197-634420B8302E}" srcOrd="0" destOrd="1" presId="urn:microsoft.com/office/officeart/2005/8/layout/vList2"/>
    <dgm:cxn modelId="{BAF7DF89-ACDB-431C-A5A3-98DDB94968F4}" srcId="{154CECAC-A50E-45DD-A944-BD3FAE88E5EC}" destId="{2838CA7F-D422-4EBD-A621-FCBD717710DE}" srcOrd="0" destOrd="0" parTransId="{442E7F72-DB13-4502-BEF7-95B6B08B0B9D}" sibTransId="{3BA0033C-C189-462A-93D0-06D2BE147678}"/>
    <dgm:cxn modelId="{D3805871-C657-450C-A9D2-CC13E779F7DA}" srcId="{B6BBA112-132C-42EB-9775-8DF9FCB186E8}" destId="{9415A0CA-1524-460C-A4BF-5B6758E8C3B8}" srcOrd="1" destOrd="0" parTransId="{FBC57588-8232-4135-A5D7-9618FCC1A3B1}" sibTransId="{D419228D-A402-4884-A79C-3E540FF15D4F}"/>
    <dgm:cxn modelId="{8D5C8129-3227-4A35-8C50-64D3576F662D}" type="presOf" srcId="{B6BBA112-132C-42EB-9775-8DF9FCB186E8}" destId="{60E6DB8A-5D9B-4429-BA9D-57AD977D7862}" srcOrd="0" destOrd="0" presId="urn:microsoft.com/office/officeart/2005/8/layout/vList2"/>
    <dgm:cxn modelId="{E1746F43-5468-4253-B40A-343202B712F5}" type="presOf" srcId="{B7BC5FDC-5693-4DB9-AC73-04C88A4C8897}" destId="{A87DAF23-5B79-434A-9951-01085CC707A1}" srcOrd="0" destOrd="0" presId="urn:microsoft.com/office/officeart/2005/8/layout/vList2"/>
    <dgm:cxn modelId="{3EED06DE-3172-4C17-9E60-EC806F04F054}" type="presOf" srcId="{3E796F4A-97E9-41B4-8840-FD23A564EE61}" destId="{F80E2E3F-9A67-4D3A-A8D6-A01057EF921D}" srcOrd="0" destOrd="0" presId="urn:microsoft.com/office/officeart/2005/8/layout/vList2"/>
    <dgm:cxn modelId="{93696AD5-0807-4F8B-8219-5138CF010C8A}" type="presOf" srcId="{2838CA7F-D422-4EBD-A621-FCBD717710DE}" destId="{29BDD3E8-CCE9-4835-9B20-C0F34DFC13F9}" srcOrd="0" destOrd="0" presId="urn:microsoft.com/office/officeart/2005/8/layout/vList2"/>
    <dgm:cxn modelId="{85F7D88F-64EE-4F0F-8911-F922D3D4585A}" srcId="{B6BBA112-132C-42EB-9775-8DF9FCB186E8}" destId="{EEA1A624-C42A-4E85-9E4A-BBA527B8E292}" srcOrd="0" destOrd="0" parTransId="{572E38A5-A66A-4461-8BFB-BBE7B8C0A83F}" sibTransId="{DE872429-63FC-4691-9EB0-99679E7353D7}"/>
    <dgm:cxn modelId="{658621E7-1DDB-47C2-A1DB-3DDF96E1D362}" srcId="{3E796F4A-97E9-41B4-8840-FD23A564EE61}" destId="{B7BC5FDC-5693-4DB9-AC73-04C88A4C8897}" srcOrd="0" destOrd="0" parTransId="{D4E4DA83-6227-40AE-9A41-9DC3237E2957}" sibTransId="{886075E7-C3C5-46D1-82E8-FDAE5D2D66C9}"/>
    <dgm:cxn modelId="{31D254AF-59B2-4C40-9ADC-2449889E0FAE}" srcId="{3E796F4A-97E9-41B4-8840-FD23A564EE61}" destId="{D1378F4F-3CA2-451F-9FA0-AEA5F8C95092}" srcOrd="2" destOrd="0" parTransId="{1A032583-E610-449C-9CA6-9D229D9EF15C}" sibTransId="{A8257C26-EDEA-46F9-8800-9E40F0D7A340}"/>
    <dgm:cxn modelId="{3957B114-9C3B-4BBD-8FDD-53C2714AC41A}" srcId="{34228AAA-6957-4596-907D-25C1A1B00371}" destId="{B6BBA112-132C-42EB-9775-8DF9FCB186E8}" srcOrd="0" destOrd="0" parTransId="{B377D1ED-578D-4A35-9A1C-178C4F8EA478}" sibTransId="{99AED117-FEE1-473D-80FA-123C9D9F0755}"/>
    <dgm:cxn modelId="{7F41968D-E481-4F7A-A95C-3B2CE437D386}" srcId="{34228AAA-6957-4596-907D-25C1A1B00371}" destId="{3E796F4A-97E9-41B4-8840-FD23A564EE61}" srcOrd="1" destOrd="0" parTransId="{A8CD0F3F-6E31-4CE1-945C-E1A2205B620B}" sibTransId="{F47DBF9C-F301-4D41-BFEA-43B3AE5E2FDA}"/>
    <dgm:cxn modelId="{C6109D3B-44E5-4FF7-B1CA-00F2685A43BC}" type="presOf" srcId="{1C34B42B-7203-4BB0-9A80-876E796BD668}" destId="{A87DAF23-5B79-434A-9951-01085CC707A1}" srcOrd="0" destOrd="1" presId="urn:microsoft.com/office/officeart/2005/8/layout/vList2"/>
    <dgm:cxn modelId="{48D58772-2C4E-4D9A-89C3-90A3D5E2C6A7}" type="presOf" srcId="{EEA1A624-C42A-4E85-9E4A-BBA527B8E292}" destId="{72C29023-EEA6-4D2F-9197-634420B8302E}" srcOrd="0" destOrd="0" presId="urn:microsoft.com/office/officeart/2005/8/layout/vList2"/>
    <dgm:cxn modelId="{BCB8EDCA-21FE-4C21-BC22-F27BB1162CB0}" srcId="{3E796F4A-97E9-41B4-8840-FD23A564EE61}" destId="{1C34B42B-7203-4BB0-9A80-876E796BD668}" srcOrd="1" destOrd="0" parTransId="{57BFFFC7-E9EF-4EE4-960B-02E5CF22AF75}" sibTransId="{B8DB8C96-E25A-4C92-98FA-53DED9395997}"/>
    <dgm:cxn modelId="{82A69CA7-369E-4EAC-9B42-ECE338E3D8B7}" srcId="{34228AAA-6957-4596-907D-25C1A1B00371}" destId="{154CECAC-A50E-45DD-A944-BD3FAE88E5EC}" srcOrd="2" destOrd="0" parTransId="{C3C9AF65-0856-44F9-AB8B-3022819099A9}" sibTransId="{E2542B3B-7366-450D-8476-362EE5F90E49}"/>
    <dgm:cxn modelId="{31171400-0838-403E-BF67-8CAB7B945362}" type="presParOf" srcId="{C3D5F0A2-2077-470B-8BE3-917104F6C1AE}" destId="{60E6DB8A-5D9B-4429-BA9D-57AD977D7862}" srcOrd="0" destOrd="0" presId="urn:microsoft.com/office/officeart/2005/8/layout/vList2"/>
    <dgm:cxn modelId="{360105B3-BFF9-43E9-B7AA-3A4C20FF0C78}" type="presParOf" srcId="{C3D5F0A2-2077-470B-8BE3-917104F6C1AE}" destId="{72C29023-EEA6-4D2F-9197-634420B8302E}" srcOrd="1" destOrd="0" presId="urn:microsoft.com/office/officeart/2005/8/layout/vList2"/>
    <dgm:cxn modelId="{CBA5E8E1-2644-4C78-B4A6-31D0FF3E1E6E}" type="presParOf" srcId="{C3D5F0A2-2077-470B-8BE3-917104F6C1AE}" destId="{F80E2E3F-9A67-4D3A-A8D6-A01057EF921D}" srcOrd="2" destOrd="0" presId="urn:microsoft.com/office/officeart/2005/8/layout/vList2"/>
    <dgm:cxn modelId="{5A551596-756C-438B-93D6-EF7603A32589}" type="presParOf" srcId="{C3D5F0A2-2077-470B-8BE3-917104F6C1AE}" destId="{A87DAF23-5B79-434A-9951-01085CC707A1}" srcOrd="3" destOrd="0" presId="urn:microsoft.com/office/officeart/2005/8/layout/vList2"/>
    <dgm:cxn modelId="{87C044E1-549C-4A5D-A048-2C8F887BF412}" type="presParOf" srcId="{C3D5F0A2-2077-470B-8BE3-917104F6C1AE}" destId="{21205CE2-EB3B-4798-B4D8-F234F03DC745}" srcOrd="4" destOrd="0" presId="urn:microsoft.com/office/officeart/2005/8/layout/vList2"/>
    <dgm:cxn modelId="{D42940C8-90B9-4679-B3F2-0B29DC458037}" type="presParOf" srcId="{C3D5F0A2-2077-470B-8BE3-917104F6C1AE}" destId="{29BDD3E8-CCE9-4835-9B20-C0F34DFC13F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865F3-BDAC-4215-A6AB-10A0E4EE1813}">
      <dsp:nvSpPr>
        <dsp:cNvPr id="0" name=""/>
        <dsp:cNvSpPr/>
      </dsp:nvSpPr>
      <dsp:spPr>
        <a:xfrm>
          <a:off x="5461070" y="4374853"/>
          <a:ext cx="725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5531" y="45720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805697" y="4402435"/>
        <a:ext cx="36276" cy="36276"/>
      </dsp:txXfrm>
    </dsp:sp>
    <dsp:sp modelId="{8785714A-3A27-4701-8A44-C2A47DEEA068}">
      <dsp:nvSpPr>
        <dsp:cNvPr id="0" name=""/>
        <dsp:cNvSpPr/>
      </dsp:nvSpPr>
      <dsp:spPr>
        <a:xfrm>
          <a:off x="1107882" y="3038083"/>
          <a:ext cx="725531" cy="138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765" y="0"/>
              </a:lnTo>
              <a:lnTo>
                <a:pt x="362765" y="1382490"/>
              </a:lnTo>
              <a:lnTo>
                <a:pt x="725531" y="1382490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1431615" y="3690295"/>
        <a:ext cx="78065" cy="78065"/>
      </dsp:txXfrm>
    </dsp:sp>
    <dsp:sp modelId="{BC4DA6C4-B03D-4AC0-8F6E-7B7F2CCC8743}">
      <dsp:nvSpPr>
        <dsp:cNvPr id="0" name=""/>
        <dsp:cNvSpPr/>
      </dsp:nvSpPr>
      <dsp:spPr>
        <a:xfrm>
          <a:off x="5461070" y="2992363"/>
          <a:ext cx="725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5531" y="45720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805697" y="3019944"/>
        <a:ext cx="36276" cy="36276"/>
      </dsp:txXfrm>
    </dsp:sp>
    <dsp:sp modelId="{46498AEE-F908-40F2-9F2C-A2C92FB77D47}">
      <dsp:nvSpPr>
        <dsp:cNvPr id="0" name=""/>
        <dsp:cNvSpPr/>
      </dsp:nvSpPr>
      <dsp:spPr>
        <a:xfrm>
          <a:off x="1107882" y="2992363"/>
          <a:ext cx="725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5531" y="45720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452510" y="3019944"/>
        <a:ext cx="36276" cy="36276"/>
      </dsp:txXfrm>
    </dsp:sp>
    <dsp:sp modelId="{4C092B4A-E85B-4E69-B816-11FDAEF4A44D}">
      <dsp:nvSpPr>
        <dsp:cNvPr id="0" name=""/>
        <dsp:cNvSpPr/>
      </dsp:nvSpPr>
      <dsp:spPr>
        <a:xfrm>
          <a:off x="5461070" y="1609872"/>
          <a:ext cx="725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5531" y="45720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805697" y="1637453"/>
        <a:ext cx="36276" cy="36276"/>
      </dsp:txXfrm>
    </dsp:sp>
    <dsp:sp modelId="{9D172BE4-7BF0-4AB3-9E58-C2E85E6F994C}">
      <dsp:nvSpPr>
        <dsp:cNvPr id="0" name=""/>
        <dsp:cNvSpPr/>
      </dsp:nvSpPr>
      <dsp:spPr>
        <a:xfrm>
          <a:off x="1107882" y="1655592"/>
          <a:ext cx="725531" cy="1382490"/>
        </a:xfrm>
        <a:custGeom>
          <a:avLst/>
          <a:gdLst/>
          <a:ahLst/>
          <a:cxnLst/>
          <a:rect l="0" t="0" r="0" b="0"/>
          <a:pathLst>
            <a:path>
              <a:moveTo>
                <a:pt x="0" y="1382490"/>
              </a:moveTo>
              <a:lnTo>
                <a:pt x="362765" y="1382490"/>
              </a:lnTo>
              <a:lnTo>
                <a:pt x="362765" y="0"/>
              </a:lnTo>
              <a:lnTo>
                <a:pt x="725531" y="0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1431615" y="2307804"/>
        <a:ext cx="78065" cy="78065"/>
      </dsp:txXfrm>
    </dsp:sp>
    <dsp:sp modelId="{1D187E55-169B-4B70-9E1B-A8E7A7B238E3}">
      <dsp:nvSpPr>
        <dsp:cNvPr id="0" name=""/>
        <dsp:cNvSpPr/>
      </dsp:nvSpPr>
      <dsp:spPr>
        <a:xfrm rot="16200000">
          <a:off x="-2355620" y="2485086"/>
          <a:ext cx="5821014" cy="110599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smtClean="0"/>
            <a:t>P</a:t>
          </a:r>
          <a:r>
            <a:rPr lang="pl-PL" sz="4200" b="0" i="0" kern="1200" dirty="0" smtClean="0"/>
            <a:t>odstawowe szyny</a:t>
          </a:r>
          <a:r>
            <a:rPr lang="en-US" sz="4200" b="0" i="0" kern="1200" dirty="0" smtClean="0"/>
            <a:t> </a:t>
          </a:r>
          <a:r>
            <a:rPr lang="en-US" sz="4200" b="0" i="0" kern="1200" dirty="0" err="1" smtClean="0"/>
            <a:t>magistrali</a:t>
          </a:r>
          <a:endParaRPr lang="ru-RU" sz="4200" kern="1200" dirty="0"/>
        </a:p>
      </dsp:txBody>
      <dsp:txXfrm>
        <a:off x="-2355620" y="2485086"/>
        <a:ext cx="5821014" cy="1105992"/>
      </dsp:txXfrm>
    </dsp:sp>
    <dsp:sp modelId="{0CCAFC8F-8288-498F-92BD-FC570A5B0B5D}">
      <dsp:nvSpPr>
        <dsp:cNvPr id="0" name=""/>
        <dsp:cNvSpPr/>
      </dsp:nvSpPr>
      <dsp:spPr>
        <a:xfrm>
          <a:off x="1833414" y="1102595"/>
          <a:ext cx="3627656" cy="1105992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</a:t>
          </a:r>
          <a:r>
            <a:rPr lang="pl-PL" sz="2400" kern="1200" dirty="0" smtClean="0"/>
            <a:t>terująca (kontrolna)</a:t>
          </a:r>
          <a:endParaRPr lang="ru-RU" sz="2400" kern="1200" dirty="0"/>
        </a:p>
      </dsp:txBody>
      <dsp:txXfrm>
        <a:off x="1833414" y="1102595"/>
        <a:ext cx="3627656" cy="1105992"/>
      </dsp:txXfrm>
    </dsp:sp>
    <dsp:sp modelId="{03B0C1C3-FD16-41BB-B1D7-F32332125CB3}">
      <dsp:nvSpPr>
        <dsp:cNvPr id="0" name=""/>
        <dsp:cNvSpPr/>
      </dsp:nvSpPr>
      <dsp:spPr>
        <a:xfrm>
          <a:off x="6186601" y="1102595"/>
          <a:ext cx="3627656" cy="110599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określa rodzaj operacji jaki ma być wykonany, np. zapis czy odczyt danych;</a:t>
          </a:r>
          <a:endParaRPr lang="ru-RU" sz="1900" kern="1200" dirty="0"/>
        </a:p>
      </dsp:txBody>
      <dsp:txXfrm>
        <a:off x="6186601" y="1102595"/>
        <a:ext cx="3627656" cy="1105992"/>
      </dsp:txXfrm>
    </dsp:sp>
    <dsp:sp modelId="{A31059A6-81D8-4FAE-A578-A6B815E44FCF}">
      <dsp:nvSpPr>
        <dsp:cNvPr id="0" name=""/>
        <dsp:cNvSpPr/>
      </dsp:nvSpPr>
      <dsp:spPr>
        <a:xfrm>
          <a:off x="1833414" y="2485086"/>
          <a:ext cx="3627656" cy="1105992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r>
            <a:rPr lang="pl-PL" sz="2400" kern="1200" dirty="0" smtClean="0"/>
            <a:t>dresowa (rdzeniowa) </a:t>
          </a:r>
          <a:endParaRPr lang="ru-RU" sz="2400" kern="1200" dirty="0"/>
        </a:p>
      </dsp:txBody>
      <dsp:txXfrm>
        <a:off x="1833414" y="2485086"/>
        <a:ext cx="3627656" cy="1105992"/>
      </dsp:txXfrm>
    </dsp:sp>
    <dsp:sp modelId="{30399C83-6784-47F8-826B-75582EB265ED}">
      <dsp:nvSpPr>
        <dsp:cNvPr id="0" name=""/>
        <dsp:cNvSpPr/>
      </dsp:nvSpPr>
      <dsp:spPr>
        <a:xfrm>
          <a:off x="6186601" y="2485086"/>
          <a:ext cx="3627656" cy="110599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określa np. z jakiej komórki pamięci sygnał ma zostać odczytany lub do jakiej komórki pamięci sygnał ma zostać zapisany;</a:t>
          </a:r>
          <a:endParaRPr lang="ru-RU" sz="1900" kern="1200" dirty="0"/>
        </a:p>
      </dsp:txBody>
      <dsp:txXfrm>
        <a:off x="6186601" y="2485086"/>
        <a:ext cx="3627656" cy="1105992"/>
      </dsp:txXfrm>
    </dsp:sp>
    <dsp:sp modelId="{FA5583DC-2116-4B4E-A779-9A4B871BE940}">
      <dsp:nvSpPr>
        <dsp:cNvPr id="0" name=""/>
        <dsp:cNvSpPr/>
      </dsp:nvSpPr>
      <dsp:spPr>
        <a:xfrm>
          <a:off x="1833414" y="3867577"/>
          <a:ext cx="3627656" cy="1105992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Danych</a:t>
          </a:r>
          <a:endParaRPr lang="ru-RU" sz="2400" kern="1200" dirty="0"/>
        </a:p>
      </dsp:txBody>
      <dsp:txXfrm>
        <a:off x="1833414" y="3867577"/>
        <a:ext cx="3627656" cy="1105992"/>
      </dsp:txXfrm>
    </dsp:sp>
    <dsp:sp modelId="{581F7F3C-68E8-4AC2-886B-33B9A2736E7C}">
      <dsp:nvSpPr>
        <dsp:cNvPr id="0" name=""/>
        <dsp:cNvSpPr/>
      </dsp:nvSpPr>
      <dsp:spPr>
        <a:xfrm>
          <a:off x="6186601" y="3867577"/>
          <a:ext cx="3627656" cy="1105992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przesyłane są właściwe dane.</a:t>
          </a:r>
          <a:endParaRPr lang="ru-RU" sz="1900" kern="1200" dirty="0"/>
        </a:p>
      </dsp:txBody>
      <dsp:txXfrm>
        <a:off x="6186601" y="3867577"/>
        <a:ext cx="3627656" cy="1105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7DD40-C41E-4FAB-BEEF-2FB69932AD48}">
      <dsp:nvSpPr>
        <dsp:cNvPr id="0" name=""/>
        <dsp:cNvSpPr/>
      </dsp:nvSpPr>
      <dsp:spPr>
        <a:xfrm>
          <a:off x="5432381" y="3721512"/>
          <a:ext cx="628948" cy="59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474" y="0"/>
              </a:lnTo>
              <a:lnTo>
                <a:pt x="314474" y="599226"/>
              </a:lnTo>
              <a:lnTo>
                <a:pt x="628948" y="5992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5137" y="3999407"/>
        <a:ext cx="43435" cy="43435"/>
      </dsp:txXfrm>
    </dsp:sp>
    <dsp:sp modelId="{64819531-C611-462A-84C1-5C812634E2D2}">
      <dsp:nvSpPr>
        <dsp:cNvPr id="0" name=""/>
        <dsp:cNvSpPr/>
      </dsp:nvSpPr>
      <dsp:spPr>
        <a:xfrm>
          <a:off x="5432381" y="3122285"/>
          <a:ext cx="628948" cy="599226"/>
        </a:xfrm>
        <a:custGeom>
          <a:avLst/>
          <a:gdLst/>
          <a:ahLst/>
          <a:cxnLst/>
          <a:rect l="0" t="0" r="0" b="0"/>
          <a:pathLst>
            <a:path>
              <a:moveTo>
                <a:pt x="0" y="599226"/>
              </a:moveTo>
              <a:lnTo>
                <a:pt x="314474" y="599226"/>
              </a:lnTo>
              <a:lnTo>
                <a:pt x="314474" y="0"/>
              </a:lnTo>
              <a:lnTo>
                <a:pt x="628948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5137" y="3400181"/>
        <a:ext cx="43435" cy="43435"/>
      </dsp:txXfrm>
    </dsp:sp>
    <dsp:sp modelId="{CD3385B5-8688-4A7D-9F5F-3B09D7854C86}">
      <dsp:nvSpPr>
        <dsp:cNvPr id="0" name=""/>
        <dsp:cNvSpPr/>
      </dsp:nvSpPr>
      <dsp:spPr>
        <a:xfrm>
          <a:off x="1658692" y="2523059"/>
          <a:ext cx="628948" cy="1198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474" y="0"/>
              </a:lnTo>
              <a:lnTo>
                <a:pt x="314474" y="1198453"/>
              </a:lnTo>
              <a:lnTo>
                <a:pt x="628948" y="11984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39329" y="3088448"/>
        <a:ext cx="67673" cy="67673"/>
      </dsp:txXfrm>
    </dsp:sp>
    <dsp:sp modelId="{D506DBEC-CE06-40F9-807B-A1DB0313CE60}">
      <dsp:nvSpPr>
        <dsp:cNvPr id="0" name=""/>
        <dsp:cNvSpPr/>
      </dsp:nvSpPr>
      <dsp:spPr>
        <a:xfrm>
          <a:off x="5432381" y="1324605"/>
          <a:ext cx="628948" cy="59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474" y="0"/>
              </a:lnTo>
              <a:lnTo>
                <a:pt x="314474" y="599226"/>
              </a:lnTo>
              <a:lnTo>
                <a:pt x="628948" y="5992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5137" y="1602501"/>
        <a:ext cx="43435" cy="43435"/>
      </dsp:txXfrm>
    </dsp:sp>
    <dsp:sp modelId="{3615895D-E6EF-4E3B-A30F-EDA372247B98}">
      <dsp:nvSpPr>
        <dsp:cNvPr id="0" name=""/>
        <dsp:cNvSpPr/>
      </dsp:nvSpPr>
      <dsp:spPr>
        <a:xfrm>
          <a:off x="5432381" y="725379"/>
          <a:ext cx="628948" cy="599226"/>
        </a:xfrm>
        <a:custGeom>
          <a:avLst/>
          <a:gdLst/>
          <a:ahLst/>
          <a:cxnLst/>
          <a:rect l="0" t="0" r="0" b="0"/>
          <a:pathLst>
            <a:path>
              <a:moveTo>
                <a:pt x="0" y="599226"/>
              </a:moveTo>
              <a:lnTo>
                <a:pt x="314474" y="599226"/>
              </a:lnTo>
              <a:lnTo>
                <a:pt x="314474" y="0"/>
              </a:lnTo>
              <a:lnTo>
                <a:pt x="628948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5137" y="1003275"/>
        <a:ext cx="43435" cy="43435"/>
      </dsp:txXfrm>
    </dsp:sp>
    <dsp:sp modelId="{810E90F9-B678-464F-B592-BADDF92323E6}">
      <dsp:nvSpPr>
        <dsp:cNvPr id="0" name=""/>
        <dsp:cNvSpPr/>
      </dsp:nvSpPr>
      <dsp:spPr>
        <a:xfrm>
          <a:off x="1658692" y="1324605"/>
          <a:ext cx="628948" cy="1198453"/>
        </a:xfrm>
        <a:custGeom>
          <a:avLst/>
          <a:gdLst/>
          <a:ahLst/>
          <a:cxnLst/>
          <a:rect l="0" t="0" r="0" b="0"/>
          <a:pathLst>
            <a:path>
              <a:moveTo>
                <a:pt x="0" y="1198453"/>
              </a:moveTo>
              <a:lnTo>
                <a:pt x="314474" y="1198453"/>
              </a:lnTo>
              <a:lnTo>
                <a:pt x="314474" y="0"/>
              </a:lnTo>
              <a:lnTo>
                <a:pt x="62894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39329" y="1889995"/>
        <a:ext cx="67673" cy="67673"/>
      </dsp:txXfrm>
    </dsp:sp>
    <dsp:sp modelId="{36A001EA-4161-41CF-B225-3AB1F21E281F}">
      <dsp:nvSpPr>
        <dsp:cNvPr id="0" name=""/>
        <dsp:cNvSpPr/>
      </dsp:nvSpPr>
      <dsp:spPr>
        <a:xfrm rot="16200000">
          <a:off x="-1343747" y="2043677"/>
          <a:ext cx="5046118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900" kern="1200" dirty="0" smtClean="0"/>
            <a:t>Magistrale komputerowe</a:t>
          </a:r>
          <a:endParaRPr lang="ru-RU" sz="3900" kern="1200" dirty="0"/>
        </a:p>
      </dsp:txBody>
      <dsp:txXfrm>
        <a:off x="-1343747" y="2043677"/>
        <a:ext cx="5046118" cy="958762"/>
      </dsp:txXfrm>
    </dsp:sp>
    <dsp:sp modelId="{56C96178-D31C-435F-A737-45D16654DE83}">
      <dsp:nvSpPr>
        <dsp:cNvPr id="0" name=""/>
        <dsp:cNvSpPr/>
      </dsp:nvSpPr>
      <dsp:spPr>
        <a:xfrm>
          <a:off x="2287640" y="845224"/>
          <a:ext cx="3144740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Ze</a:t>
          </a:r>
          <a:r>
            <a:rPr lang="uk-UA" sz="2700" kern="1200" dirty="0" smtClean="0"/>
            <a:t> </a:t>
          </a:r>
          <a:r>
            <a:rPr lang="pl-PL" sz="2700" kern="1200" dirty="0" smtClean="0"/>
            <a:t>względu na typ prowadzonej transmisji</a:t>
          </a:r>
          <a:endParaRPr lang="ru-RU" sz="2700" kern="1200" dirty="0"/>
        </a:p>
      </dsp:txBody>
      <dsp:txXfrm>
        <a:off x="2287640" y="845224"/>
        <a:ext cx="3144740" cy="958762"/>
      </dsp:txXfrm>
    </dsp:sp>
    <dsp:sp modelId="{11637F50-30CF-4B5B-B22B-1F72BEE42EF3}">
      <dsp:nvSpPr>
        <dsp:cNvPr id="0" name=""/>
        <dsp:cNvSpPr/>
      </dsp:nvSpPr>
      <dsp:spPr>
        <a:xfrm>
          <a:off x="6061329" y="245998"/>
          <a:ext cx="3144740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b="0" kern="1200" dirty="0" smtClean="0"/>
            <a:t>Równoległe</a:t>
          </a:r>
          <a:endParaRPr lang="ru-RU" sz="2700" b="0" kern="1200" dirty="0"/>
        </a:p>
      </dsp:txBody>
      <dsp:txXfrm>
        <a:off x="6061329" y="245998"/>
        <a:ext cx="3144740" cy="958762"/>
      </dsp:txXfrm>
    </dsp:sp>
    <dsp:sp modelId="{CE96D68D-CA08-4191-831A-3D3CA07CF215}">
      <dsp:nvSpPr>
        <dsp:cNvPr id="0" name=""/>
        <dsp:cNvSpPr/>
      </dsp:nvSpPr>
      <dsp:spPr>
        <a:xfrm>
          <a:off x="6061329" y="1444451"/>
          <a:ext cx="3144740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b="0" kern="1200" dirty="0" smtClean="0"/>
            <a:t>Szeregowe</a:t>
          </a:r>
          <a:endParaRPr lang="ru-RU" sz="2700" b="0" kern="1200" dirty="0"/>
        </a:p>
      </dsp:txBody>
      <dsp:txXfrm>
        <a:off x="6061329" y="1444451"/>
        <a:ext cx="3144740" cy="958762"/>
      </dsp:txXfrm>
    </dsp:sp>
    <dsp:sp modelId="{AC0CEA83-8A27-4122-9F47-D1CF742B84FE}">
      <dsp:nvSpPr>
        <dsp:cNvPr id="0" name=""/>
        <dsp:cNvSpPr/>
      </dsp:nvSpPr>
      <dsp:spPr>
        <a:xfrm>
          <a:off x="2287640" y="3242130"/>
          <a:ext cx="3144740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Ze względu na sposób transmisji</a:t>
          </a:r>
          <a:endParaRPr lang="ru-RU" sz="2700" kern="1200" dirty="0"/>
        </a:p>
      </dsp:txBody>
      <dsp:txXfrm>
        <a:off x="2287640" y="3242130"/>
        <a:ext cx="3144740" cy="958762"/>
      </dsp:txXfrm>
    </dsp:sp>
    <dsp:sp modelId="{00619B0F-0E9B-4CBE-ADF6-09E135749003}">
      <dsp:nvSpPr>
        <dsp:cNvPr id="0" name=""/>
        <dsp:cNvSpPr/>
      </dsp:nvSpPr>
      <dsp:spPr>
        <a:xfrm>
          <a:off x="6061329" y="2642904"/>
          <a:ext cx="3144740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Jednokierunkowe</a:t>
          </a:r>
          <a:endParaRPr lang="ru-RU" sz="2700" kern="1200" dirty="0"/>
        </a:p>
      </dsp:txBody>
      <dsp:txXfrm>
        <a:off x="6061329" y="2642904"/>
        <a:ext cx="3144740" cy="958762"/>
      </dsp:txXfrm>
    </dsp:sp>
    <dsp:sp modelId="{4CF9E02D-47AC-440F-AD66-957636561827}">
      <dsp:nvSpPr>
        <dsp:cNvPr id="0" name=""/>
        <dsp:cNvSpPr/>
      </dsp:nvSpPr>
      <dsp:spPr>
        <a:xfrm>
          <a:off x="6061329" y="3841357"/>
          <a:ext cx="3144740" cy="9587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Dwukierunkowe</a:t>
          </a:r>
          <a:endParaRPr lang="ru-RU" sz="2700" kern="1200" dirty="0"/>
        </a:p>
      </dsp:txBody>
      <dsp:txXfrm>
        <a:off x="6061329" y="3841357"/>
        <a:ext cx="3144740" cy="958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989D9-4C7E-4B04-B4C1-8AACBCE3D81B}">
      <dsp:nvSpPr>
        <dsp:cNvPr id="0" name=""/>
        <dsp:cNvSpPr/>
      </dsp:nvSpPr>
      <dsp:spPr>
        <a:xfrm>
          <a:off x="48" y="14835"/>
          <a:ext cx="4628926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b="0" kern="1200" dirty="0" smtClean="0"/>
            <a:t>Równoległe</a:t>
          </a:r>
          <a:endParaRPr lang="ru-RU" sz="2000" kern="1200" dirty="0"/>
        </a:p>
      </dsp:txBody>
      <dsp:txXfrm>
        <a:off x="48" y="14835"/>
        <a:ext cx="4628926" cy="576000"/>
      </dsp:txXfrm>
    </dsp:sp>
    <dsp:sp modelId="{DC579E7F-945C-40FA-87B1-F907330ADD64}">
      <dsp:nvSpPr>
        <dsp:cNvPr id="0" name=""/>
        <dsp:cNvSpPr/>
      </dsp:nvSpPr>
      <dsp:spPr>
        <a:xfrm>
          <a:off x="48" y="590835"/>
          <a:ext cx="4628926" cy="4899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Port Centronics (IEEE 1284)</a:t>
          </a:r>
          <a:endParaRPr lang="ru-RU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PCMCIA</a:t>
          </a:r>
          <a:endParaRPr lang="ru-RU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AGP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ATA (IDE)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SCSI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UDMA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PCI-X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ATAPI (EIDE)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PCI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MiniPCI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ISA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MCA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VESA Local Bus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EISA</a:t>
          </a:r>
          <a:endParaRPr lang="ru-RU" sz="2000" kern="1200" dirty="0"/>
        </a:p>
      </dsp:txBody>
      <dsp:txXfrm>
        <a:off x="48" y="590835"/>
        <a:ext cx="4628926" cy="4899824"/>
      </dsp:txXfrm>
    </dsp:sp>
    <dsp:sp modelId="{FDCCA031-A78D-44FB-B737-0228B729E808}">
      <dsp:nvSpPr>
        <dsp:cNvPr id="0" name=""/>
        <dsp:cNvSpPr/>
      </dsp:nvSpPr>
      <dsp:spPr>
        <a:xfrm>
          <a:off x="5277024" y="14835"/>
          <a:ext cx="4628926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b="0" kern="1200" dirty="0" smtClean="0"/>
            <a:t>Szeregowe</a:t>
          </a:r>
          <a:endParaRPr lang="ru-RU" sz="2000" kern="1200" dirty="0"/>
        </a:p>
      </dsp:txBody>
      <dsp:txXfrm>
        <a:off x="5277024" y="14835"/>
        <a:ext cx="4628926" cy="576000"/>
      </dsp:txXfrm>
    </dsp:sp>
    <dsp:sp modelId="{0157031C-D986-46A8-A399-7684E4D0ECC7}">
      <dsp:nvSpPr>
        <dsp:cNvPr id="0" name=""/>
        <dsp:cNvSpPr/>
      </dsp:nvSpPr>
      <dsp:spPr>
        <a:xfrm>
          <a:off x="5277071" y="580888"/>
          <a:ext cx="4628926" cy="4899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HyperTransport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I²C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FSB </a:t>
          </a:r>
          <a:r>
            <a:rPr lang="en-US" sz="2000" kern="1200" dirty="0" err="1" smtClean="0"/>
            <a:t>lub</a:t>
          </a:r>
          <a:r>
            <a:rPr lang="en-US" sz="2000" kern="1200" dirty="0" smtClean="0"/>
            <a:t> </a:t>
          </a:r>
          <a:r>
            <a:rPr lang="pl-PL" sz="2000" kern="1200" dirty="0" smtClean="0"/>
            <a:t>Front Side Bus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RS-232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PS/2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USB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Ethernet (RJ-45, BNC)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fax/modem/DSL (RJ-11)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FireWire (IEEE 1394)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SATA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eSATA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DisplayPort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Thunderbolt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DVI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ExpressCard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000" kern="1200" dirty="0"/>
        </a:p>
      </dsp:txBody>
      <dsp:txXfrm>
        <a:off x="5277071" y="580888"/>
        <a:ext cx="4628926" cy="489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6DB8A-5D9B-4429-BA9D-57AD977D7862}">
      <dsp:nvSpPr>
        <dsp:cNvPr id="0" name=""/>
        <dsp:cNvSpPr/>
      </dsp:nvSpPr>
      <dsp:spPr>
        <a:xfrm>
          <a:off x="0" y="51299"/>
          <a:ext cx="9879874" cy="638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b="1" kern="1200" dirty="0" smtClean="0"/>
            <a:t>SATA </a:t>
          </a:r>
          <a:r>
            <a:rPr lang="uk-UA" sz="2800" b="1" kern="1200" dirty="0" smtClean="0"/>
            <a:t>3</a:t>
          </a:r>
          <a:endParaRPr lang="ru-RU" sz="2800" b="1" kern="1200" dirty="0"/>
        </a:p>
      </dsp:txBody>
      <dsp:txXfrm>
        <a:off x="31185" y="82484"/>
        <a:ext cx="9817504" cy="576449"/>
      </dsp:txXfrm>
    </dsp:sp>
    <dsp:sp modelId="{72C29023-EEA6-4D2F-9197-634420B8302E}">
      <dsp:nvSpPr>
        <dsp:cNvPr id="0" name=""/>
        <dsp:cNvSpPr/>
      </dsp:nvSpPr>
      <dsp:spPr>
        <a:xfrm>
          <a:off x="0" y="690119"/>
          <a:ext cx="9879874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6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2200" b="0" kern="1200" dirty="0" smtClean="0"/>
            <a:t>Kolejkowanie zadań</a:t>
          </a:r>
          <a:r>
            <a:rPr lang="uk-UA" sz="2200" b="0" kern="1200" dirty="0" smtClean="0"/>
            <a:t> - </a:t>
          </a:r>
          <a:r>
            <a:rPr lang="pl-PL" sz="2200" b="0" kern="1200" dirty="0" smtClean="0"/>
            <a:t>zwiększ</a:t>
          </a:r>
          <a:r>
            <a:rPr lang="en-US" sz="2200" b="0" kern="1200" dirty="0" smtClean="0"/>
            <a:t>e</a:t>
          </a:r>
          <a:r>
            <a:rPr lang="pl-PL" sz="2200" b="0" kern="1200" dirty="0" smtClean="0"/>
            <a:t>nie wydajnośći i efektywnośći dysku twardego</a:t>
          </a:r>
          <a:r>
            <a:rPr lang="uk-UA" sz="2200" b="0" kern="1200" dirty="0" smtClean="0"/>
            <a:t> </a:t>
          </a:r>
          <a:r>
            <a:rPr lang="pl-PL" sz="2200" b="0" kern="1200" dirty="0" smtClean="0"/>
            <a:t>do 10%</a:t>
          </a:r>
          <a:endParaRPr lang="ru-RU" sz="2200" b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2200" b="0" kern="1200" dirty="0" smtClean="0"/>
            <a:t>Ulepszone zarządzanie energią </a:t>
          </a:r>
        </a:p>
      </dsp:txBody>
      <dsp:txXfrm>
        <a:off x="0" y="690119"/>
        <a:ext cx="9879874" cy="956340"/>
      </dsp:txXfrm>
    </dsp:sp>
    <dsp:sp modelId="{F80E2E3F-9A67-4D3A-A8D6-A01057EF921D}">
      <dsp:nvSpPr>
        <dsp:cNvPr id="0" name=""/>
        <dsp:cNvSpPr/>
      </dsp:nvSpPr>
      <dsp:spPr>
        <a:xfrm>
          <a:off x="0" y="1646460"/>
          <a:ext cx="9879874" cy="638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b="1" i="0" kern="1200" dirty="0" smtClean="0"/>
            <a:t>SATA Revision 3.1</a:t>
          </a:r>
          <a:endParaRPr lang="ru-RU" sz="2800" kern="1200" dirty="0"/>
        </a:p>
      </dsp:txBody>
      <dsp:txXfrm>
        <a:off x="31185" y="1677645"/>
        <a:ext cx="9817504" cy="576449"/>
      </dsp:txXfrm>
    </dsp:sp>
    <dsp:sp modelId="{A87DAF23-5B79-434A-9951-01085CC707A1}">
      <dsp:nvSpPr>
        <dsp:cNvPr id="0" name=""/>
        <dsp:cNvSpPr/>
      </dsp:nvSpPr>
      <dsp:spPr>
        <a:xfrm>
          <a:off x="0" y="2285280"/>
          <a:ext cx="9879874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6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2200" kern="1200" dirty="0" smtClean="0"/>
            <a:t>mSATA (SATA SSD napędy dla urządzeń przenośnych)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2200" kern="1200" dirty="0" smtClean="0"/>
            <a:t>Zero-power napęd optyczny: w trybie gotowości, SATA </a:t>
          </a:r>
          <a:r>
            <a:rPr lang="pl-PL" sz="2200" kern="1200" dirty="0" smtClean="0"/>
            <a:t>napęd </a:t>
          </a:r>
          <a:r>
            <a:rPr lang="pl-PL" sz="2200" kern="1200" dirty="0" smtClean="0"/>
            <a:t>optyczny nie zużywa energii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2200" kern="1200" dirty="0" smtClean="0"/>
            <a:t>Required Link Power </a:t>
          </a:r>
          <a:r>
            <a:rPr lang="pl-PL" sz="2200" kern="1200" dirty="0" smtClean="0"/>
            <a:t>Management – zmniejsza </a:t>
          </a:r>
          <a:r>
            <a:rPr lang="pl-PL" sz="2200" kern="1200" dirty="0" smtClean="0"/>
            <a:t>całkowity pobór mocy kilku urządzeń SATA</a:t>
          </a:r>
          <a:endParaRPr lang="ru-RU" sz="2200" kern="1200" dirty="0"/>
        </a:p>
      </dsp:txBody>
      <dsp:txXfrm>
        <a:off x="0" y="2285280"/>
        <a:ext cx="9879874" cy="1564920"/>
      </dsp:txXfrm>
    </dsp:sp>
    <dsp:sp modelId="{21205CE2-EB3B-4798-B4D8-F234F03DC745}">
      <dsp:nvSpPr>
        <dsp:cNvPr id="0" name=""/>
        <dsp:cNvSpPr/>
      </dsp:nvSpPr>
      <dsp:spPr>
        <a:xfrm>
          <a:off x="0" y="3867616"/>
          <a:ext cx="9879874" cy="638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b="1" i="0" kern="1200" dirty="0" smtClean="0"/>
            <a:t>SATA Revision 3.2</a:t>
          </a:r>
          <a:r>
            <a:rPr lang="uk-UA" sz="2800" b="1" i="0" kern="1200" dirty="0" smtClean="0"/>
            <a:t> - </a:t>
          </a:r>
          <a:r>
            <a:rPr lang="pl-PL" sz="2800" b="1" i="0" kern="1200" dirty="0" smtClean="0"/>
            <a:t>SATA Express</a:t>
          </a:r>
          <a:endParaRPr lang="ru-RU" sz="2800" kern="1200" dirty="0"/>
        </a:p>
      </dsp:txBody>
      <dsp:txXfrm>
        <a:off x="31185" y="3898801"/>
        <a:ext cx="9817504" cy="576449"/>
      </dsp:txXfrm>
    </dsp:sp>
    <dsp:sp modelId="{29BDD3E8-CCE9-4835-9B20-C0F34DFC13F9}">
      <dsp:nvSpPr>
        <dsp:cNvPr id="0" name=""/>
        <dsp:cNvSpPr/>
      </dsp:nvSpPr>
      <dsp:spPr>
        <a:xfrm>
          <a:off x="0" y="4489020"/>
          <a:ext cx="9879874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6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2200" kern="1200" dirty="0" smtClean="0"/>
            <a:t>Strukturalnie reprezentuje dwa przyległe SATA </a:t>
          </a:r>
          <a:r>
            <a:rPr lang="pl-PL" sz="2200" kern="1200" dirty="0" smtClean="0"/>
            <a:t>portu</a:t>
          </a:r>
          <a:r>
            <a:rPr lang="pl-PL" sz="2200" kern="1200" dirty="0" smtClean="0"/>
            <a:t>, który umożliwia korzystanie z </a:t>
          </a:r>
          <a:r>
            <a:rPr lang="pl-PL" sz="2200" kern="1200" dirty="0" smtClean="0"/>
            <a:t>napędów </a:t>
          </a:r>
          <a:r>
            <a:rPr lang="pl-PL" sz="2200" kern="1200" dirty="0" smtClean="0"/>
            <a:t>z interfejsem SATA i bezpośrednio napędza początkowo nośną SATA Express. Szybkość transmisji danych nawet do 8 </a:t>
          </a:r>
          <a:r>
            <a:rPr lang="pl-PL" sz="2200" kern="1200" dirty="0" smtClean="0"/>
            <a:t>Gbit/s</a:t>
          </a:r>
          <a:r>
            <a:rPr lang="pl-PL" sz="2200" kern="1200" dirty="0" smtClean="0"/>
            <a:t>, w przypadku użycia pojedynczego pomocnika i 16 </a:t>
          </a:r>
          <a:r>
            <a:rPr lang="pl-PL" sz="2200" kern="1200" dirty="0" smtClean="0"/>
            <a:t>Gbit/s</a:t>
          </a:r>
          <a:r>
            <a:rPr lang="pl-PL" sz="2200" kern="1200" dirty="0" smtClean="0"/>
            <a:t>, a w przypadku obejmującym dwa złącza SATA Express.</a:t>
          </a:r>
          <a:endParaRPr lang="ru-RU" sz="2200" kern="1200" dirty="0"/>
        </a:p>
      </dsp:txBody>
      <dsp:txXfrm>
        <a:off x="0" y="4489020"/>
        <a:ext cx="9879874" cy="14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144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75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8770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72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959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0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5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3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7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2343" y="1994263"/>
            <a:ext cx="8881041" cy="2100642"/>
          </a:xfrm>
        </p:spPr>
        <p:txBody>
          <a:bodyPr>
            <a:normAutofit/>
          </a:bodyPr>
          <a:lstStyle/>
          <a:p>
            <a:r>
              <a:rPr lang="pl-PL" sz="6600" dirty="0" smtClean="0"/>
              <a:t>Magistrale Komputerowe</a:t>
            </a:r>
            <a:endParaRPr lang="pl-PL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94454" y="6128082"/>
            <a:ext cx="3772318" cy="537411"/>
          </a:xfrm>
        </p:spPr>
        <p:txBody>
          <a:bodyPr>
            <a:normAutofit/>
          </a:bodyPr>
          <a:lstStyle/>
          <a:p>
            <a:r>
              <a:rPr lang="pl-PL" dirty="0" smtClean="0"/>
              <a:t>Volodymyr dolzhenko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55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70868"/>
            <a:ext cx="10117137" cy="753082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Wersje </a:t>
            </a:r>
            <a:r>
              <a:rPr lang="pl-PL" dirty="0" smtClean="0"/>
              <a:t>standardu</a:t>
            </a:r>
            <a:endParaRPr lang="pl-PL" dirty="0"/>
          </a:p>
        </p:txBody>
      </p:sp>
      <p:pic>
        <p:nvPicPr>
          <p:cNvPr id="4098" name="Picture 2" descr="http://www.gigabyte.ru/microsites/data/93/feature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60" y="1432560"/>
            <a:ext cx="5379719" cy="50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173" y="1600200"/>
            <a:ext cx="5670867" cy="4754880"/>
          </a:xfrm>
        </p:spPr>
        <p:txBody>
          <a:bodyPr>
            <a:normAutofit/>
          </a:bodyPr>
          <a:lstStyle/>
          <a:p>
            <a:r>
              <a:rPr lang="pl-PL" b="1" dirty="0"/>
              <a:t>SATA </a:t>
            </a:r>
            <a:r>
              <a:rPr lang="pl-PL" b="1" dirty="0" smtClean="0"/>
              <a:t>I </a:t>
            </a:r>
            <a:r>
              <a:rPr lang="en-US" b="1" dirty="0" smtClean="0"/>
              <a:t>- </a:t>
            </a:r>
            <a:r>
              <a:rPr lang="pl-PL" dirty="0"/>
              <a:t> umożliwia szeregową transmisję danych z maksymalną przepustowością 1,5 Gbit/s (ok. 179 MiB/s)</a:t>
            </a:r>
            <a:endParaRPr lang="uk-UA" b="1" dirty="0" smtClean="0"/>
          </a:p>
          <a:p>
            <a:r>
              <a:rPr lang="pl-PL" b="1" dirty="0"/>
              <a:t>SATA </a:t>
            </a:r>
            <a:r>
              <a:rPr lang="pl-PL" b="1" dirty="0" smtClean="0"/>
              <a:t>II</a:t>
            </a:r>
            <a:r>
              <a:rPr lang="en-US" b="1" dirty="0" smtClean="0"/>
              <a:t> - </a:t>
            </a:r>
            <a:r>
              <a:rPr lang="pl-PL" dirty="0"/>
              <a:t>oferuje przepustowość 3,0 Gbit/s (ok. 358 MiB/s)</a:t>
            </a:r>
            <a:endParaRPr lang="pl-PL" b="1" dirty="0" smtClean="0"/>
          </a:p>
          <a:p>
            <a:r>
              <a:rPr lang="pl-PL" b="1" dirty="0"/>
              <a:t>SATA </a:t>
            </a:r>
            <a:r>
              <a:rPr lang="pl-PL" b="1" dirty="0" smtClean="0"/>
              <a:t>III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pl-PL" dirty="0"/>
              <a:t>zaprezentowana oficjalnie po raz pierwszy 27 maja 2009 </a:t>
            </a:r>
            <a:r>
              <a:rPr lang="pl-PL" dirty="0" smtClean="0"/>
              <a:t>roku</a:t>
            </a:r>
            <a:r>
              <a:rPr lang="pl-PL" dirty="0"/>
              <a:t> udostępnia przepustowość 6,0 Gbit/s (ok. 715 MiB/s)</a:t>
            </a:r>
          </a:p>
        </p:txBody>
      </p:sp>
    </p:spTree>
    <p:extLst>
      <p:ext uri="{BB962C8B-B14F-4D97-AF65-F5344CB8AC3E}">
        <p14:creationId xmlns:p14="http://schemas.microsoft.com/office/powerpoint/2010/main" val="71006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39629466"/>
              </p:ext>
            </p:extLst>
          </p:nvPr>
        </p:nvGraphicFramePr>
        <p:xfrm>
          <a:off x="1249680" y="320040"/>
          <a:ext cx="9879874" cy="598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34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441960"/>
            <a:ext cx="9905998" cy="1076008"/>
          </a:xfrm>
        </p:spPr>
        <p:txBody>
          <a:bodyPr/>
          <a:lstStyle/>
          <a:p>
            <a:pPr algn="ctr"/>
            <a:r>
              <a:rPr lang="pl-PL" dirty="0"/>
              <a:t>Rodzaje </a:t>
            </a:r>
            <a:r>
              <a:rPr lang="pl-PL" dirty="0" smtClean="0"/>
              <a:t>złączy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fontScale="92500"/>
          </a:bodyPr>
          <a:lstStyle/>
          <a:p>
            <a:r>
              <a:rPr lang="pl-PL" b="1" dirty="0" smtClean="0"/>
              <a:t>eSATA</a:t>
            </a:r>
            <a:r>
              <a:rPr lang="ru-RU" b="1" dirty="0" smtClean="0"/>
              <a:t> = </a:t>
            </a:r>
            <a:r>
              <a:rPr lang="pl-PL" dirty="0"/>
              <a:t> zewnętrzny port SATA 3 </a:t>
            </a:r>
            <a:r>
              <a:rPr lang="pl-PL" dirty="0" smtClean="0"/>
              <a:t>Gbit/s</a:t>
            </a:r>
            <a:r>
              <a:rPr lang="ru-RU" dirty="0" smtClean="0"/>
              <a:t>, </a:t>
            </a:r>
            <a:r>
              <a:rPr lang="pl-PL" dirty="0"/>
              <a:t>Główną ideą eSATA jest zapewnienie identycznej prędkości przesyłania danych w urządzeniach zewnętrznych, jaka osiągalna jest dla napędów </a:t>
            </a:r>
            <a:r>
              <a:rPr lang="pl-PL" dirty="0" smtClean="0"/>
              <a:t>wewnętrznych</a:t>
            </a:r>
            <a:r>
              <a:rPr lang="en-US" dirty="0" smtClean="0"/>
              <a:t>. </a:t>
            </a:r>
            <a:r>
              <a:rPr lang="pl-PL" dirty="0"/>
              <a:t>maksymalne przepustowości to 150 MB/s oraz 300 </a:t>
            </a:r>
            <a:r>
              <a:rPr lang="pl-PL" dirty="0" smtClean="0"/>
              <a:t>MB/s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Jak</a:t>
            </a:r>
            <a:r>
              <a:rPr lang="en-US" dirty="0" smtClean="0"/>
              <a:t> SATA II) = </a:t>
            </a:r>
            <a:r>
              <a:rPr lang="en-US" dirty="0" err="1" smtClean="0"/>
              <a:t>przedko</a:t>
            </a:r>
            <a:r>
              <a:rPr lang="pl-PL" dirty="0" smtClean="0"/>
              <a:t>ssci usb 3.0</a:t>
            </a:r>
            <a:endParaRPr lang="pl-PL" b="1" dirty="0"/>
          </a:p>
          <a:p>
            <a:r>
              <a:rPr lang="pl-PL" b="1" dirty="0" smtClean="0"/>
              <a:t>xSATA</a:t>
            </a:r>
            <a:r>
              <a:rPr lang="en-US" b="1" dirty="0" smtClean="0"/>
              <a:t> = </a:t>
            </a:r>
            <a:r>
              <a:rPr lang="pl-PL" dirty="0"/>
              <a:t>rozwinięcie standardu </a:t>
            </a:r>
            <a:r>
              <a:rPr lang="pl-PL" dirty="0" smtClean="0"/>
              <a:t>eSATA</a:t>
            </a:r>
            <a:r>
              <a:rPr lang="en-US" dirty="0" smtClean="0"/>
              <a:t>, </a:t>
            </a:r>
            <a:r>
              <a:rPr lang="pl-PL" dirty="0"/>
              <a:t>zewnętrzne połączenie SATA o długości do 8 metrów</a:t>
            </a:r>
            <a:endParaRPr lang="pl-PL" b="1" dirty="0"/>
          </a:p>
          <a:p>
            <a:r>
              <a:rPr lang="pl-PL" b="1" dirty="0" smtClean="0"/>
              <a:t>mSATA</a:t>
            </a:r>
            <a:r>
              <a:rPr lang="en-US" b="1" dirty="0" smtClean="0"/>
              <a:t> = </a:t>
            </a:r>
            <a:r>
              <a:rPr lang="pl-PL" dirty="0"/>
              <a:t>m</a:t>
            </a:r>
            <a:r>
              <a:rPr lang="pl-PL" dirty="0" smtClean="0"/>
              <a:t>aksymalna</a:t>
            </a:r>
            <a:r>
              <a:rPr lang="pl-PL" dirty="0"/>
              <a:t> przepustowość mSATA wynosi 6 </a:t>
            </a:r>
            <a:r>
              <a:rPr lang="pl-PL" dirty="0" smtClean="0"/>
              <a:t>Gbit/s</a:t>
            </a:r>
            <a:r>
              <a:rPr lang="en-US" dirty="0" smtClean="0"/>
              <a:t> </a:t>
            </a:r>
            <a:r>
              <a:rPr lang="pl-PL" dirty="0"/>
              <a:t>do zastosowań w takich urządzeniach jak netbooki oraz dyski SSD 1.8"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7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54735" y="580562"/>
            <a:ext cx="10161905" cy="5783090"/>
            <a:chOff x="1054735" y="748202"/>
            <a:chExt cx="9521825" cy="5783090"/>
          </a:xfrm>
        </p:grpSpPr>
        <p:pic>
          <p:nvPicPr>
            <p:cNvPr id="2050" name="Picture 2" descr="http://of.bsu.ru/e-book/fok/book/img/img_9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735" y="748202"/>
              <a:ext cx="5269866" cy="301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1" y="748203"/>
              <a:ext cx="4251959" cy="301607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735" y="3764280"/>
              <a:ext cx="9521825" cy="2767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02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2880"/>
            <a:ext cx="9905998" cy="1030288"/>
          </a:xfrm>
        </p:spPr>
        <p:txBody>
          <a:bodyPr/>
          <a:lstStyle/>
          <a:p>
            <a:pPr algn="ctr"/>
            <a:r>
              <a:rPr lang="pl-PL" dirty="0" smtClean="0"/>
              <a:t>Magistrala PCI</a:t>
            </a:r>
            <a:r>
              <a:rPr lang="en-US" dirty="0" smtClean="0"/>
              <a:t>-express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57008"/>
            <a:ext cx="9905999" cy="4943792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PCI Express</a:t>
            </a:r>
            <a:r>
              <a:rPr lang="pl-PL" dirty="0"/>
              <a:t> (ang. </a:t>
            </a:r>
            <a:r>
              <a:rPr lang="pl-PL" i="1" dirty="0"/>
              <a:t>Peripheral Component Interconnect Express</a:t>
            </a:r>
            <a:r>
              <a:rPr lang="pl-PL" dirty="0"/>
              <a:t>), oficjalny skrót </a:t>
            </a:r>
            <a:r>
              <a:rPr lang="pl-PL" b="1" dirty="0"/>
              <a:t>PCIe</a:t>
            </a:r>
            <a:r>
              <a:rPr lang="pl-PL" dirty="0"/>
              <a:t> – połączenie </a:t>
            </a:r>
            <a:r>
              <a:rPr lang="pl-PL" i="1" dirty="0" smtClean="0"/>
              <a:t>Point-to-Point</a:t>
            </a:r>
            <a:r>
              <a:rPr lang="pl-PL" dirty="0" smtClean="0"/>
              <a:t>, </a:t>
            </a:r>
            <a:r>
              <a:rPr lang="pl-PL" dirty="0"/>
              <a:t>służące do instalacji kart rozszerzeń na płycie głównej</a:t>
            </a:r>
            <a:r>
              <a:rPr lang="pl-PL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pl-PL" dirty="0" smtClean="0"/>
              <a:t>Zastąpiło </a:t>
            </a:r>
            <a:r>
              <a:rPr lang="pl-PL" dirty="0"/>
              <a:t>ono magistrale PCI oraz AGP</a:t>
            </a:r>
            <a:r>
              <a:rPr lang="pl-PL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Z</a:t>
            </a:r>
            <a:r>
              <a:rPr lang="pl-PL" dirty="0" smtClean="0"/>
              <a:t>aprezentowana </a:t>
            </a:r>
            <a:r>
              <a:rPr lang="pl-PL" dirty="0"/>
              <a:t>przez firmę </a:t>
            </a:r>
            <a:r>
              <a:rPr lang="pl-PL" dirty="0" smtClean="0"/>
              <a:t>Intel</a:t>
            </a:r>
            <a:r>
              <a:rPr lang="en-US" dirty="0" smtClean="0"/>
              <a:t> w 2004</a:t>
            </a:r>
            <a:endParaRPr lang="uk-UA" dirty="0" smtClean="0"/>
          </a:p>
          <a:p>
            <a:r>
              <a:rPr lang="pl-PL" dirty="0"/>
              <a:t>Połączenie między dwoma urządzeniami PCI Express zawiera jeden (X1) lub kilka (x2, X4, X8, X12, x16 x32</a:t>
            </a:r>
            <a:r>
              <a:rPr lang="pl-PL" dirty="0" smtClean="0"/>
              <a:t>) </a:t>
            </a:r>
            <a:r>
              <a:rPr lang="pl-PL" dirty="0"/>
              <a:t>dwukierunkowych łącz szeregowych. Każde urządzenie musi utrzymywać połączenie z co najmniej jednej linii (x1</a:t>
            </a:r>
            <a:r>
              <a:rPr lang="pl-PL" dirty="0" smtClean="0"/>
              <a:t>).</a:t>
            </a:r>
            <a:endParaRPr lang="uk-UA" dirty="0" smtClean="0"/>
          </a:p>
          <a:p>
            <a:r>
              <a:rPr lang="pl-PL" dirty="0"/>
              <a:t>Aby podłączyć urządzenie PCI Express </a:t>
            </a:r>
            <a:r>
              <a:rPr lang="pl-PL" dirty="0"/>
              <a:t>wykorzystuje się </a:t>
            </a:r>
            <a:r>
              <a:rPr lang="pl-PL" dirty="0"/>
              <a:t>dwukierunkową </a:t>
            </a:r>
            <a:r>
              <a:rPr lang="pl-PL" dirty="0" smtClean="0"/>
              <a:t>typu: </a:t>
            </a:r>
            <a:r>
              <a:rPr lang="pl-PL" dirty="0"/>
              <a:t>połączenie szeregowe </a:t>
            </a:r>
            <a:r>
              <a:rPr lang="pl-PL" dirty="0" smtClean="0"/>
              <a:t>punktowe </a:t>
            </a:r>
            <a:r>
              <a:rPr lang="pl-PL" dirty="0"/>
              <a:t>zwaną </a:t>
            </a:r>
            <a:r>
              <a:rPr lang="pl-PL" dirty="0" smtClean="0"/>
              <a:t>linią</a:t>
            </a:r>
            <a:r>
              <a:rPr lang="ru-RU" dirty="0" smtClean="0"/>
              <a:t>.</a:t>
            </a:r>
          </a:p>
          <a:p>
            <a:r>
              <a:rPr lang="pl-PL" dirty="0" smtClean="0"/>
              <a:t> </a:t>
            </a:r>
            <a:r>
              <a:rPr lang="pl-PL" dirty="0"/>
              <a:t>Różni </a:t>
            </a:r>
            <a:r>
              <a:rPr lang="pl-PL" dirty="0" smtClean="0"/>
              <a:t>się </a:t>
            </a:r>
            <a:r>
              <a:rPr lang="pl-PL" dirty="0"/>
              <a:t>znacznie od PCI, w którym wszystkie urządzenia są połączone </a:t>
            </a:r>
            <a:r>
              <a:rPr lang="pl-PL" dirty="0" smtClean="0"/>
              <a:t>wspólnie </a:t>
            </a:r>
            <a:r>
              <a:rPr lang="pl-PL" dirty="0"/>
              <a:t>poprzez 32-bitową magistralę </a:t>
            </a:r>
            <a:r>
              <a:rPr lang="pl-PL" dirty="0" smtClean="0"/>
              <a:t>dwukierunkow</a:t>
            </a:r>
            <a:r>
              <a:rPr lang="pl-PL" dirty="0"/>
              <a:t>ą</a:t>
            </a:r>
            <a:r>
              <a:rPr lang="pl-PL" dirty="0" smtClean="0"/>
              <a:t> </a:t>
            </a:r>
            <a:r>
              <a:rPr lang="pl-PL" dirty="0"/>
              <a:t>równoległą.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313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01335"/>
            <a:ext cx="9905999" cy="55686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13718"/>
            <a:ext cx="9905998" cy="1057882"/>
          </a:xfrm>
        </p:spPr>
        <p:txBody>
          <a:bodyPr/>
          <a:lstStyle/>
          <a:p>
            <a:pPr algn="ctr"/>
            <a:r>
              <a:rPr lang="pl-PL" dirty="0"/>
              <a:t>Porównanie z </a:t>
            </a:r>
            <a:r>
              <a:rPr lang="pl-PL" dirty="0" smtClean="0"/>
              <a:t>PCI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1594166"/>
            <a:ext cx="9905999" cy="4776153"/>
          </a:xfrm>
        </p:spPr>
        <p:txBody>
          <a:bodyPr>
            <a:normAutofit/>
          </a:bodyPr>
          <a:lstStyle/>
          <a:p>
            <a:r>
              <a:rPr lang="pl-PL" dirty="0"/>
              <a:t>Formalnie PCI-Express </a:t>
            </a:r>
            <a:r>
              <a:rPr lang="pl-PL" dirty="0" smtClean="0"/>
              <a:t>nie </a:t>
            </a:r>
            <a:r>
              <a:rPr lang="pl-PL" dirty="0"/>
              <a:t>jest magistralą i jest </a:t>
            </a:r>
            <a:r>
              <a:rPr lang="pl-PL" dirty="0" smtClean="0"/>
              <a:t>niekompatybilna </a:t>
            </a:r>
            <a:r>
              <a:rPr lang="pl-PL" dirty="0"/>
              <a:t>ze zwykłym PCI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en-US" dirty="0"/>
              <a:t>K</a:t>
            </a:r>
            <a:r>
              <a:rPr lang="pl-PL" dirty="0" smtClean="0"/>
              <a:t>ażde </a:t>
            </a:r>
            <a:r>
              <a:rPr lang="pl-PL" dirty="0"/>
              <a:t>urządzenie PCI-Express jest połączone bezpośrednio z kontrolerem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Sygnał przekazywany jest szeregowo w pełnym dupleksie za pomocą dwóch linii, po jednej w każdym </a:t>
            </a:r>
            <a:r>
              <a:rPr lang="pl-PL" dirty="0" smtClean="0"/>
              <a:t>kierunku</a:t>
            </a:r>
            <a:r>
              <a:rPr lang="en-US" dirty="0" smtClean="0"/>
              <a:t>.</a:t>
            </a:r>
          </a:p>
          <a:p>
            <a:r>
              <a:rPr lang="pl-PL" dirty="0" smtClean="0"/>
              <a:t>Gwarantowana </a:t>
            </a:r>
            <a:r>
              <a:rPr lang="pl-PL" dirty="0"/>
              <a:t>przepustowość (QoS);</a:t>
            </a:r>
          </a:p>
          <a:p>
            <a:r>
              <a:rPr lang="pl-PL" dirty="0"/>
              <a:t>Z</a:t>
            </a:r>
            <a:r>
              <a:rPr lang="pl-PL" dirty="0" smtClean="0"/>
              <a:t>arządzanie </a:t>
            </a:r>
            <a:r>
              <a:rPr lang="pl-PL" dirty="0"/>
              <a:t>energią;</a:t>
            </a:r>
          </a:p>
          <a:p>
            <a:r>
              <a:rPr lang="pl-PL" dirty="0"/>
              <a:t>M</a:t>
            </a:r>
            <a:r>
              <a:rPr lang="pl-PL" dirty="0" smtClean="0"/>
              <a:t>onitorowanie </a:t>
            </a:r>
            <a:r>
              <a:rPr lang="pl-PL" dirty="0"/>
              <a:t>integralności przesyłanych danych.</a:t>
            </a:r>
          </a:p>
        </p:txBody>
      </p:sp>
    </p:spTree>
    <p:extLst>
      <p:ext uri="{BB962C8B-B14F-4D97-AF65-F5344CB8AC3E}">
        <p14:creationId xmlns:p14="http://schemas.microsoft.com/office/powerpoint/2010/main" val="40940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528521"/>
            <a:ext cx="9905998" cy="753082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Przepustowość</a:t>
            </a:r>
            <a:endParaRPr lang="pl-PL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732469"/>
              </p:ext>
            </p:extLst>
          </p:nvPr>
        </p:nvGraphicFramePr>
        <p:xfrm>
          <a:off x="1141411" y="1661160"/>
          <a:ext cx="99060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4625990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3175509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8552128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890666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84116422"/>
                    </a:ext>
                  </a:extLst>
                </a:gridCol>
              </a:tblGrid>
              <a:tr h="508336">
                <a:tc rowSpan="2"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effectLst/>
                        </a:rPr>
                        <a:t>Wersja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effectLst/>
                        </a:rPr>
                        <a:t>Kodowanie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effectLst/>
                        </a:rPr>
                        <a:t>Transfe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endParaRPr lang="pl-PL" sz="2000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Przepustowość</a:t>
                      </a:r>
                      <a:endParaRPr lang="pl-PL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35622"/>
                  </a:ext>
                </a:extLst>
              </a:tr>
              <a:tr h="508336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effectLst/>
                        </a:rPr>
                        <a:t>×1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effectLst/>
                        </a:rPr>
                        <a:t>×16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45003"/>
                  </a:ext>
                </a:extLst>
              </a:tr>
              <a:tr h="877402"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1.0b /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8b/10b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2,5 GT/s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2 Gbit/s </a:t>
                      </a:r>
                      <a:endParaRPr lang="pl-PL" sz="2000" dirty="0" smtClean="0">
                        <a:effectLst/>
                      </a:endParaRPr>
                    </a:p>
                    <a:p>
                      <a:r>
                        <a:rPr lang="pl-PL" sz="2000" dirty="0" smtClean="0">
                          <a:effectLst/>
                        </a:rPr>
                        <a:t>(</a:t>
                      </a:r>
                      <a:r>
                        <a:rPr lang="pl-PL" sz="2000" dirty="0">
                          <a:effectLst/>
                        </a:rPr>
                        <a:t>250 MB/s)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32 Gbit/s (4 GB/s)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5705177"/>
                  </a:ext>
                </a:extLst>
              </a:tr>
              <a:tr h="877402"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2.0 /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8b/10b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5 GT/s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4 Gbit/s (500 MB/s)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64 Gbit/s (8 GB/s)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51099"/>
                  </a:ext>
                </a:extLst>
              </a:tr>
              <a:tr h="877402"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3.0 /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128b/130b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8 GT/s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7,877 Gbit/s (984,6 MB/s)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126,032 Gbit/s (15,754 GB/s)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9770"/>
                  </a:ext>
                </a:extLst>
              </a:tr>
              <a:tr h="877402"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</a:rPr>
                        <a:t>16 GT/s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15,752 Gbit/s (1969 MB/s)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252,032 Gbit/s (31,504 GB/s)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0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2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66118"/>
            <a:ext cx="9905998" cy="935962"/>
          </a:xfrm>
        </p:spPr>
        <p:txBody>
          <a:bodyPr/>
          <a:lstStyle/>
          <a:p>
            <a:pPr algn="ctr"/>
            <a:r>
              <a:rPr lang="pl-PL" dirty="0" smtClean="0"/>
              <a:t>USB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02080"/>
            <a:ext cx="9905999" cy="4389121"/>
          </a:xfrm>
        </p:spPr>
        <p:txBody>
          <a:bodyPr>
            <a:normAutofit/>
          </a:bodyPr>
          <a:lstStyle/>
          <a:p>
            <a:r>
              <a:rPr lang="pl-PL" dirty="0"/>
              <a:t>USB (, angielski Universal Serial Bus). - interfejs szeregowy do podłączania urządzeń peryferyjnych do inżynierii komputerowej.</a:t>
            </a:r>
          </a:p>
          <a:p>
            <a:r>
              <a:rPr lang="pl-PL" dirty="0" smtClean="0"/>
              <a:t>Interfejs USB </a:t>
            </a:r>
            <a:r>
              <a:rPr lang="pl-PL" dirty="0"/>
              <a:t>nie tylko pozwala na </a:t>
            </a:r>
            <a:r>
              <a:rPr lang="pl-PL" dirty="0" smtClean="0"/>
              <a:t>komunikacj</a:t>
            </a:r>
            <a:r>
              <a:rPr lang="pl-PL" dirty="0"/>
              <a:t>ę</a:t>
            </a:r>
            <a:r>
              <a:rPr lang="pl-PL" dirty="0" smtClean="0"/>
              <a:t> </a:t>
            </a:r>
            <a:r>
              <a:rPr lang="pl-PL" dirty="0"/>
              <a:t>miedzy </a:t>
            </a:r>
            <a:r>
              <a:rPr lang="pl-PL" dirty="0" smtClean="0"/>
              <a:t>urz</a:t>
            </a:r>
            <a:r>
              <a:rPr lang="pl-PL" dirty="0"/>
              <a:t>ą</a:t>
            </a:r>
            <a:r>
              <a:rPr lang="pl-PL" dirty="0" smtClean="0"/>
              <a:t>dzeniami</a:t>
            </a:r>
            <a:r>
              <a:rPr lang="pl-PL" dirty="0"/>
              <a:t>, ale także zasila podlaczone </a:t>
            </a:r>
            <a:r>
              <a:rPr lang="pl-PL" dirty="0" smtClean="0"/>
              <a:t>urz</a:t>
            </a:r>
            <a:r>
              <a:rPr lang="pl-PL" dirty="0"/>
              <a:t>ą</a:t>
            </a:r>
            <a:r>
              <a:rPr lang="pl-PL" dirty="0" smtClean="0"/>
              <a:t>dzenia. </a:t>
            </a:r>
            <a:endParaRPr lang="ru-RU" dirty="0" smtClean="0"/>
          </a:p>
          <a:p>
            <a:r>
              <a:rPr lang="pl-PL" dirty="0" smtClean="0"/>
              <a:t>Architektura </a:t>
            </a:r>
            <a:r>
              <a:rPr lang="pl-PL" dirty="0"/>
              <a:t>sieciowa umożliwia podłączenie wielu urządzeń </a:t>
            </a:r>
            <a:r>
              <a:rPr lang="pl-PL" dirty="0" smtClean="0"/>
              <a:t>peryferyjnych </a:t>
            </a:r>
            <a:r>
              <a:rPr lang="pl-PL" dirty="0" smtClean="0"/>
              <a:t>do </a:t>
            </a:r>
            <a:r>
              <a:rPr lang="pl-PL" dirty="0"/>
              <a:t>urządzenia wyposażonego w </a:t>
            </a:r>
            <a:r>
              <a:rPr lang="pl-PL" dirty="0" smtClean="0"/>
              <a:t>jedno złącze </a:t>
            </a:r>
            <a:r>
              <a:rPr lang="pl-PL" dirty="0"/>
              <a:t>USB. </a:t>
            </a:r>
            <a:endParaRPr lang="uk-UA" dirty="0" smtClean="0"/>
          </a:p>
          <a:p>
            <a:r>
              <a:rPr lang="pl-PL" dirty="0"/>
              <a:t>USB </a:t>
            </a:r>
            <a:r>
              <a:rPr lang="pl-PL" dirty="0" smtClean="0"/>
              <a:t>obsługuje w </a:t>
            </a:r>
            <a:r>
              <a:rPr lang="pl-PL" dirty="0"/>
              <a:t>czasie żeczywistym </a:t>
            </a:r>
            <a:r>
              <a:rPr lang="pl-PL" dirty="0"/>
              <a:t>podłączanie i odłączanie urządzeń</a:t>
            </a:r>
            <a:r>
              <a:rPr lang="pl-PL" dirty="0" smtClean="0"/>
              <a:t>.</a:t>
            </a:r>
            <a:endParaRPr lang="uk-UA" dirty="0" smtClean="0"/>
          </a:p>
          <a:p>
            <a:endParaRPr lang="uk-UA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5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Wersje </a:t>
            </a:r>
            <a:r>
              <a:rPr lang="en-US" b="1" dirty="0" smtClean="0"/>
              <a:t>USB</a:t>
            </a:r>
            <a:endParaRPr lang="pl-PL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66810"/>
              </p:ext>
            </p:extLst>
          </p:nvPr>
        </p:nvGraphicFramePr>
        <p:xfrm>
          <a:off x="1141413" y="2249488"/>
          <a:ext cx="9905998" cy="338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90507110"/>
                    </a:ext>
                  </a:extLst>
                </a:gridCol>
                <a:gridCol w="3298505">
                  <a:extLst>
                    <a:ext uri="{9D8B030D-6E8A-4147-A177-3AD203B41FA5}">
                      <a16:colId xmlns:a16="http://schemas.microsoft.com/office/drawing/2014/main" val="405384826"/>
                    </a:ext>
                  </a:extLst>
                </a:gridCol>
                <a:gridCol w="3305493">
                  <a:extLst>
                    <a:ext uri="{9D8B030D-6E8A-4147-A177-3AD203B41FA5}">
                      <a16:colId xmlns:a16="http://schemas.microsoft.com/office/drawing/2014/main" val="1771320687"/>
                    </a:ext>
                  </a:extLst>
                </a:gridCol>
              </a:tblGrid>
              <a:tr h="564885"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Specyfikacja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Sszybkośc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Standardy</a:t>
                      </a:r>
                      <a:r>
                        <a:rPr lang="ru-RU" b="0" dirty="0" smtClean="0">
                          <a:effectLst/>
                        </a:rPr>
                        <a:t> </a:t>
                      </a:r>
                      <a:r>
                        <a:rPr lang="pl-PL" b="0" dirty="0">
                          <a:effectLst/>
                        </a:rPr>
                        <a:t>USB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01655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Low-Speed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 Mbit/s (0,1875 MB/s)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USB 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23714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Full-Speed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 Mbit/s (1,5 MB/s)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USB 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948446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High-speed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 Mbit/s (60 MB/s)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USB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988297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SuperSpeed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 Gbit/s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(600 </a:t>
                      </a:r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MB/s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USB 3.0 / USB 3.1 Gen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996711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SuperSpeed 10Gbps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10 </a:t>
                      </a:r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Gbit/s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(1,25 GB/s)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USB 3.1 Gen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5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2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Magistrala </a:t>
            </a:r>
            <a:r>
              <a:rPr lang="pl-PL" dirty="0" smtClean="0"/>
              <a:t>komunikacyjna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73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Magistrala komunikacyjna, magistrala (ang. bus) – zespół linii przenoszących sygnały oraz układów wejścia-wyjścia służących do przesyłania sygnałów między połączonymi urządzeniami w systemach mikroprocesorowych.</a:t>
            </a:r>
          </a:p>
        </p:txBody>
      </p:sp>
    </p:spTree>
    <p:extLst>
      <p:ext uri="{BB962C8B-B14F-4D97-AF65-F5344CB8AC3E}">
        <p14:creationId xmlns:p14="http://schemas.microsoft.com/office/powerpoint/2010/main" val="21845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owertechservices.net/wp-content/uploads/2015/09/USB2vs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60" y="786447"/>
            <a:ext cx="9991420" cy="53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252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Korzyśći</a:t>
            </a:r>
            <a:r>
              <a:rPr lang="en-US" dirty="0" smtClean="0"/>
              <a:t> z USB 3.*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66668" cy="3435033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Większa </a:t>
            </a:r>
            <a:r>
              <a:rPr lang="pl-PL" dirty="0" smtClean="0"/>
              <a:t>wydajność</a:t>
            </a:r>
            <a:r>
              <a:rPr lang="en-US" dirty="0" smtClean="0"/>
              <a:t> – do 1</a:t>
            </a:r>
            <a:r>
              <a:rPr lang="pl-PL" dirty="0" smtClean="0"/>
              <a:t>,25 GB/s dla USB 3.2</a:t>
            </a:r>
            <a:endParaRPr lang="pl-PL" dirty="0"/>
          </a:p>
          <a:p>
            <a:r>
              <a:rPr lang="pl-PL" dirty="0"/>
              <a:t>Zgodność z USB </a:t>
            </a:r>
            <a:r>
              <a:rPr lang="pl-PL" dirty="0" smtClean="0"/>
              <a:t>2.0</a:t>
            </a:r>
            <a:endParaRPr lang="uk-UA" dirty="0" smtClean="0"/>
          </a:p>
          <a:p>
            <a:r>
              <a:rPr lang="pl-PL" dirty="0"/>
              <a:t>Sterownik jest w stanie jednocześnie wysyłać i odbierać dane (pełny dupleks), co zwiększyło szybkość działania.</a:t>
            </a:r>
          </a:p>
          <a:p>
            <a:r>
              <a:rPr lang="pl-PL" dirty="0"/>
              <a:t>Lepsze </a:t>
            </a:r>
            <a:r>
              <a:rPr lang="pl-PL" dirty="0" smtClean="0"/>
              <a:t>zasilanie – nie ma potrzeby </a:t>
            </a:r>
            <a:r>
              <a:rPr lang="pl-PL" dirty="0"/>
              <a:t>zasilać </a:t>
            </a:r>
            <a:r>
              <a:rPr lang="pl-PL" dirty="0" smtClean="0"/>
              <a:t>osobno dyski </a:t>
            </a:r>
            <a:r>
              <a:rPr lang="pl-PL" dirty="0"/>
              <a:t>zewnęntrze</a:t>
            </a:r>
            <a:endParaRPr lang="en-US" dirty="0" smtClean="0"/>
          </a:p>
          <a:p>
            <a:r>
              <a:rPr lang="pl-PL" dirty="0"/>
              <a:t> USB 3.1 umożliwia ładowanie urządzeń podłączonych do komputera z natężeniem 5A pod napięciem 20V.</a:t>
            </a:r>
            <a:endParaRPr lang="en-US" dirty="0" smtClean="0"/>
          </a:p>
          <a:p>
            <a:r>
              <a:rPr lang="pl-PL" dirty="0"/>
              <a:t> </a:t>
            </a:r>
            <a:r>
              <a:rPr lang="en-US" dirty="0"/>
              <a:t>M</a:t>
            </a:r>
            <a:r>
              <a:rPr lang="pl-PL" dirty="0" smtClean="0"/>
              <a:t>oc</a:t>
            </a:r>
            <a:r>
              <a:rPr lang="pl-PL" dirty="0"/>
              <a:t> może wynosić 100 </a:t>
            </a:r>
            <a:r>
              <a:rPr lang="pl-PL" dirty="0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USB 3.2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459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411480"/>
            <a:ext cx="9905998" cy="938848"/>
          </a:xfrm>
        </p:spPr>
        <p:txBody>
          <a:bodyPr/>
          <a:lstStyle/>
          <a:p>
            <a:pPr algn="ctr"/>
            <a:r>
              <a:rPr lang="pl-PL" dirty="0" smtClean="0"/>
              <a:t>USB </a:t>
            </a:r>
            <a:r>
              <a:rPr lang="en-US" dirty="0" smtClean="0"/>
              <a:t>TYPE C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50328"/>
            <a:ext cx="9905999" cy="4898071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Wtyczka </a:t>
            </a:r>
            <a:r>
              <a:rPr lang="pl-PL" dirty="0"/>
              <a:t>jest 3-krotnie </a:t>
            </a:r>
            <a:r>
              <a:rPr lang="pl-PL" dirty="0" smtClean="0"/>
              <a:t>mniejsza</a:t>
            </a:r>
            <a:endParaRPr lang="en-US" dirty="0" smtClean="0"/>
          </a:p>
          <a:p>
            <a:r>
              <a:rPr lang="pl-PL" dirty="0"/>
              <a:t>Szybkość przesyłania danych do 10 </a:t>
            </a:r>
            <a:r>
              <a:rPr lang="pl-PL" dirty="0" smtClean="0"/>
              <a:t>GB</a:t>
            </a:r>
            <a:r>
              <a:rPr lang="ru-RU" dirty="0" smtClean="0"/>
              <a:t>/</a:t>
            </a:r>
            <a:r>
              <a:rPr lang="pl-PL" dirty="0" smtClean="0"/>
              <a:t>s</a:t>
            </a:r>
            <a:endParaRPr lang="ru-RU" dirty="0" smtClean="0"/>
          </a:p>
          <a:p>
            <a:r>
              <a:rPr lang="pl-PL" dirty="0"/>
              <a:t>Możliwość zasilania z portu </a:t>
            </a:r>
            <a:r>
              <a:rPr lang="pl-PL" dirty="0" smtClean="0"/>
              <a:t>urządzeń </a:t>
            </a:r>
            <a:r>
              <a:rPr lang="pl-PL" dirty="0"/>
              <a:t>do </a:t>
            </a:r>
            <a:r>
              <a:rPr lang="pl-PL" dirty="0" smtClean="0"/>
              <a:t>100W</a:t>
            </a:r>
            <a:endParaRPr lang="ru-RU" dirty="0" smtClean="0"/>
          </a:p>
          <a:p>
            <a:r>
              <a:rPr lang="en-US" dirty="0"/>
              <a:t>U</a:t>
            </a:r>
            <a:r>
              <a:rPr lang="pl-PL" dirty="0" smtClean="0"/>
              <a:t>rządzenie </a:t>
            </a:r>
            <a:r>
              <a:rPr lang="pl-PL" dirty="0"/>
              <a:t>interfejsowe może być </a:t>
            </a:r>
            <a:r>
              <a:rPr lang="pl-PL" dirty="0" smtClean="0"/>
              <a:t>podłąnczane </a:t>
            </a:r>
            <a:r>
              <a:rPr lang="pl-PL" dirty="0"/>
              <a:t>przy napięciu do 20 </a:t>
            </a:r>
            <a:r>
              <a:rPr lang="pl-PL" dirty="0" smtClean="0"/>
              <a:t>V</a:t>
            </a:r>
            <a:endParaRPr lang="ru-RU" dirty="0" smtClean="0"/>
          </a:p>
          <a:p>
            <a:r>
              <a:rPr lang="pl-PL" dirty="0" smtClean="0"/>
              <a:t>Złącze </a:t>
            </a:r>
            <a:r>
              <a:rPr lang="pl-PL" dirty="0" smtClean="0"/>
              <a:t>symetria</a:t>
            </a:r>
            <a:r>
              <a:rPr lang="ru-RU" dirty="0" smtClean="0"/>
              <a:t> - </a:t>
            </a:r>
            <a:r>
              <a:rPr lang="pl-PL" dirty="0" smtClean="0"/>
              <a:t>możemy </a:t>
            </a:r>
            <a:r>
              <a:rPr lang="pl-PL" dirty="0"/>
              <a:t>ją włożyć dowolną </a:t>
            </a:r>
            <a:r>
              <a:rPr lang="pl-PL" dirty="0" smtClean="0"/>
              <a:t>stroną</a:t>
            </a:r>
            <a:endParaRPr lang="en-US" dirty="0" smtClean="0"/>
          </a:p>
          <a:p>
            <a:r>
              <a:rPr lang="pl-PL" dirty="0"/>
              <a:t>Z</a:t>
            </a:r>
            <a:r>
              <a:rPr lang="pl-PL" dirty="0" smtClean="0"/>
              <a:t>łącze </a:t>
            </a:r>
            <a:r>
              <a:rPr lang="pl-PL" dirty="0"/>
              <a:t>konstrukcja jest w stanie wytrzymać do 10.000 </a:t>
            </a:r>
            <a:r>
              <a:rPr lang="pl-PL" dirty="0" smtClean="0"/>
              <a:t>połączeń</a:t>
            </a:r>
            <a:endParaRPr lang="en-US" dirty="0" smtClean="0"/>
          </a:p>
          <a:p>
            <a:r>
              <a:rPr lang="pl-PL" dirty="0"/>
              <a:t>Istnieją już różne typy złączy - A i B. Na obu końcach </a:t>
            </a:r>
            <a:r>
              <a:rPr lang="pl-PL" dirty="0" smtClean="0"/>
              <a:t>złącza są identyczne</a:t>
            </a:r>
            <a:endParaRPr lang="pl-PL" dirty="0" smtClean="0"/>
          </a:p>
          <a:p>
            <a:r>
              <a:rPr lang="pl-PL" dirty="0"/>
              <a:t>J</a:t>
            </a:r>
            <a:r>
              <a:rPr lang="pl-PL" dirty="0" smtClean="0"/>
              <a:t>eden</a:t>
            </a:r>
            <a:r>
              <a:rPr lang="pl-PL" dirty="0"/>
              <a:t> — mniejszy, odwracalny i w końcu naprawdę uniwersalny </a:t>
            </a:r>
            <a:r>
              <a:rPr lang="pl-PL" dirty="0" smtClean="0"/>
              <a:t> port —</a:t>
            </a:r>
            <a:r>
              <a:rPr lang="pl-PL" dirty="0"/>
              <a:t> USB typu C</a:t>
            </a:r>
            <a:r>
              <a:rPr lang="pl-PL" dirty="0" smtClean="0"/>
              <a:t> </a:t>
            </a:r>
            <a:r>
              <a:rPr lang="pl-PL" dirty="0"/>
              <a:t>zastąpi  porty AC, HDMI i stare wielkie USB </a:t>
            </a:r>
            <a:endParaRPr lang="en-US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753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52953"/>
            <a:ext cx="10014268" cy="5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680447076"/>
              </p:ext>
            </p:extLst>
          </p:nvPr>
        </p:nvGraphicFramePr>
        <p:xfrm>
          <a:off x="1141412" y="307217"/>
          <a:ext cx="9816148" cy="607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3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Połączenie magistrali z elementami systemu komputerowego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040" y="2370885"/>
            <a:ext cx="8964829" cy="34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9843"/>
            <a:ext cx="9905998" cy="66164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klasyfikacja magistrali </a:t>
            </a:r>
            <a:r>
              <a:rPr lang="pl-PL" dirty="0" smtClean="0"/>
              <a:t>komputerowych</a:t>
            </a:r>
            <a:endParaRPr lang="pl-PL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084015"/>
              </p:ext>
            </p:extLst>
          </p:nvPr>
        </p:nvGraphicFramePr>
        <p:xfrm>
          <a:off x="1141413" y="1308962"/>
          <a:ext cx="9906000" cy="5046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1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472440"/>
            <a:ext cx="9905999" cy="1121728"/>
          </a:xfrm>
        </p:spPr>
        <p:txBody>
          <a:bodyPr/>
          <a:lstStyle/>
          <a:p>
            <a:pPr algn="ctr"/>
            <a:r>
              <a:rPr lang="pl-PL" dirty="0"/>
              <a:t>Ze względu na typ prowadzonej transmisji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0" y="2087880"/>
            <a:ext cx="9906000" cy="3962401"/>
          </a:xfrm>
        </p:spPr>
        <p:txBody>
          <a:bodyPr>
            <a:normAutofit/>
          </a:bodyPr>
          <a:lstStyle/>
          <a:p>
            <a:r>
              <a:rPr lang="pl-PL" dirty="0"/>
              <a:t>Równoległe – sygnały przesyłane są równolegle, jednocześnie wieloma kanałami (np. przewodami, ścieżkami); do magistral tego typu należą m.in. PCI, AGP, FSB.</a:t>
            </a:r>
          </a:p>
          <a:p>
            <a:r>
              <a:rPr lang="pl-PL" dirty="0"/>
              <a:t>Szeregowe – sygnały są przesyłane szeregowo, jednym lub wieloma pojedynczymi kanałami; do nich należą magistrale: USB, RS-232, PCI Express.</a:t>
            </a:r>
          </a:p>
        </p:txBody>
      </p:sp>
    </p:spTree>
    <p:extLst>
      <p:ext uri="{BB962C8B-B14F-4D97-AF65-F5344CB8AC3E}">
        <p14:creationId xmlns:p14="http://schemas.microsoft.com/office/powerpoint/2010/main" val="99590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Ze względu na sposób transmisji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 smtClean="0"/>
              <a:t>ednokierunkowe </a:t>
            </a:r>
            <a:r>
              <a:rPr lang="pl-PL" dirty="0"/>
              <a:t>(ang. simplex) – dane przepływają tylko w jednym kierunku;</a:t>
            </a:r>
          </a:p>
          <a:p>
            <a:r>
              <a:rPr lang="pl-PL" dirty="0"/>
              <a:t>D</a:t>
            </a:r>
            <a:r>
              <a:rPr lang="pl-PL" dirty="0" smtClean="0"/>
              <a:t>wukierunkowe </a:t>
            </a:r>
            <a:r>
              <a:rPr lang="pl-PL" dirty="0"/>
              <a:t>(ang. duplex) – dane mogą przepływać w obu kierunkach; możliwe są tu dwa przypadki:</a:t>
            </a:r>
          </a:p>
          <a:p>
            <a:pPr lvl="1"/>
            <a:r>
              <a:rPr lang="pl-PL" dirty="0"/>
              <a:t>dane mogą przepływać w obu kierunkach jednocześnie (ang. full duplex);</a:t>
            </a:r>
          </a:p>
          <a:p>
            <a:pPr lvl="1"/>
            <a:r>
              <a:rPr lang="pl-PL" dirty="0"/>
              <a:t>dane w określonym momencie mogą przepływać tylko w jednym kierunku (ang. half duplex).</a:t>
            </a:r>
          </a:p>
        </p:txBody>
      </p:sp>
    </p:spTree>
    <p:extLst>
      <p:ext uri="{BB962C8B-B14F-4D97-AF65-F5344CB8AC3E}">
        <p14:creationId xmlns:p14="http://schemas.microsoft.com/office/powerpoint/2010/main" val="33713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6754"/>
            <a:ext cx="9905998" cy="843054"/>
          </a:xfrm>
        </p:spPr>
        <p:txBody>
          <a:bodyPr/>
          <a:lstStyle/>
          <a:p>
            <a:pPr algn="ctr"/>
            <a:r>
              <a:rPr lang="pl-PL" dirty="0"/>
              <a:t>Przykłady </a:t>
            </a:r>
            <a:r>
              <a:rPr lang="pl-PL" dirty="0" smtClean="0"/>
              <a:t>magistral</a:t>
            </a:r>
            <a:endParaRPr lang="pl-PL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509209"/>
              </p:ext>
            </p:extLst>
          </p:nvPr>
        </p:nvGraphicFramePr>
        <p:xfrm>
          <a:off x="1141413" y="999807"/>
          <a:ext cx="9906000" cy="550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9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142"/>
          </a:xfrm>
        </p:spPr>
        <p:txBody>
          <a:bodyPr>
            <a:normAutofit fontScale="90000"/>
          </a:bodyPr>
          <a:lstStyle/>
          <a:p>
            <a:pPr algn="ctr"/>
            <a:r>
              <a:rPr lang="pl-PL" altLang="pl-PL" dirty="0">
                <a:latin typeface="Arial" panose="020B0604020202020204" pitchFamily="34" charset="0"/>
              </a:rPr>
              <a:t>Magistrala </a:t>
            </a:r>
            <a:r>
              <a:rPr lang="en-US" altLang="pl-PL" dirty="0" smtClean="0">
                <a:latin typeface="Arial" panose="020B0604020202020204" pitchFamily="34" charset="0"/>
              </a:rPr>
              <a:t>s</a:t>
            </a:r>
            <a:r>
              <a:rPr lang="pl-PL" dirty="0" smtClean="0"/>
              <a:t>erial ATA</a:t>
            </a:r>
            <a:r>
              <a:rPr lang="en-US" dirty="0" smtClean="0"/>
              <a:t> (SATA)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470968" cy="428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 </a:t>
            </a:r>
            <a:r>
              <a:rPr lang="en-US" dirty="0" smtClean="0"/>
              <a:t>S</a:t>
            </a:r>
            <a:r>
              <a:rPr lang="pl-PL" dirty="0" smtClean="0"/>
              <a:t>zeregowa</a:t>
            </a:r>
            <a:r>
              <a:rPr lang="pl-PL" dirty="0"/>
              <a:t> magistrala komputerowa, opracowana i certyfikowana przez SATA-IO[1], służąca do komunikacji pomiędzy adapterami magistrali hosta (HBA) a urządzeniami pamięci masowej, takimi jak dyski twarde, SSD, napędy optyczne i taśmowe. SATA jest bezpośrednim następcą równoległej magistrali ATA.</a:t>
            </a:r>
          </a:p>
        </p:txBody>
      </p:sp>
      <p:pic>
        <p:nvPicPr>
          <p:cNvPr id="2050" name="Picture 2" descr="https://upload.wikimedia.org/wikipedia/commons/2/29/SATA_po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11" y="1460860"/>
            <a:ext cx="3949127" cy="53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0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9023</TotalTime>
  <Words>658</Words>
  <Application>Microsoft Office PowerPoint</Application>
  <PresentationFormat>Широкоэкранный</PresentationFormat>
  <Paragraphs>162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Контур</vt:lpstr>
      <vt:lpstr>Magistrale Komputerowe</vt:lpstr>
      <vt:lpstr>Magistrala komunikacyjna</vt:lpstr>
      <vt:lpstr>Презентация PowerPoint</vt:lpstr>
      <vt:lpstr>Połączenie magistrali z elementami systemu komputerowego</vt:lpstr>
      <vt:lpstr>klasyfikacja magistrali komputerowych</vt:lpstr>
      <vt:lpstr>Ze względu na typ prowadzonej transmisji </vt:lpstr>
      <vt:lpstr>Ze względu na sposób transmisji</vt:lpstr>
      <vt:lpstr>Przykłady magistral</vt:lpstr>
      <vt:lpstr>Magistrala serial ATA (SATA) </vt:lpstr>
      <vt:lpstr>Wersje standardu</vt:lpstr>
      <vt:lpstr>Презентация PowerPoint</vt:lpstr>
      <vt:lpstr>Rodzaje złączy</vt:lpstr>
      <vt:lpstr>Презентация PowerPoint</vt:lpstr>
      <vt:lpstr>Magistrala PCI-express</vt:lpstr>
      <vt:lpstr>Презентация PowerPoint</vt:lpstr>
      <vt:lpstr>Porównanie z PCI</vt:lpstr>
      <vt:lpstr>Przepustowość</vt:lpstr>
      <vt:lpstr>USB</vt:lpstr>
      <vt:lpstr>Wersje USB</vt:lpstr>
      <vt:lpstr>Презентация PowerPoint</vt:lpstr>
      <vt:lpstr>Korzyśći z USB 3.*</vt:lpstr>
      <vt:lpstr>USB TYPE C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Magistrale Komputerowe</dc:title>
  <dc:creator>Владимир Долженко</dc:creator>
  <cp:lastModifiedBy>Владимир Долженко</cp:lastModifiedBy>
  <cp:revision>64</cp:revision>
  <dcterms:created xsi:type="dcterms:W3CDTF">2017-04-02T09:00:27Z</dcterms:created>
  <dcterms:modified xsi:type="dcterms:W3CDTF">2017-04-28T20:42:14Z</dcterms:modified>
</cp:coreProperties>
</file>