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9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30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61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6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1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98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4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1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5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908A-86DF-451D-8F07-04B282D19C00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9C28-0F09-4CA1-AED7-F7884F9DD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3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Analise de Sistemas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Alexandre Volpe  RA: 01182000</a:t>
            </a:r>
          </a:p>
          <a:p>
            <a:pPr algn="r"/>
            <a:r>
              <a:rPr lang="pt-BR" dirty="0" smtClean="0"/>
              <a:t>Guilherme Cristiano  RA:  01182021</a:t>
            </a:r>
          </a:p>
          <a:p>
            <a:pPr algn="r"/>
            <a:r>
              <a:rPr lang="pt-BR" dirty="0" smtClean="0"/>
              <a:t>Felipe Ávila  RA: 01182062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6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725145"/>
            <a:ext cx="10058400" cy="55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6" y="528034"/>
            <a:ext cx="8796271" cy="58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9027" b="4861"/>
          <a:stretch/>
        </p:blipFill>
        <p:spPr>
          <a:xfrm>
            <a:off x="0" y="-23182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47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Analise de Sistemas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Sistemas</dc:title>
  <dc:creator>Alexandre Carvalho Volpe</dc:creator>
  <cp:lastModifiedBy>Alexandre Carvalho Volpe</cp:lastModifiedBy>
  <cp:revision>3</cp:revision>
  <dcterms:created xsi:type="dcterms:W3CDTF">2019-04-18T23:18:27Z</dcterms:created>
  <dcterms:modified xsi:type="dcterms:W3CDTF">2019-04-18T23:36:51Z</dcterms:modified>
</cp:coreProperties>
</file>