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0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6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21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4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57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6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83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1ACC-C0A7-4816-93C7-2A67ADBCE27D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F56C-0001-4CC8-9E34-A07E79054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1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027" b="4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7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2019-04-18T23:29:51Z</dcterms:created>
  <dcterms:modified xsi:type="dcterms:W3CDTF">2019-04-18T23:31:21Z</dcterms:modified>
</cp:coreProperties>
</file>