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33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79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5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28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257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AC54F14-31B8-4A2A-A5A0-B20E0C429809}" type="datetimeFigureOut">
              <a:rPr lang="pt-BR" smtClean="0"/>
              <a:t>15/03/2019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4C16656-4849-4823-B4FA-EC51A10C85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79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3504" y="2653047"/>
            <a:ext cx="5024564" cy="1470219"/>
          </a:xfrm>
        </p:spPr>
        <p:txBody>
          <a:bodyPr/>
          <a:lstStyle/>
          <a:p>
            <a:r>
              <a:rPr lang="pt-BR" dirty="0" smtClean="0"/>
              <a:t>Tec Incide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1985536" cy="519670"/>
          </a:xfrm>
        </p:spPr>
        <p:txBody>
          <a:bodyPr>
            <a:normAutofit/>
          </a:bodyPr>
          <a:lstStyle/>
          <a:p>
            <a:r>
              <a:rPr lang="pt-BR" dirty="0" err="1" smtClean="0"/>
              <a:t>Story</a:t>
            </a:r>
            <a:r>
              <a:rPr lang="pt-BR" dirty="0" smtClean="0"/>
              <a:t> </a:t>
            </a:r>
            <a:r>
              <a:rPr lang="pt-BR" dirty="0" err="1" smtClean="0"/>
              <a:t>Bord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941971" y="4906852"/>
            <a:ext cx="4572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 Volpe RA: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01182000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Angélica de </a:t>
            </a:r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Cssoli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RA: 01182119</a:t>
            </a: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Ester Paixão RA</a:t>
            </a:r>
            <a:r>
              <a:rPr lang="pt-BR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01182040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Rodrigo Abreu RA: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01182118</a:t>
            </a:r>
            <a:endParaRPr lang="pt-B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Yuclas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Silva RA: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01182080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98646"/>
              </p:ext>
            </p:extLst>
          </p:nvPr>
        </p:nvGraphicFramePr>
        <p:xfrm>
          <a:off x="-32197" y="0"/>
          <a:ext cx="6059510" cy="2189408"/>
        </p:xfrm>
        <a:graphic>
          <a:graphicData uri="http://schemas.openxmlformats.org/drawingml/2006/table">
            <a:tbl>
              <a:tblPr/>
              <a:tblGrid>
                <a:gridCol w="6059510"/>
              </a:tblGrid>
              <a:tr h="218940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72396"/>
              </p:ext>
            </p:extLst>
          </p:nvPr>
        </p:nvGraphicFramePr>
        <p:xfrm>
          <a:off x="3000778" y="2208726"/>
          <a:ext cx="6091708" cy="2247364"/>
        </p:xfrm>
        <a:graphic>
          <a:graphicData uri="http://schemas.openxmlformats.org/drawingml/2006/table">
            <a:tbl>
              <a:tblPr/>
              <a:tblGrid>
                <a:gridCol w="6091708"/>
              </a:tblGrid>
              <a:tr h="22473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30657"/>
              </p:ext>
            </p:extLst>
          </p:nvPr>
        </p:nvGraphicFramePr>
        <p:xfrm>
          <a:off x="-1" y="4436772"/>
          <a:ext cx="6027313" cy="2416937"/>
        </p:xfrm>
        <a:graphic>
          <a:graphicData uri="http://schemas.openxmlformats.org/drawingml/2006/table">
            <a:tbl>
              <a:tblPr/>
              <a:tblGrid>
                <a:gridCol w="6027313"/>
              </a:tblGrid>
              <a:tr h="24169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11826"/>
              </p:ext>
            </p:extLst>
          </p:nvPr>
        </p:nvGraphicFramePr>
        <p:xfrm>
          <a:off x="6027312" y="4456090"/>
          <a:ext cx="6164687" cy="2401910"/>
        </p:xfrm>
        <a:graphic>
          <a:graphicData uri="http://schemas.openxmlformats.org/drawingml/2006/table">
            <a:tbl>
              <a:tblPr/>
              <a:tblGrid>
                <a:gridCol w="6164687"/>
              </a:tblGrid>
              <a:tr h="2401910">
                <a:tc>
                  <a:txBody>
                    <a:bodyPr/>
                    <a:lstStyle/>
                    <a:p>
                      <a:endParaRPr lang="pt-BR" u="sng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62209"/>
              </p:ext>
            </p:extLst>
          </p:nvPr>
        </p:nvGraphicFramePr>
        <p:xfrm>
          <a:off x="6027313" y="0"/>
          <a:ext cx="6164687" cy="2189408"/>
        </p:xfrm>
        <a:graphic>
          <a:graphicData uri="http://schemas.openxmlformats.org/drawingml/2006/table">
            <a:tbl>
              <a:tblPr/>
              <a:tblGrid>
                <a:gridCol w="6164687"/>
              </a:tblGrid>
              <a:tr h="218940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45" y="1191295"/>
            <a:ext cx="940158" cy="940158"/>
          </a:xfrm>
          <a:prstGeom prst="rect">
            <a:avLst/>
          </a:prstGeom>
        </p:spPr>
      </p:pic>
      <p:sp>
        <p:nvSpPr>
          <p:cNvPr id="11" name="Texto explicativo em elipse 10"/>
          <p:cNvSpPr/>
          <p:nvPr/>
        </p:nvSpPr>
        <p:spPr>
          <a:xfrm>
            <a:off x="3383930" y="142792"/>
            <a:ext cx="2537135" cy="1621614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Senhor analista, desejo uma solução que monitore o desempenho dos meus funcionários em home office e seus respectivos computadores.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" y="1191295"/>
            <a:ext cx="940158" cy="940158"/>
          </a:xfrm>
          <a:prstGeom prst="rect">
            <a:avLst/>
          </a:prstGeom>
        </p:spPr>
      </p:pic>
      <p:sp>
        <p:nvSpPr>
          <p:cNvPr id="14" name="Texto explicativo em elipse 13"/>
          <p:cNvSpPr/>
          <p:nvPr/>
        </p:nvSpPr>
        <p:spPr>
          <a:xfrm>
            <a:off x="702705" y="193183"/>
            <a:ext cx="1435188" cy="940157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Do que você precisa ?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92" y="-82284"/>
            <a:ext cx="2368660" cy="23686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517" y="325071"/>
            <a:ext cx="1202108" cy="1202108"/>
          </a:xfrm>
          <a:prstGeom prst="rect">
            <a:avLst/>
          </a:prstGeom>
        </p:spPr>
      </p:pic>
      <p:sp>
        <p:nvSpPr>
          <p:cNvPr id="18" name="Fluxograma: Processo 17"/>
          <p:cNvSpPr/>
          <p:nvPr/>
        </p:nvSpPr>
        <p:spPr>
          <a:xfrm>
            <a:off x="6284890" y="325071"/>
            <a:ext cx="2017166" cy="120210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Desejo página web para os meus funcionários terem acesso único por usuário.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9" name="Fluxograma: Processo 18"/>
          <p:cNvSpPr/>
          <p:nvPr/>
        </p:nvSpPr>
        <p:spPr>
          <a:xfrm>
            <a:off x="3145124" y="2362161"/>
            <a:ext cx="2017166" cy="120210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O site deve conter um </a:t>
            </a:r>
            <a:r>
              <a:rPr lang="pt-BR" sz="1400" dirty="0" err="1" smtClean="0">
                <a:solidFill>
                  <a:schemeClr val="tx1"/>
                </a:solidFill>
              </a:rPr>
              <a:t>countdown</a:t>
            </a:r>
            <a:r>
              <a:rPr lang="pt-BR" sz="1400" dirty="0" smtClean="0">
                <a:solidFill>
                  <a:schemeClr val="tx1"/>
                </a:solidFill>
              </a:rPr>
              <a:t> que defina as horas diárias trabalhadas e que faça upload dos arquivos.</a:t>
            </a: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62" y="2125540"/>
            <a:ext cx="2368660" cy="236866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24" y="2514479"/>
            <a:ext cx="934831" cy="9348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10" y="2946529"/>
            <a:ext cx="706190" cy="706190"/>
          </a:xfrm>
          <a:prstGeom prst="rect">
            <a:avLst/>
          </a:prstGeom>
        </p:spPr>
      </p:pic>
      <p:sp>
        <p:nvSpPr>
          <p:cNvPr id="23" name="Fluxograma: Processo 22"/>
          <p:cNvSpPr/>
          <p:nvPr/>
        </p:nvSpPr>
        <p:spPr>
          <a:xfrm>
            <a:off x="167416" y="4597230"/>
            <a:ext cx="2240934" cy="1597507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Também quero um sistema de monitoramento em que meu gerente tenha total controle dos sistemas operacionais e da produtividade dos funcionários.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94" y="4584126"/>
            <a:ext cx="2125768" cy="212576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12" y="4494200"/>
            <a:ext cx="1311006" cy="1311006"/>
          </a:xfrm>
          <a:prstGeom prst="rect">
            <a:avLst/>
          </a:prstGeom>
        </p:spPr>
      </p:pic>
      <p:sp>
        <p:nvSpPr>
          <p:cNvPr id="27" name="Fluxograma: Processo 26"/>
          <p:cNvSpPr/>
          <p:nvPr/>
        </p:nvSpPr>
        <p:spPr>
          <a:xfrm>
            <a:off x="6194728" y="4603097"/>
            <a:ext cx="2288579" cy="2074599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E desejo que nesse sistema contenha gráficos com desempenho da CPU (gerando um alerta em caso de super aquecimento da maquina) e gráficos com diversas análises de desempenho dos funcionários.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422" y="4346703"/>
            <a:ext cx="2616394" cy="26163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15" y="5500404"/>
            <a:ext cx="609604" cy="60960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619" y="5480508"/>
            <a:ext cx="649396" cy="649396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1" y="4806030"/>
            <a:ext cx="589277" cy="58927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58" y="4806030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151</TotalTime>
  <Words>143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Metropolitano</vt:lpstr>
      <vt:lpstr>Tec Incide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Carvalho Volpe</dc:creator>
  <cp:lastModifiedBy>Alexandre Carvalho Volpe</cp:lastModifiedBy>
  <cp:revision>16</cp:revision>
  <dcterms:created xsi:type="dcterms:W3CDTF">2019-03-13T21:57:01Z</dcterms:created>
  <dcterms:modified xsi:type="dcterms:W3CDTF">2019-03-15T15:09:22Z</dcterms:modified>
</cp:coreProperties>
</file>