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1DE4C-97B1-9505-EC68-3F9D6F18A339}" v="2" dt="2019-04-24T23:02:50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ÉLICA DE CASSOLI MAZIA" userId="S::angelica.mazia@bandtec.com.br::22926480-2496-4616-852c-1081923ce3f2" providerId="AD" clId="Web-{55B1DE4C-97B1-9505-EC68-3F9D6F18A339}"/>
    <pc:docChg chg="modSld">
      <pc:chgData name="ANGÉLICA DE CASSOLI MAZIA" userId="S::angelica.mazia@bandtec.com.br::22926480-2496-4616-852c-1081923ce3f2" providerId="AD" clId="Web-{55B1DE4C-97B1-9505-EC68-3F9D6F18A339}" dt="2019-04-24T23:02:50.180" v="1" actId="1076"/>
      <pc:docMkLst>
        <pc:docMk/>
      </pc:docMkLst>
      <pc:sldChg chg="modSp">
        <pc:chgData name="ANGÉLICA DE CASSOLI MAZIA" userId="S::angelica.mazia@bandtec.com.br::22926480-2496-4616-852c-1081923ce3f2" providerId="AD" clId="Web-{55B1DE4C-97B1-9505-EC68-3F9D6F18A339}" dt="2019-04-24T23:02:50.180" v="1" actId="1076"/>
        <pc:sldMkLst>
          <pc:docMk/>
          <pc:sldMk cId="4030466678" sldId="258"/>
        </pc:sldMkLst>
        <pc:picChg chg="mod">
          <ac:chgData name="ANGÉLICA DE CASSOLI MAZIA" userId="S::angelica.mazia@bandtec.com.br::22926480-2496-4616-852c-1081923ce3f2" providerId="AD" clId="Web-{55B1DE4C-97B1-9505-EC68-3F9D6F18A339}" dt="2019-04-24T23:02:50.180" v="1" actId="1076"/>
          <ac:picMkLst>
            <pc:docMk/>
            <pc:sldMk cId="4030466678" sldId="258"/>
            <ac:picMk id="23" creationId="{0559E86A-295E-4C67-9ED8-EC6570A373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DC9D832-F313-4F1B-A61C-3DF2C98E0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FCE68C2-D68B-4B53-8B7C-E1178F3C9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FC22E85-4F2D-4BAE-B580-A96101BC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DB0A-DE28-4CE7-9D61-8A9D466CD000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CE247A2-7218-470A-98B3-891221BD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EA1A010-B5F1-4CE9-BD4C-37623573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A8A0-FE89-4726-B583-1620806CD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68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959C89-A542-4A8F-9A10-34563C44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3CCE9A28-9479-4300-910D-3B2F96029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9DC8EFF-770D-4246-BF09-A6B95068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DB0A-DE28-4CE7-9D61-8A9D466CD000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40091BC-F0C4-48E5-ADA6-B4664525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674D084-9496-4582-A76E-29AB3A5F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A8A0-FE89-4726-B583-1620806CD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06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2F0363D7-03E3-479B-8998-0AC8C48DC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08584A9A-E5C6-4949-B7CB-B6290E610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8B923EF-5B47-4CD8-AD89-731AE90D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DB0A-DE28-4CE7-9D61-8A9D466CD000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602D9B2-2CE2-40B6-8A8C-52108DC8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AC4680E-EDE9-4899-BD62-848A7646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A8A0-FE89-4726-B583-1620806CD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38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FAD698-ABBB-4757-8E01-9FF9AB09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63BA2AA-A774-4A3E-9F78-51D58C0EF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2EFDD7-B38A-4410-8A8D-906A5994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DB0A-DE28-4CE7-9D61-8A9D466CD000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62E965B-4382-4EBE-916B-B6649656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135DDE3-B017-490B-95EC-F7532506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A8A0-FE89-4726-B583-1620806CD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40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092E0F-9DFE-49B9-B719-E24853F7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AC70E8D-5DC7-4281-BB18-D3BDDD1CC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D2C7D94-74A9-4554-B2F3-4840D666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DB0A-DE28-4CE7-9D61-8A9D466CD000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C879D7E-8B28-4E76-9995-72E9D003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159920A-CF9D-47E3-AF27-35B62F8E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A8A0-FE89-4726-B583-1620806CD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08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908F99E-1EDD-41B4-BC78-E3274633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1E5931F-C5F4-483C-94B0-4A1AC178F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34CECB9-5087-4806-9AAA-F210C239C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29A35A00-E170-4C39-B23A-78C62647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DB0A-DE28-4CE7-9D61-8A9D466CD000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3551210-9A17-4888-94EF-F590EBAB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8DED0A7A-DB95-4F91-BE06-F0C4679D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A8A0-FE89-4726-B583-1620806CD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52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F2E8C3C-4A9F-44A8-9919-92B94E77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F7868B9-8F69-41A9-9863-D0099AA61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7C6BA5F7-0B3C-4361-9246-34A81365B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19ADC315-DC80-4C92-8860-641736A41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4C6EDFE9-DE90-4AB0-948E-8429C2EB7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8E9113F4-7E6F-48D7-A415-EB4BEC38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DB0A-DE28-4CE7-9D61-8A9D466CD000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CB041A8-8E4C-4555-81B4-8E8B20B5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5527573E-3752-45C3-8CE4-D716CD16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A8A0-FE89-4726-B583-1620806CD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18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9E8A2F-5F0C-41FB-ACC4-7A324ECC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7341CCB5-F3EF-453C-8F07-8C0E82A3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DB0A-DE28-4CE7-9D61-8A9D466CD000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88D13531-3B27-4604-9673-3909A07E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0B9FEDA9-00A1-4506-A0E6-118357BB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A8A0-FE89-4726-B583-1620806CD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2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931B0928-C0B2-403B-9DA8-4416E20C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DB0A-DE28-4CE7-9D61-8A9D466CD000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7A35EAF4-44EE-4B7B-9B92-FA0B7D33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A647A88D-52AD-4F88-A234-61092B2E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A8A0-FE89-4726-B583-1620806CD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07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B95F7A7-1504-4AF7-B31A-091DE1C1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3DB03F6-D58D-4EC4-80A9-E4454BFB2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CFA2234-8FC1-4487-B2CE-0F0B32EBA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0E2B3A1-DAC3-4E94-952D-1F3B74F9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DB0A-DE28-4CE7-9D61-8A9D466CD000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31F8605-484C-4DBB-B734-888A8E7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14498088-6F9C-4A20-B017-58A49225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A8A0-FE89-4726-B583-1620806CD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88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5AF75AD-7B65-4920-A259-51A52A4E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13259A77-7743-4B4F-B1FF-E4FC97238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95577D39-5EF9-4283-A81F-2517ACD05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1CA14051-D093-4B39-9184-E7C80F3E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DB0A-DE28-4CE7-9D61-8A9D466CD000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97D8BBF-53C4-4222-B377-3B4BCEE6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2DD8E20-302C-444B-9359-75156733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A8A0-FE89-4726-B583-1620806CD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23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2748E52F-FA84-4F3D-9286-23141B26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D52C5F4-1110-4C59-B2CC-0B7C4D0B0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E66BE6-F7F9-4C1B-B3F1-17C0FB7FC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3DB0A-DE28-4CE7-9D61-8A9D466CD000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7250FB3-EA9B-4435-962F-A65BD15E7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21D916C-F0CE-4208-9C9B-6FE3AC129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9A8A0-FE89-4726-B583-1620806CD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7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4D3BFC11-5029-426A-A5C7-F16E1A260093}"/>
              </a:ext>
            </a:extLst>
          </p:cNvPr>
          <p:cNvGrpSpPr/>
          <p:nvPr/>
        </p:nvGrpSpPr>
        <p:grpSpPr>
          <a:xfrm>
            <a:off x="1324252" y="925498"/>
            <a:ext cx="9543495" cy="5362111"/>
            <a:chOff x="1324252" y="747944"/>
            <a:chExt cx="9543495" cy="5362111"/>
          </a:xfrm>
        </p:grpSpPr>
        <p:pic>
          <p:nvPicPr>
            <p:cNvPr id="4" name="Imagem 3" descr="C:\Users\Allan\Desktop\Protótipos de Tela\New Mockup 1.png">
              <a:extLst>
                <a:ext uri="{FF2B5EF4-FFF2-40B4-BE49-F238E27FC236}">
                  <a16:creationId xmlns:a16="http://schemas.microsoft.com/office/drawing/2014/main" xmlns="" id="{7E5E8A68-94FE-40D1-84D1-65C92A91202B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4252" y="747944"/>
              <a:ext cx="9543495" cy="53621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xmlns="" id="{9DED6225-8335-4D78-99CC-079B10FFA3DD}"/>
                </a:ext>
              </a:extLst>
            </p:cNvPr>
            <p:cNvGrpSpPr/>
            <p:nvPr/>
          </p:nvGrpSpPr>
          <p:grpSpPr>
            <a:xfrm>
              <a:off x="2752077" y="1704513"/>
              <a:ext cx="5983550" cy="1571347"/>
              <a:chOff x="2752077" y="1704513"/>
              <a:chExt cx="5983550" cy="1571347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0F0E9678-080E-454D-B5A7-4D04EDB48A4E}"/>
                  </a:ext>
                </a:extLst>
              </p:cNvPr>
              <p:cNvSpPr/>
              <p:nvPr/>
            </p:nvSpPr>
            <p:spPr>
              <a:xfrm>
                <a:off x="2752077" y="1704513"/>
                <a:ext cx="1650229" cy="157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89017276-2020-4C4D-BA7C-4FC17AE6883A}"/>
                  </a:ext>
                </a:extLst>
              </p:cNvPr>
              <p:cNvSpPr/>
              <p:nvPr/>
            </p:nvSpPr>
            <p:spPr>
              <a:xfrm>
                <a:off x="4402306" y="2068497"/>
                <a:ext cx="4333321" cy="9232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xmlns="" id="{39CA0BB0-EAFA-46E4-A022-205CB9928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3592" y="2135077"/>
              <a:ext cx="2956263" cy="1293923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xmlns="" id="{F85A871F-4F81-4E92-8451-E5A4CC62A9AB}"/>
                </a:ext>
              </a:extLst>
            </p:cNvPr>
            <p:cNvSpPr/>
            <p:nvPr/>
          </p:nvSpPr>
          <p:spPr>
            <a:xfrm>
              <a:off x="2584141" y="3444876"/>
              <a:ext cx="710214" cy="876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xmlns="" id="{F4813DD7-3CB4-4759-A380-B9F1E1384D04}"/>
                </a:ext>
              </a:extLst>
            </p:cNvPr>
            <p:cNvSpPr/>
            <p:nvPr/>
          </p:nvSpPr>
          <p:spPr>
            <a:xfrm>
              <a:off x="5264458" y="3520680"/>
              <a:ext cx="621437" cy="642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xmlns="" id="{C105982A-3F42-440E-B912-BD041DD2B077}"/>
                </a:ext>
              </a:extLst>
            </p:cNvPr>
            <p:cNvSpPr/>
            <p:nvPr/>
          </p:nvSpPr>
          <p:spPr>
            <a:xfrm>
              <a:off x="7643674" y="3429000"/>
              <a:ext cx="621437" cy="876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7D3E3C34-11A7-4771-8FFA-71385CA2C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286" y="3700108"/>
              <a:ext cx="621438" cy="621438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xmlns="" id="{4A832E99-08E8-419D-81EC-F9E480003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1041" y="3700108"/>
              <a:ext cx="621438" cy="621438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xmlns="" id="{5387B3E5-335F-4930-95E4-E8212E3A8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7468" y="3700108"/>
              <a:ext cx="621438" cy="621438"/>
            </a:xfrm>
            <a:prstGeom prst="rect">
              <a:avLst/>
            </a:prstGeom>
          </p:spPr>
        </p:pic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xmlns="" id="{CC40BA36-270A-447C-B1E5-6FC81D6DE0F6}"/>
                </a:ext>
              </a:extLst>
            </p:cNvPr>
            <p:cNvSpPr/>
            <p:nvPr/>
          </p:nvSpPr>
          <p:spPr>
            <a:xfrm>
              <a:off x="3099414" y="1128704"/>
              <a:ext cx="3391270" cy="190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http://www.tecinside.com.br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xmlns="" id="{0D6B920E-455F-4FE2-A200-BEBD9570408A}"/>
                </a:ext>
              </a:extLst>
            </p:cNvPr>
            <p:cNvSpPr/>
            <p:nvPr/>
          </p:nvSpPr>
          <p:spPr>
            <a:xfrm>
              <a:off x="4136994" y="5317724"/>
              <a:ext cx="1491449" cy="368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xmlns="" id="{CE7A165C-54EF-432E-BEFD-CE3A2ABAA4CF}"/>
                </a:ext>
              </a:extLst>
            </p:cNvPr>
            <p:cNvSpPr txBox="1"/>
            <p:nvPr/>
          </p:nvSpPr>
          <p:spPr>
            <a:xfrm>
              <a:off x="3025724" y="1053957"/>
              <a:ext cx="2307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http://www.tecinside.com.br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xmlns="" id="{C477E439-8A04-403F-AD01-C3BADF8D2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2620" y="5256803"/>
              <a:ext cx="1202556" cy="44266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xmlns="" id="{FB8E5CA5-4813-4A06-90D4-C1B35D83150A}"/>
                </a:ext>
              </a:extLst>
            </p:cNvPr>
            <p:cNvSpPr/>
            <p:nvPr/>
          </p:nvSpPr>
          <p:spPr>
            <a:xfrm>
              <a:off x="4372620" y="801212"/>
              <a:ext cx="3344848" cy="243867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1406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887104"/>
            <a:ext cx="9539785" cy="539086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92" y="2006221"/>
            <a:ext cx="1490721" cy="6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1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77597E20-5E45-4DF0-82A6-FFC796110778}"/>
              </a:ext>
            </a:extLst>
          </p:cNvPr>
          <p:cNvGrpSpPr/>
          <p:nvPr/>
        </p:nvGrpSpPr>
        <p:grpSpPr>
          <a:xfrm>
            <a:off x="1326524" y="927278"/>
            <a:ext cx="9530367" cy="5383369"/>
            <a:chOff x="1324252" y="925498"/>
            <a:chExt cx="9543495" cy="5362111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xmlns="" id="{2F04D82E-D551-4F76-95E4-D1C8DDDD8F20}"/>
                </a:ext>
              </a:extLst>
            </p:cNvPr>
            <p:cNvGrpSpPr/>
            <p:nvPr/>
          </p:nvGrpSpPr>
          <p:grpSpPr>
            <a:xfrm>
              <a:off x="1324252" y="925498"/>
              <a:ext cx="9543495" cy="5362111"/>
              <a:chOff x="1324252" y="747944"/>
              <a:chExt cx="9543495" cy="5362111"/>
            </a:xfrm>
          </p:grpSpPr>
          <p:pic>
            <p:nvPicPr>
              <p:cNvPr id="4" name="Imagem 3" descr="C:\Users\Allan\Desktop\Protótipos de Tela\New Mockup 1.png">
                <a:extLst>
                  <a:ext uri="{FF2B5EF4-FFF2-40B4-BE49-F238E27FC236}">
                    <a16:creationId xmlns:a16="http://schemas.microsoft.com/office/drawing/2014/main" xmlns="" id="{9E7F9FBA-0895-4022-9331-3E7DF122D61E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4252" y="747944"/>
                <a:ext cx="9543495" cy="536211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xmlns="" id="{7704AE6A-F821-4073-8DDC-069D6D2D9BA9}"/>
                  </a:ext>
                </a:extLst>
              </p:cNvPr>
              <p:cNvGrpSpPr/>
              <p:nvPr/>
            </p:nvGrpSpPr>
            <p:grpSpPr>
              <a:xfrm>
                <a:off x="2752077" y="1704513"/>
                <a:ext cx="5983550" cy="1571347"/>
                <a:chOff x="2752077" y="1704513"/>
                <a:chExt cx="5983550" cy="1571347"/>
              </a:xfrm>
            </p:grpSpPr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6D5A160B-DA98-4DA0-A9AC-EA42BED878E7}"/>
                    </a:ext>
                  </a:extLst>
                </p:cNvPr>
                <p:cNvSpPr/>
                <p:nvPr/>
              </p:nvSpPr>
              <p:spPr>
                <a:xfrm>
                  <a:off x="2752077" y="1704513"/>
                  <a:ext cx="1650229" cy="15713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xmlns="" id="{CE913AF6-006E-475E-B9F4-A0085894ECD5}"/>
                    </a:ext>
                  </a:extLst>
                </p:cNvPr>
                <p:cNvSpPr/>
                <p:nvPr/>
              </p:nvSpPr>
              <p:spPr>
                <a:xfrm>
                  <a:off x="4402306" y="2068497"/>
                  <a:ext cx="4333321" cy="9232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xmlns="" id="{2F635B8A-9F82-4904-AF6A-ED4779563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3592" y="2135077"/>
                <a:ext cx="2956263" cy="1293923"/>
              </a:xfrm>
              <a:prstGeom prst="rect">
                <a:avLst/>
              </a:prstGeom>
            </p:spPr>
          </p:pic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66B79170-3968-4C03-B35B-8804DEA2658A}"/>
                  </a:ext>
                </a:extLst>
              </p:cNvPr>
              <p:cNvSpPr/>
              <p:nvPr/>
            </p:nvSpPr>
            <p:spPr>
              <a:xfrm>
                <a:off x="2584141" y="3444876"/>
                <a:ext cx="710214" cy="876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xmlns="" id="{DFC03F31-885F-47CC-87AA-EC6E234FDF46}"/>
                  </a:ext>
                </a:extLst>
              </p:cNvPr>
              <p:cNvSpPr/>
              <p:nvPr/>
            </p:nvSpPr>
            <p:spPr>
              <a:xfrm>
                <a:off x="5264458" y="3520680"/>
                <a:ext cx="621437" cy="6429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xmlns="" id="{0199B7D1-FAC1-470E-BF6D-F60A9E8AAE80}"/>
                  </a:ext>
                </a:extLst>
              </p:cNvPr>
              <p:cNvSpPr/>
              <p:nvPr/>
            </p:nvSpPr>
            <p:spPr>
              <a:xfrm>
                <a:off x="7643674" y="3429000"/>
                <a:ext cx="621437" cy="876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xmlns="" id="{01E535F6-F6AC-42F0-BBDD-1508794A3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0286" y="3700108"/>
                <a:ext cx="621438" cy="621438"/>
              </a:xfrm>
              <a:prstGeom prst="rect">
                <a:avLst/>
              </a:prstGeom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xmlns="" id="{4CE232A3-EB6A-4D24-87A6-E4E8103FEC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1041" y="3700108"/>
                <a:ext cx="621438" cy="621438"/>
              </a:xfrm>
              <a:prstGeom prst="rect">
                <a:avLst/>
              </a:prstGeom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xmlns="" id="{45B5E1F9-B838-46E8-A478-217FE979E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7468" y="3700108"/>
                <a:ext cx="621438" cy="621438"/>
              </a:xfrm>
              <a:prstGeom prst="rect">
                <a:avLst/>
              </a:prstGeom>
            </p:spPr>
          </p:pic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xmlns="" id="{7B348029-5C9E-493E-9965-0C2B483AD4E2}"/>
                  </a:ext>
                </a:extLst>
              </p:cNvPr>
              <p:cNvSpPr/>
              <p:nvPr/>
            </p:nvSpPr>
            <p:spPr>
              <a:xfrm>
                <a:off x="3099414" y="1128704"/>
                <a:ext cx="3391270" cy="190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http://www.tecinside.com.br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xmlns="" id="{1BECE051-C062-4FE1-BBBF-3996FB64BC4C}"/>
                  </a:ext>
                </a:extLst>
              </p:cNvPr>
              <p:cNvSpPr/>
              <p:nvPr/>
            </p:nvSpPr>
            <p:spPr>
              <a:xfrm>
                <a:off x="4136994" y="5317724"/>
                <a:ext cx="1491449" cy="368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xmlns="" id="{F73DC5F2-259E-485E-BE8C-ED615B994750}"/>
                  </a:ext>
                </a:extLst>
              </p:cNvPr>
              <p:cNvSpPr txBox="1"/>
              <p:nvPr/>
            </p:nvSpPr>
            <p:spPr>
              <a:xfrm>
                <a:off x="3025724" y="1053957"/>
                <a:ext cx="23079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/>
                  <a:t>http://www.tecinside.com.br</a:t>
                </a:r>
              </a:p>
            </p:txBody>
          </p:sp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xmlns="" id="{769971C1-2E48-417A-82AE-A81011F3F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2620" y="5256803"/>
                <a:ext cx="1202556" cy="442660"/>
              </a:xfrm>
              <a:prstGeom prst="rect">
                <a:avLst/>
              </a:prstGeom>
            </p:spPr>
          </p:pic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xmlns="" id="{BEC5E29C-9E72-478D-93FA-A9A77FF79108}"/>
                  </a:ext>
                </a:extLst>
              </p:cNvPr>
              <p:cNvSpPr/>
              <p:nvPr/>
            </p:nvSpPr>
            <p:spPr>
              <a:xfrm>
                <a:off x="4372620" y="801212"/>
                <a:ext cx="3344848" cy="243867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xmlns="" id="{782B250C-D9BC-4247-8B2A-7B5AD2F0580E}"/>
                </a:ext>
              </a:extLst>
            </p:cNvPr>
            <p:cNvSpPr/>
            <p:nvPr/>
          </p:nvSpPr>
          <p:spPr>
            <a:xfrm>
              <a:off x="2148396" y="2139518"/>
              <a:ext cx="8202967" cy="3737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0559E86A-295E-4C67-9ED8-EC6570A3734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781" y="4474859"/>
            <a:ext cx="1408754" cy="1326026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xmlns="" id="{755A1467-9408-43A1-A75F-3E575562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89" y="2898221"/>
            <a:ext cx="1358653" cy="1358653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xmlns="" id="{D86A2BA9-CA77-4702-B58B-03E3A656D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466" y="2754975"/>
            <a:ext cx="2638479" cy="131094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xmlns="" id="{331BC1A1-0858-4B59-8BCE-46376A67B3C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35" y="1964041"/>
            <a:ext cx="1469456" cy="643164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xmlns="" id="{FBAE10EC-A158-4375-AD11-C32BF25CF4A0}"/>
              </a:ext>
            </a:extLst>
          </p:cNvPr>
          <p:cNvSpPr/>
          <p:nvPr/>
        </p:nvSpPr>
        <p:spPr>
          <a:xfrm>
            <a:off x="4656723" y="3429000"/>
            <a:ext cx="794166" cy="72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xmlns="" id="{270A77DF-EF4B-4A7F-8FB6-4F3C41A2F4C9}"/>
              </a:ext>
            </a:extLst>
          </p:cNvPr>
          <p:cNvGrpSpPr/>
          <p:nvPr/>
        </p:nvGrpSpPr>
        <p:grpSpPr>
          <a:xfrm>
            <a:off x="2746683" y="2625117"/>
            <a:ext cx="2858679" cy="2562382"/>
            <a:chOff x="2643696" y="2852053"/>
            <a:chExt cx="3140295" cy="2626907"/>
          </a:xfrm>
        </p:grpSpPr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xmlns="" id="{4B8496E0-C3C5-419E-A248-23E9E43294E0}"/>
                </a:ext>
              </a:extLst>
            </p:cNvPr>
            <p:cNvGrpSpPr/>
            <p:nvPr/>
          </p:nvGrpSpPr>
          <p:grpSpPr>
            <a:xfrm>
              <a:off x="2643696" y="2852053"/>
              <a:ext cx="3030336" cy="2626907"/>
              <a:chOff x="2643696" y="2852053"/>
              <a:chExt cx="3030336" cy="2626907"/>
            </a:xfrm>
          </p:grpSpPr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xmlns="" id="{93670202-52D5-4C57-9B9A-93F70AEDCC9A}"/>
                  </a:ext>
                </a:extLst>
              </p:cNvPr>
              <p:cNvGrpSpPr/>
              <p:nvPr/>
            </p:nvGrpSpPr>
            <p:grpSpPr>
              <a:xfrm>
                <a:off x="2643696" y="2852053"/>
                <a:ext cx="3030336" cy="2626907"/>
                <a:chOff x="2340762" y="2601811"/>
                <a:chExt cx="3235565" cy="2968806"/>
              </a:xfrm>
            </p:grpSpPr>
            <p:grpSp>
              <p:nvGrpSpPr>
                <p:cNvPr id="35" name="Agrupar 34">
                  <a:extLst>
                    <a:ext uri="{FF2B5EF4-FFF2-40B4-BE49-F238E27FC236}">
                      <a16:creationId xmlns:a16="http://schemas.microsoft.com/office/drawing/2014/main" xmlns="" id="{D8D620CF-2C81-4754-904D-6DF2AEE14022}"/>
                    </a:ext>
                  </a:extLst>
                </p:cNvPr>
                <p:cNvGrpSpPr/>
                <p:nvPr/>
              </p:nvGrpSpPr>
              <p:grpSpPr>
                <a:xfrm>
                  <a:off x="2340762" y="2601811"/>
                  <a:ext cx="3235565" cy="2968806"/>
                  <a:chOff x="2340762" y="2601811"/>
                  <a:chExt cx="3235565" cy="2968806"/>
                </a:xfrm>
              </p:grpSpPr>
              <p:grpSp>
                <p:nvGrpSpPr>
                  <p:cNvPr id="33" name="Agrupar 32">
                    <a:extLst>
                      <a:ext uri="{FF2B5EF4-FFF2-40B4-BE49-F238E27FC236}">
                        <a16:creationId xmlns:a16="http://schemas.microsoft.com/office/drawing/2014/main" xmlns="" id="{9DBFB6EB-CD51-4327-81AD-3F184C3B0319}"/>
                      </a:ext>
                    </a:extLst>
                  </p:cNvPr>
                  <p:cNvGrpSpPr/>
                  <p:nvPr/>
                </p:nvGrpSpPr>
                <p:grpSpPr>
                  <a:xfrm>
                    <a:off x="2340762" y="2601811"/>
                    <a:ext cx="3235565" cy="2968806"/>
                    <a:chOff x="2340762" y="2601811"/>
                    <a:chExt cx="3235565" cy="2968806"/>
                  </a:xfrm>
                </p:grpSpPr>
                <p:pic>
                  <p:nvPicPr>
                    <p:cNvPr id="31" name="Imagem 30" descr="C:\Users\Allan\Desktop\Protótipos de Tela\New Mockup 3.png">
                      <a:extLst>
                        <a:ext uri="{FF2B5EF4-FFF2-40B4-BE49-F238E27FC236}">
                          <a16:creationId xmlns:a16="http://schemas.microsoft.com/office/drawing/2014/main" xmlns="" id="{80DD3A47-4188-4029-A312-B1E92A16D553}"/>
                        </a:ext>
                      </a:extLst>
                    </p:cNvPr>
                    <p:cNvPicPr/>
                    <p:nvPr/>
                  </p:nvPicPr>
                  <p:blipFill rotWithShape="1"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428" t="29244" r="59816" b="23869"/>
                    <a:stretch/>
                  </p:blipFill>
                  <p:spPr bwMode="auto">
                    <a:xfrm>
                      <a:off x="2340762" y="2601811"/>
                      <a:ext cx="3235565" cy="296880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2" name="Retângulo 31">
                      <a:extLst>
                        <a:ext uri="{FF2B5EF4-FFF2-40B4-BE49-F238E27FC236}">
                          <a16:creationId xmlns:a16="http://schemas.microsoft.com/office/drawing/2014/main" xmlns="" id="{A4EC1240-B757-4AC3-85F7-387336E15F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5724" y="2898220"/>
                      <a:ext cx="2200726" cy="2178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" name="Retângulo 33">
                    <a:extLst>
                      <a:ext uri="{FF2B5EF4-FFF2-40B4-BE49-F238E27FC236}">
                        <a16:creationId xmlns:a16="http://schemas.microsoft.com/office/drawing/2014/main" xmlns="" id="{28EB545F-45C2-4A01-BEE9-2BF1A8369641}"/>
                      </a:ext>
                    </a:extLst>
                  </p:cNvPr>
                  <p:cNvSpPr/>
                  <p:nvPr/>
                </p:nvSpPr>
                <p:spPr>
                  <a:xfrm>
                    <a:off x="2895588" y="3497803"/>
                    <a:ext cx="1321741" cy="93215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xmlns="" id="{9B4238EF-DA2B-4F0D-B1A7-0267FF47A462}"/>
                    </a:ext>
                  </a:extLst>
                </p:cNvPr>
                <p:cNvSpPr txBox="1"/>
                <p:nvPr/>
              </p:nvSpPr>
              <p:spPr>
                <a:xfrm>
                  <a:off x="2812145" y="3528056"/>
                  <a:ext cx="1527080" cy="15333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Máquina 01</a:t>
                  </a:r>
                  <a:br>
                    <a:rPr lang="pt-BR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endParaRPr lang="pt-BR" sz="1600" b="1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pt-BR" sz="16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Máquina </a:t>
                  </a:r>
                  <a:r>
                    <a:rPr lang="pt-BR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02</a:t>
                  </a:r>
                  <a:br>
                    <a:rPr lang="pt-BR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endParaRPr lang="pt-BR" sz="1600" b="1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pt-BR" sz="16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Máquina </a:t>
                  </a:r>
                  <a:r>
                    <a:rPr lang="pt-BR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03</a:t>
                  </a:r>
                </a:p>
              </p:txBody>
            </p:sp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xmlns="" id="{1E949CB6-53C2-4499-B89A-5ECBF9A23CC6}"/>
                    </a:ext>
                  </a:extLst>
                </p:cNvPr>
                <p:cNvSpPr txBox="1"/>
                <p:nvPr/>
              </p:nvSpPr>
              <p:spPr>
                <a:xfrm>
                  <a:off x="2835642" y="2806344"/>
                  <a:ext cx="2233857" cy="427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FULANO DE TAL</a:t>
                  </a:r>
                </a:p>
              </p:txBody>
            </p:sp>
          </p:grp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xmlns="" id="{7BA408BD-4D64-41F0-8CFC-82419E741F04}"/>
                  </a:ext>
                </a:extLst>
              </p:cNvPr>
              <p:cNvSpPr/>
              <p:nvPr/>
            </p:nvSpPr>
            <p:spPr>
              <a:xfrm>
                <a:off x="4684822" y="3603384"/>
                <a:ext cx="750388" cy="725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xmlns="" id="{C4073CF1-5859-4E50-9641-33B5F00D4FFB}"/>
                </a:ext>
              </a:extLst>
            </p:cNvPr>
            <p:cNvSpPr txBox="1"/>
            <p:nvPr/>
          </p:nvSpPr>
          <p:spPr>
            <a:xfrm>
              <a:off x="4711338" y="3538464"/>
              <a:ext cx="87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ALERTA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xmlns="" id="{D287238C-849D-491F-808D-5F486F3F6F4C}"/>
                </a:ext>
              </a:extLst>
            </p:cNvPr>
            <p:cNvSpPr txBox="1"/>
            <p:nvPr/>
          </p:nvSpPr>
          <p:spPr>
            <a:xfrm>
              <a:off x="4744924" y="3911818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NORMAL</a:t>
              </a: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6737962" y="2324740"/>
            <a:ext cx="2631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Produtividade diária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183480" y="4086280"/>
            <a:ext cx="2273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Atividades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4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3" y="862884"/>
            <a:ext cx="9530365" cy="542200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4" y="2022412"/>
            <a:ext cx="1622738" cy="63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4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4" y="862886"/>
            <a:ext cx="9491728" cy="539624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4" y="2003099"/>
            <a:ext cx="1609859" cy="6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1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26" y="2027605"/>
            <a:ext cx="1624084" cy="64099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00" y="840250"/>
            <a:ext cx="9542518" cy="54181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26" y="2007510"/>
            <a:ext cx="1624084" cy="6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4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3" y="875762"/>
            <a:ext cx="9491729" cy="538336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5" y="2009534"/>
            <a:ext cx="1609860" cy="64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21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2DD7FC3714C04FBA552B63C6849C5D" ma:contentTypeVersion="5" ma:contentTypeDescription="Crie um novo documento." ma:contentTypeScope="" ma:versionID="c5ed7fd5219d09567f0e4d5530beb259">
  <xsd:schema xmlns:xsd="http://www.w3.org/2001/XMLSchema" xmlns:xs="http://www.w3.org/2001/XMLSchema" xmlns:p="http://schemas.microsoft.com/office/2006/metadata/properties" xmlns:ns2="af27d48b-0b5a-4903-834f-c2a6635537f0" xmlns:ns3="a3f55449-5503-4dbf-8a5e-51be92ae96b6" targetNamespace="http://schemas.microsoft.com/office/2006/metadata/properties" ma:root="true" ma:fieldsID="109751c89bafad592ce774d835bc1371" ns2:_="" ns3:_="">
    <xsd:import namespace="af27d48b-0b5a-4903-834f-c2a6635537f0"/>
    <xsd:import namespace="a3f55449-5503-4dbf-8a5e-51be92ae96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27d48b-0b5a-4903-834f-c2a6635537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f55449-5503-4dbf-8a5e-51be92ae96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1A67A0-7FA3-4589-9812-0648B0090316}">
  <ds:schemaRefs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a3f55449-5503-4dbf-8a5e-51be92ae96b6"/>
    <ds:schemaRef ds:uri="af27d48b-0b5a-4903-834f-c2a6635537f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147BA9-88D4-4D0E-BC35-D989E56D51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EB499C-AE57-43E9-B7DF-8E1A7D454F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27d48b-0b5a-4903-834f-c2a6635537f0"/>
    <ds:schemaRef ds:uri="a3f55449-5503-4dbf-8a5e-51be92ae96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3446</TotalTime>
  <Words>22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ANGELICA  DE CASSOLI MAZIA</dc:creator>
  <cp:lastModifiedBy>Ester Paixao de Aquino</cp:lastModifiedBy>
  <cp:revision>20</cp:revision>
  <dcterms:created xsi:type="dcterms:W3CDTF">2019-04-17T19:13:54Z</dcterms:created>
  <dcterms:modified xsi:type="dcterms:W3CDTF">2019-04-29T23:02:36Z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0x0101004F2DD7FC3714C04FBA552B63C6849C5D</vt:lpwstr>
  </property>
</Properties>
</file>