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7uq3W0ia/pqndzS41CDZDzD1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3e683690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3e683690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83e683690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3">
  <p:cSld name="Демо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2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2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5" name="Google Shape;17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60" y="1601549"/>
            <a:ext cx="4308577" cy="258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888528"/>
            <a:ext cx="3312368" cy="195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4">
  <p:cSld name="Демо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362669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3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578693" y="1253996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2" type="body"/>
          </p:nvPr>
        </p:nvSpPr>
        <p:spPr>
          <a:xfrm>
            <a:off x="578692" y="1798432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2" name="Google Shape;18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59" y="1473474"/>
            <a:ext cx="4356000" cy="3027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3"/>
          <p:cNvSpPr/>
          <p:nvPr>
            <p:ph idx="3" type="pic"/>
          </p:nvPr>
        </p:nvSpPr>
        <p:spPr>
          <a:xfrm>
            <a:off x="4318215" y="2056563"/>
            <a:ext cx="4141784" cy="23161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5">
  <p:cSld name="Демо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683568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683568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" name="Google Shape;188;p44"/>
          <p:cNvCxnSpPr/>
          <p:nvPr/>
        </p:nvCxnSpPr>
        <p:spPr>
          <a:xfrm>
            <a:off x="5651167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" name="Google Shape;189;p44"/>
          <p:cNvCxnSpPr/>
          <p:nvPr/>
        </p:nvCxnSpPr>
        <p:spPr>
          <a:xfrm>
            <a:off x="5651167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" name="Google Shape;190;p44"/>
          <p:cNvCxnSpPr/>
          <p:nvPr/>
        </p:nvCxnSpPr>
        <p:spPr>
          <a:xfrm>
            <a:off x="2598333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1" name="Google Shape;191;p44"/>
          <p:cNvCxnSpPr/>
          <p:nvPr/>
        </p:nvCxnSpPr>
        <p:spPr>
          <a:xfrm>
            <a:off x="2598333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" name="Google Shape;192;p44"/>
          <p:cNvSpPr txBox="1"/>
          <p:nvPr>
            <p:ph idx="3" type="body"/>
          </p:nvPr>
        </p:nvSpPr>
        <p:spPr>
          <a:xfrm>
            <a:off x="683568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4" type="body"/>
          </p:nvPr>
        </p:nvSpPr>
        <p:spPr>
          <a:xfrm>
            <a:off x="683568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5" type="body"/>
          </p:nvPr>
        </p:nvSpPr>
        <p:spPr>
          <a:xfrm>
            <a:off x="6730242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4"/>
          <p:cNvSpPr txBox="1"/>
          <p:nvPr>
            <p:ph idx="6" type="body"/>
          </p:nvPr>
        </p:nvSpPr>
        <p:spPr>
          <a:xfrm>
            <a:off x="6730242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4"/>
          <p:cNvSpPr txBox="1"/>
          <p:nvPr>
            <p:ph idx="7" type="body"/>
          </p:nvPr>
        </p:nvSpPr>
        <p:spPr>
          <a:xfrm>
            <a:off x="6730242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8" type="body"/>
          </p:nvPr>
        </p:nvSpPr>
        <p:spPr>
          <a:xfrm>
            <a:off x="6730242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8" name="Google Shape;198;p44"/>
          <p:cNvGrpSpPr/>
          <p:nvPr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9" name="Google Shape;199;p4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44"/>
          <p:cNvSpPr/>
          <p:nvPr>
            <p:ph idx="9" type="pic"/>
          </p:nvPr>
        </p:nvSpPr>
        <p:spPr>
          <a:xfrm>
            <a:off x="3762000" y="1476000"/>
            <a:ext cx="1584000" cy="329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дии">
  <p:cSld name="Стадии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4" name="Google Shape;204;p45"/>
          <p:cNvGrpSpPr/>
          <p:nvPr/>
        </p:nvGrpSpPr>
        <p:grpSpPr>
          <a:xfrm>
            <a:off x="2195736" y="2283718"/>
            <a:ext cx="5292446" cy="1295267"/>
            <a:chOff x="3512551" y="2358282"/>
            <a:chExt cx="1597033" cy="378649"/>
          </a:xfrm>
        </p:grpSpPr>
        <p:grpSp>
          <p:nvGrpSpPr>
            <p:cNvPr id="205" name="Google Shape;205;p45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06" name="Google Shape;206;p45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45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45"/>
              <p:cNvCxnSpPr>
                <a:stCxn id="209" idx="6"/>
                <a:endCxn id="210" idx="2"/>
              </p:cNvCxnSpPr>
              <p:nvPr/>
            </p:nvCxnSpPr>
            <p:spPr>
              <a:xfrm>
                <a:off x="3738198" y="2553119"/>
                <a:ext cx="231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11" name="Google Shape;211;p45"/>
            <p:cNvGrpSpPr/>
            <p:nvPr/>
          </p:nvGrpSpPr>
          <p:grpSpPr>
            <a:xfrm>
              <a:off x="3969644" y="2440153"/>
              <a:ext cx="225900" cy="296778"/>
              <a:chOff x="3969644" y="2440153"/>
              <a:chExt cx="225900" cy="296778"/>
            </a:xfrm>
          </p:grpSpPr>
          <p:sp>
            <p:nvSpPr>
              <p:cNvPr id="210" name="Google Shape;210;p45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45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3" name="Google Shape;213;p45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45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215" name="Google Shape;215;p45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45"/>
              <p:cNvCxnSpPr>
                <a:stCxn id="2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7" name="Google Shape;217;p45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45"/>
            <p:cNvGrpSpPr/>
            <p:nvPr/>
          </p:nvGrpSpPr>
          <p:grpSpPr>
            <a:xfrm>
              <a:off x="4883984" y="2440153"/>
              <a:ext cx="225600" cy="296478"/>
              <a:chOff x="4883984" y="2440153"/>
              <a:chExt cx="225600" cy="296478"/>
            </a:xfrm>
          </p:grpSpPr>
          <p:sp>
            <p:nvSpPr>
              <p:cNvPr id="219" name="Google Shape;219;p45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45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1" name="Google Shape;221;p45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45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209" name="Google Shape;209;p45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" name="Google Shape;223;p45"/>
              <p:cNvCxnSpPr>
                <a:stCxn id="224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" name="Google Shape;224;p45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6278722" y="3577959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2" type="body"/>
          </p:nvPr>
        </p:nvSpPr>
        <p:spPr>
          <a:xfrm>
            <a:off x="4763709" y="1746996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3" type="body"/>
          </p:nvPr>
        </p:nvSpPr>
        <p:spPr>
          <a:xfrm>
            <a:off x="3248490" y="3609607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4" type="body"/>
          </p:nvPr>
        </p:nvSpPr>
        <p:spPr>
          <a:xfrm>
            <a:off x="1733975" y="1747353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облема и решение">
  <p:cSld name="Проблема и решение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46"/>
          <p:cNvCxnSpPr/>
          <p:nvPr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6"/>
          <p:cNvCxnSpPr/>
          <p:nvPr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6"/>
          <p:cNvCxnSpPr/>
          <p:nvPr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6"/>
          <p:cNvCxnSpPr>
            <a:stCxn id="235" idx="6"/>
            <a:endCxn id="236" idx="2"/>
          </p:cNvCxnSpPr>
          <p:nvPr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6"/>
          <p:cNvCxnSpPr>
            <a:stCxn id="236" idx="6"/>
            <a:endCxn id="238" idx="2"/>
          </p:cNvCxnSpPr>
          <p:nvPr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46"/>
          <p:cNvGrpSpPr/>
          <p:nvPr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238" name="Google Shape;238;p46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46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241" name="Google Shape;241;p46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rect b="b" l="l" r="r" t="t"/>
                <a:pathLst>
                  <a:path extrusionOk="0" h="9384" w="10123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6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rect b="b" l="l" r="r" t="t"/>
                <a:pathLst>
                  <a:path extrusionOk="0" h="287" w="1358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6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rect b="b" l="l" r="r" t="t"/>
                <a:pathLst>
                  <a:path extrusionOk="0" h="311" w="2382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6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rect b="b" l="l" r="r" t="t"/>
                <a:pathLst>
                  <a:path extrusionOk="0" h="310" w="501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6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rect b="b" l="l" r="r" t="t"/>
                <a:pathLst>
                  <a:path extrusionOk="0" h="310" w="1644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6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rect b="b" l="l" r="r" t="t"/>
                <a:pathLst>
                  <a:path extrusionOk="0" h="287" w="2382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6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rect b="b" l="l" r="r" t="t"/>
                <a:pathLst>
                  <a:path extrusionOk="0" h="1907" w="2382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6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rect b="b" l="l" r="r" t="t"/>
                <a:pathLst>
                  <a:path extrusionOk="0" h="5002" w="5002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6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rect b="b" l="l" r="r" t="t"/>
                <a:pathLst>
                  <a:path extrusionOk="0" h="508" w="716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6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rect b="b" l="l" r="r" t="t"/>
                <a:pathLst>
                  <a:path extrusionOk="0" h="490" w="715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6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rect b="b" l="l" r="r" t="t"/>
                <a:pathLst>
                  <a:path extrusionOk="0" h="490" w="716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" name="Google Shape;252;p46"/>
          <p:cNvGrpSpPr/>
          <p:nvPr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36" name="Google Shape;236;p46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46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254" name="Google Shape;254;p46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rect b="b" l="l" r="r" t="t"/>
                <a:pathLst>
                  <a:path extrusionOk="0" h="389" w="525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6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rect b="b" l="l" r="r" t="t"/>
                <a:pathLst>
                  <a:path extrusionOk="0" h="463" w="478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6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rect b="b" l="l" r="r" t="t"/>
                <a:pathLst>
                  <a:path extrusionOk="0" h="334" w="525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6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rect b="b" l="l" r="r" t="t"/>
                <a:pathLst>
                  <a:path extrusionOk="0" h="9878" w="10122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6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rect b="b" l="l" r="r" t="t"/>
                <a:pathLst>
                  <a:path extrusionOk="0" h="4704" w="5074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6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rect b="b" l="l" r="r" t="t"/>
                <a:pathLst>
                  <a:path extrusionOk="0" h="746" w="1406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6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rect b="b" l="l" r="r" t="t"/>
                <a:pathLst>
                  <a:path extrusionOk="0" h="472" w="763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6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rect b="b" l="l" r="r" t="t"/>
                <a:pathLst>
                  <a:path extrusionOk="0" h="287" w="1049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6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rect b="b" l="l" r="r" t="t"/>
                <a:pathLst>
                  <a:path extrusionOk="0" h="311" w="243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46"/>
          <p:cNvGrpSpPr/>
          <p:nvPr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235" name="Google Shape;235;p46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46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265" name="Google Shape;265;p46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rect b="b" l="l" r="r" t="t"/>
                <a:pathLst>
                  <a:path extrusionOk="0" h="9289" w="10122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6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rect b="b" l="l" r="r" t="t"/>
                <a:pathLst>
                  <a:path extrusionOk="0" h="3296" w="4264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6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rect b="b" l="l" r="r" t="t"/>
                <a:pathLst>
                  <a:path extrusionOk="0" h="406" w="287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6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rect b="b" l="l" r="r" t="t"/>
                <a:pathLst>
                  <a:path extrusionOk="0" h="406" w="31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6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rect b="b" l="l" r="r" t="t"/>
                <a:pathLst>
                  <a:path extrusionOk="0" h="406" w="311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6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rect b="b" l="l" r="r" t="t"/>
                <a:pathLst>
                  <a:path extrusionOk="0" h="287" w="811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6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rect b="b" l="l" r="r" t="t"/>
                <a:pathLst>
                  <a:path extrusionOk="0" h="311" w="1406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6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rect b="b" l="l" r="r" t="t"/>
                <a:pathLst>
                  <a:path extrusionOk="0" h="1572" w="93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6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rect b="b" l="l" r="r" t="t"/>
                <a:pathLst>
                  <a:path extrusionOk="0" h="2502" w="2502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6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rect b="b" l="l" r="r" t="t"/>
                <a:pathLst>
                  <a:path extrusionOk="0" h="311" w="1359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6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rect b="b" l="l" r="r" t="t"/>
                <a:pathLst>
                  <a:path extrusionOk="0" h="287" w="763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6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rect b="b" l="l" r="r" t="t"/>
                <a:pathLst>
                  <a:path extrusionOk="0" h="287" w="859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6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rect b="b" l="l" r="r" t="t"/>
                <a:pathLst>
                  <a:path extrusionOk="0" h="287" w="573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6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rect b="b" l="l" r="r" t="t"/>
                <a:pathLst>
                  <a:path extrusionOk="0" h="310" w="2573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910362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6"/>
          <p:cNvSpPr txBox="1"/>
          <p:nvPr>
            <p:ph idx="2" type="body"/>
          </p:nvPr>
        </p:nvSpPr>
        <p:spPr>
          <a:xfrm>
            <a:off x="3576731" y="3631672"/>
            <a:ext cx="198024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3" type="body"/>
          </p:nvPr>
        </p:nvSpPr>
        <p:spPr>
          <a:xfrm>
            <a:off x="6426054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6"/>
          <p:cNvSpPr txBox="1"/>
          <p:nvPr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Альтернативные</a:t>
            </a: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 решения</a:t>
            </a:r>
            <a:endParaRPr sz="1800">
              <a:solidFill>
                <a:srgbClr val="E4EAE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кет">
  <p:cSld name="Макет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/>
          <p:nvPr>
            <p:ph idx="2" type="pic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8" name="Google Shape;28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3528" y="-1054554"/>
            <a:ext cx="131010" cy="12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 b="27013" l="35086" r="51168" t="48872"/>
          <a:stretch/>
        </p:blipFill>
        <p:spPr>
          <a:xfrm rot="8790983">
            <a:off x="3226426" y="2513717"/>
            <a:ext cx="1256714" cy="1240348"/>
          </a:xfrm>
          <a:custGeom>
            <a:rect b="b" l="l" r="r" t="t"/>
            <a:pathLst>
              <a:path extrusionOk="0" h="1240348" w="1256714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0" name="Google Shape;290;p47"/>
          <p:cNvSpPr/>
          <p:nvPr/>
        </p:nvSpPr>
        <p:spPr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7"/>
          <p:cNvSpPr/>
          <p:nvPr/>
        </p:nvSpPr>
        <p:spPr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/>
          <p:nvPr/>
        </p:nvSpPr>
        <p:spPr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900000">
            <a:off x="4394969" y="2217806"/>
            <a:ext cx="700347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165444">
            <a:off x="4730550" y="2925800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/>
          <p:nvPr/>
        </p:nvSpPr>
        <p:spPr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888387">
            <a:off x="4312647" y="3684454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5628216" y="2908221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7"/>
          <p:cNvSpPr txBox="1"/>
          <p:nvPr>
            <p:ph idx="3" type="body"/>
          </p:nvPr>
        </p:nvSpPr>
        <p:spPr>
          <a:xfrm>
            <a:off x="5016324" y="1655288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4" type="body"/>
          </p:nvPr>
        </p:nvSpPr>
        <p:spPr>
          <a:xfrm>
            <a:off x="4969179" y="4207242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5" type="body"/>
          </p:nvPr>
        </p:nvSpPr>
        <p:spPr>
          <a:xfrm>
            <a:off x="3428311" y="2946080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400"/>
              <a:buNone/>
              <a:defRPr sz="2400">
                <a:solidFill>
                  <a:srgbClr val="E4EAE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2" type="body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None/>
              <a:defRPr sz="2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4"/>
          <p:cNvSpPr/>
          <p:nvPr>
            <p:ph idx="3" type="pic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манда">
  <p:cSld name="Команда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/>
          <p:nvPr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667354" y="2925416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5"/>
          <p:cNvSpPr/>
          <p:nvPr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5"/>
          <p:cNvSpPr/>
          <p:nvPr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5"/>
          <p:cNvSpPr/>
          <p:nvPr>
            <p:ph idx="2" type="pic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6" name="Google Shape;26;p35"/>
          <p:cNvSpPr/>
          <p:nvPr>
            <p:ph idx="3" type="pic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35"/>
          <p:cNvSpPr/>
          <p:nvPr>
            <p:ph idx="4" type="pic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35"/>
          <p:cNvSpPr/>
          <p:nvPr>
            <p:ph idx="5" type="pic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35"/>
          <p:cNvSpPr/>
          <p:nvPr>
            <p:ph idx="6" type="pic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7" type="body"/>
          </p:nvPr>
        </p:nvSpPr>
        <p:spPr>
          <a:xfrm>
            <a:off x="704430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/>
          <p:nvPr/>
        </p:nvSpPr>
        <p:spPr>
          <a:xfrm>
            <a:off x="2281395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idx="8" type="body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5"/>
          <p:cNvSpPr/>
          <p:nvPr/>
        </p:nvSpPr>
        <p:spPr>
          <a:xfrm>
            <a:off x="3951529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 txBox="1"/>
          <p:nvPr>
            <p:ph idx="9" type="body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/>
          <p:nvPr/>
        </p:nvSpPr>
        <p:spPr>
          <a:xfrm>
            <a:off x="5548373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/>
          <p:nvPr>
            <p:ph idx="13" type="body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/>
          <p:nvPr/>
        </p:nvSpPr>
        <p:spPr>
          <a:xfrm>
            <a:off x="7190842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/>
          <p:nvPr>
            <p:ph idx="14" type="body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5" type="body"/>
          </p:nvPr>
        </p:nvSpPr>
        <p:spPr>
          <a:xfrm>
            <a:off x="704138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6" type="body"/>
          </p:nvPr>
        </p:nvSpPr>
        <p:spPr>
          <a:xfrm>
            <a:off x="704138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7" type="body"/>
          </p:nvPr>
        </p:nvSpPr>
        <p:spPr>
          <a:xfrm>
            <a:off x="2319277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8" type="body"/>
          </p:nvPr>
        </p:nvSpPr>
        <p:spPr>
          <a:xfrm>
            <a:off x="2318985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9" type="body"/>
          </p:nvPr>
        </p:nvSpPr>
        <p:spPr>
          <a:xfrm>
            <a:off x="2318985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20" type="body"/>
          </p:nvPr>
        </p:nvSpPr>
        <p:spPr>
          <a:xfrm>
            <a:off x="3951821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21" type="body"/>
          </p:nvPr>
        </p:nvSpPr>
        <p:spPr>
          <a:xfrm>
            <a:off x="3951529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22" type="body"/>
          </p:nvPr>
        </p:nvSpPr>
        <p:spPr>
          <a:xfrm>
            <a:off x="3951529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3" type="body"/>
          </p:nvPr>
        </p:nvSpPr>
        <p:spPr>
          <a:xfrm>
            <a:off x="5574425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24" type="body"/>
          </p:nvPr>
        </p:nvSpPr>
        <p:spPr>
          <a:xfrm>
            <a:off x="5574133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25" type="body"/>
          </p:nvPr>
        </p:nvSpPr>
        <p:spPr>
          <a:xfrm>
            <a:off x="5574133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26" type="body"/>
          </p:nvPr>
        </p:nvSpPr>
        <p:spPr>
          <a:xfrm>
            <a:off x="7218123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27" type="body"/>
          </p:nvPr>
        </p:nvSpPr>
        <p:spPr>
          <a:xfrm>
            <a:off x="7217831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28" type="body"/>
          </p:nvPr>
        </p:nvSpPr>
        <p:spPr>
          <a:xfrm>
            <a:off x="7217831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2">
  <p:cSld name="содержание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57" name="Google Shape;57;p36"/>
          <p:cNvSpPr txBox="1"/>
          <p:nvPr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58" name="Google Shape;58;p36"/>
          <p:cNvSpPr txBox="1"/>
          <p:nvPr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140515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140515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3" type="body"/>
          </p:nvPr>
        </p:nvSpPr>
        <p:spPr>
          <a:xfrm>
            <a:off x="139063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4" type="body"/>
          </p:nvPr>
        </p:nvSpPr>
        <p:spPr>
          <a:xfrm>
            <a:off x="139063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5" type="body"/>
          </p:nvPr>
        </p:nvSpPr>
        <p:spPr>
          <a:xfrm>
            <a:off x="139063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6" type="body"/>
          </p:nvPr>
        </p:nvSpPr>
        <p:spPr>
          <a:xfrm>
            <a:off x="139063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6"/>
          <p:cNvSpPr txBox="1"/>
          <p:nvPr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66" name="Google Shape;66;p36"/>
          <p:cNvSpPr txBox="1"/>
          <p:nvPr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05.</a:t>
            </a:r>
            <a:endParaRPr/>
          </a:p>
        </p:txBody>
      </p:sp>
      <p:sp>
        <p:nvSpPr>
          <p:cNvPr id="67" name="Google Shape;67;p36"/>
          <p:cNvSpPr txBox="1"/>
          <p:nvPr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/>
          </a:p>
        </p:txBody>
      </p:sp>
      <p:sp>
        <p:nvSpPr>
          <p:cNvPr id="68" name="Google Shape;68;p36"/>
          <p:cNvSpPr txBox="1"/>
          <p:nvPr>
            <p:ph idx="7" type="body"/>
          </p:nvPr>
        </p:nvSpPr>
        <p:spPr>
          <a:xfrm>
            <a:off x="537860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8" type="body"/>
          </p:nvPr>
        </p:nvSpPr>
        <p:spPr>
          <a:xfrm>
            <a:off x="537860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9" type="body"/>
          </p:nvPr>
        </p:nvSpPr>
        <p:spPr>
          <a:xfrm>
            <a:off x="536408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3" type="body"/>
          </p:nvPr>
        </p:nvSpPr>
        <p:spPr>
          <a:xfrm>
            <a:off x="536408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4" type="body"/>
          </p:nvPr>
        </p:nvSpPr>
        <p:spPr>
          <a:xfrm>
            <a:off x="536408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5" type="body"/>
          </p:nvPr>
        </p:nvSpPr>
        <p:spPr>
          <a:xfrm>
            <a:off x="536408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графии">
  <p:cSld name="Фотографи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7"/>
          <p:cNvPicPr preferRelativeResize="0"/>
          <p:nvPr/>
        </p:nvPicPr>
        <p:blipFill rotWithShape="1">
          <a:blip r:embed="rId2">
            <a:alphaModFix/>
          </a:blip>
          <a:srcRect b="47200" l="5901" r="40549" t="29000"/>
          <a:stretch/>
        </p:blipFill>
        <p:spPr>
          <a:xfrm>
            <a:off x="539552" y="1491630"/>
            <a:ext cx="4896544" cy="1224136"/>
          </a:xfrm>
          <a:custGeom>
            <a:rect b="b" l="l" r="r" t="t"/>
            <a:pathLst>
              <a:path extrusionOk="0" h="1224136" w="4896544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6" name="Google Shape;76;p3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/>
          <p:nvPr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rgbClr val="D8D8D8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/>
          <p:nvPr>
            <p:ph idx="2" type="pic"/>
          </p:nvPr>
        </p:nvSpPr>
        <p:spPr>
          <a:xfrm>
            <a:off x="5580111" y="1492250"/>
            <a:ext cx="2952702" cy="165556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5580111" y="3291830"/>
            <a:ext cx="2952701" cy="151194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7"/>
          <p:cNvSpPr/>
          <p:nvPr>
            <p:ph idx="4" type="pic"/>
          </p:nvPr>
        </p:nvSpPr>
        <p:spPr>
          <a:xfrm>
            <a:off x="539750" y="2859088"/>
            <a:ext cx="4895850" cy="194468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611188" y="1563688"/>
            <a:ext cx="47529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5" type="body"/>
          </p:nvPr>
        </p:nvSpPr>
        <p:spPr>
          <a:xfrm>
            <a:off x="611187" y="1933053"/>
            <a:ext cx="4752975" cy="71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">
  <p:cSld name="Статистика 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5" name="Google Shape;85;p38"/>
          <p:cNvCxnSpPr/>
          <p:nvPr/>
        </p:nvCxnSpPr>
        <p:spPr>
          <a:xfrm>
            <a:off x="1259632" y="1923678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38"/>
          <p:cNvCxnSpPr/>
          <p:nvPr/>
        </p:nvCxnSpPr>
        <p:spPr>
          <a:xfrm>
            <a:off x="1259632" y="2355726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8"/>
          <p:cNvCxnSpPr/>
          <p:nvPr/>
        </p:nvCxnSpPr>
        <p:spPr>
          <a:xfrm>
            <a:off x="1259632" y="2787774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8"/>
          <p:cNvCxnSpPr/>
          <p:nvPr/>
        </p:nvCxnSpPr>
        <p:spPr>
          <a:xfrm>
            <a:off x="1259632" y="3219822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8"/>
          <p:cNvCxnSpPr/>
          <p:nvPr/>
        </p:nvCxnSpPr>
        <p:spPr>
          <a:xfrm>
            <a:off x="1259632" y="3651870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3F3F3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755576" y="1780010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755576" y="2140049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755576" y="2572097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4" type="body"/>
          </p:nvPr>
        </p:nvSpPr>
        <p:spPr>
          <a:xfrm>
            <a:off x="755576" y="3004145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5" type="body"/>
          </p:nvPr>
        </p:nvSpPr>
        <p:spPr>
          <a:xfrm>
            <a:off x="755576" y="3436193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6" type="body"/>
          </p:nvPr>
        </p:nvSpPr>
        <p:spPr>
          <a:xfrm>
            <a:off x="1583668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7" type="body"/>
          </p:nvPr>
        </p:nvSpPr>
        <p:spPr>
          <a:xfrm>
            <a:off x="2771800" y="3723877"/>
            <a:ext cx="524696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8" type="body"/>
          </p:nvPr>
        </p:nvSpPr>
        <p:spPr>
          <a:xfrm>
            <a:off x="3851920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8"/>
          <p:cNvSpPr/>
          <p:nvPr/>
        </p:nvSpPr>
        <p:spPr>
          <a:xfrm>
            <a:off x="3021190" y="1959681"/>
            <a:ext cx="272668" cy="1692188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8"/>
          <p:cNvSpPr/>
          <p:nvPr/>
        </p:nvSpPr>
        <p:spPr>
          <a:xfrm>
            <a:off x="4101310" y="3436193"/>
            <a:ext cx="254666" cy="215675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8"/>
          <p:cNvSpPr/>
          <p:nvPr/>
        </p:nvSpPr>
        <p:spPr>
          <a:xfrm>
            <a:off x="1827497" y="2859781"/>
            <a:ext cx="272668" cy="792087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8"/>
          <p:cNvSpPr/>
          <p:nvPr/>
        </p:nvSpPr>
        <p:spPr>
          <a:xfrm>
            <a:off x="2771800" y="2498271"/>
            <a:ext cx="252028" cy="115359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8"/>
          <p:cNvSpPr/>
          <p:nvPr/>
        </p:nvSpPr>
        <p:spPr>
          <a:xfrm>
            <a:off x="1575469" y="3147815"/>
            <a:ext cx="252028" cy="504054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8"/>
          <p:cNvSpPr/>
          <p:nvPr/>
        </p:nvSpPr>
        <p:spPr>
          <a:xfrm>
            <a:off x="3849941" y="2859781"/>
            <a:ext cx="251369" cy="79208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8"/>
          <p:cNvSpPr/>
          <p:nvPr/>
        </p:nvSpPr>
        <p:spPr>
          <a:xfrm>
            <a:off x="5199432" y="1593923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8"/>
          <p:cNvSpPr txBox="1"/>
          <p:nvPr>
            <p:ph idx="9" type="body"/>
          </p:nvPr>
        </p:nvSpPr>
        <p:spPr>
          <a:xfrm>
            <a:off x="5291708" y="1971599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3" type="body"/>
          </p:nvPr>
        </p:nvSpPr>
        <p:spPr>
          <a:xfrm>
            <a:off x="5291708" y="1658357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/>
          <p:nvPr/>
        </p:nvSpPr>
        <p:spPr>
          <a:xfrm>
            <a:off x="5199432" y="2420160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8"/>
          <p:cNvSpPr txBox="1"/>
          <p:nvPr>
            <p:ph idx="14" type="body"/>
          </p:nvPr>
        </p:nvSpPr>
        <p:spPr>
          <a:xfrm>
            <a:off x="5291708" y="2797836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5" type="body"/>
          </p:nvPr>
        </p:nvSpPr>
        <p:spPr>
          <a:xfrm>
            <a:off x="5291708" y="2484594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8"/>
          <p:cNvSpPr/>
          <p:nvPr/>
        </p:nvSpPr>
        <p:spPr>
          <a:xfrm>
            <a:off x="5199432" y="3246397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8"/>
          <p:cNvSpPr txBox="1"/>
          <p:nvPr>
            <p:ph idx="16" type="body"/>
          </p:nvPr>
        </p:nvSpPr>
        <p:spPr>
          <a:xfrm>
            <a:off x="5291708" y="3624073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7" type="body"/>
          </p:nvPr>
        </p:nvSpPr>
        <p:spPr>
          <a:xfrm>
            <a:off x="5291708" y="3310831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2">
  <p:cSld name="Статистика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/>
          <p:nvPr/>
        </p:nvSpPr>
        <p:spPr>
          <a:xfrm>
            <a:off x="6300192" y="127560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39"/>
          <p:cNvCxnSpPr/>
          <p:nvPr/>
        </p:nvCxnSpPr>
        <p:spPr>
          <a:xfrm>
            <a:off x="190770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9"/>
          <p:cNvCxnSpPr/>
          <p:nvPr/>
        </p:nvCxnSpPr>
        <p:spPr>
          <a:xfrm>
            <a:off x="2621628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39"/>
          <p:cNvCxnSpPr/>
          <p:nvPr/>
        </p:nvCxnSpPr>
        <p:spPr>
          <a:xfrm>
            <a:off x="334786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39"/>
          <p:cNvCxnSpPr/>
          <p:nvPr/>
        </p:nvCxnSpPr>
        <p:spPr>
          <a:xfrm>
            <a:off x="4013907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9"/>
          <p:cNvCxnSpPr/>
          <p:nvPr/>
        </p:nvCxnSpPr>
        <p:spPr>
          <a:xfrm>
            <a:off x="4716016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9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>
                <a:solidFill>
                  <a:srgbClr val="E4EA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/>
          <p:nvPr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9"/>
          <p:cNvSpPr/>
          <p:nvPr/>
        </p:nvSpPr>
        <p:spPr>
          <a:xfrm>
            <a:off x="971600" y="1707654"/>
            <a:ext cx="3312368" cy="432048"/>
          </a:xfrm>
          <a:prstGeom prst="cube">
            <a:avLst>
              <a:gd fmla="val 25000" name="adj"/>
            </a:avLst>
          </a:prstGeom>
          <a:solidFill>
            <a:srgbClr val="FD0C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9"/>
          <p:cNvSpPr/>
          <p:nvPr/>
        </p:nvSpPr>
        <p:spPr>
          <a:xfrm>
            <a:off x="971600" y="2370382"/>
            <a:ext cx="2160240" cy="432000"/>
          </a:xfrm>
          <a:prstGeom prst="cube">
            <a:avLst>
              <a:gd fmla="val 25000" name="adj"/>
            </a:avLst>
          </a:prstGeom>
          <a:solidFill>
            <a:srgbClr val="636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9"/>
          <p:cNvSpPr/>
          <p:nvPr/>
        </p:nvSpPr>
        <p:spPr>
          <a:xfrm>
            <a:off x="971600" y="3033110"/>
            <a:ext cx="2520280" cy="432000"/>
          </a:xfrm>
          <a:prstGeom prst="cube">
            <a:avLst>
              <a:gd fmla="val 25000" name="adj"/>
            </a:avLst>
          </a:prstGeom>
          <a:solidFill>
            <a:srgbClr val="0FA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9"/>
          <p:cNvSpPr/>
          <p:nvPr/>
        </p:nvSpPr>
        <p:spPr>
          <a:xfrm>
            <a:off x="971600" y="3695838"/>
            <a:ext cx="2808312" cy="432000"/>
          </a:xfrm>
          <a:prstGeom prst="cube">
            <a:avLst>
              <a:gd fmla="val 25000" name="adj"/>
            </a:avLst>
          </a:prstGeom>
          <a:solidFill>
            <a:srgbClr val="DC37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9"/>
          <p:cNvSpPr txBox="1"/>
          <p:nvPr>
            <p:ph idx="1" type="body"/>
          </p:nvPr>
        </p:nvSpPr>
        <p:spPr>
          <a:xfrm>
            <a:off x="755452" y="4516314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2" type="body"/>
          </p:nvPr>
        </p:nvSpPr>
        <p:spPr>
          <a:xfrm>
            <a:off x="165561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3" type="body"/>
          </p:nvPr>
        </p:nvSpPr>
        <p:spPr>
          <a:xfrm>
            <a:off x="237569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4" type="body"/>
          </p:nvPr>
        </p:nvSpPr>
        <p:spPr>
          <a:xfrm>
            <a:off x="309577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5" type="body"/>
          </p:nvPr>
        </p:nvSpPr>
        <p:spPr>
          <a:xfrm>
            <a:off x="3748607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6" type="body"/>
          </p:nvPr>
        </p:nvSpPr>
        <p:spPr>
          <a:xfrm>
            <a:off x="4445955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7" type="body"/>
          </p:nvPr>
        </p:nvSpPr>
        <p:spPr>
          <a:xfrm>
            <a:off x="6403947" y="127560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8" type="body"/>
          </p:nvPr>
        </p:nvSpPr>
        <p:spPr>
          <a:xfrm>
            <a:off x="6403947" y="159121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9"/>
          <p:cNvSpPr/>
          <p:nvPr/>
        </p:nvSpPr>
        <p:spPr>
          <a:xfrm>
            <a:off x="6300192" y="213987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/>
          <p:nvPr/>
        </p:nvSpPr>
        <p:spPr>
          <a:xfrm>
            <a:off x="6300192" y="300414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9"/>
          <p:cNvSpPr/>
          <p:nvPr/>
        </p:nvSpPr>
        <p:spPr>
          <a:xfrm>
            <a:off x="6300192" y="386841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9"/>
          <p:cNvSpPr txBox="1"/>
          <p:nvPr>
            <p:ph idx="9" type="body"/>
          </p:nvPr>
        </p:nvSpPr>
        <p:spPr>
          <a:xfrm>
            <a:off x="6403947" y="213888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6363F3"/>
              </a:buClr>
              <a:buSzPts val="1600"/>
              <a:buNone/>
              <a:defRPr>
                <a:solidFill>
                  <a:srgbClr val="6363F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3" type="body"/>
          </p:nvPr>
        </p:nvSpPr>
        <p:spPr>
          <a:xfrm>
            <a:off x="6403947" y="245449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4" type="body"/>
          </p:nvPr>
        </p:nvSpPr>
        <p:spPr>
          <a:xfrm>
            <a:off x="6403947" y="299639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0FA6FB"/>
              </a:buClr>
              <a:buSzPts val="1600"/>
              <a:buNone/>
              <a:defRPr>
                <a:solidFill>
                  <a:srgbClr val="0FA6FB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5" type="body"/>
          </p:nvPr>
        </p:nvSpPr>
        <p:spPr>
          <a:xfrm>
            <a:off x="6403947" y="331200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6" type="body"/>
          </p:nvPr>
        </p:nvSpPr>
        <p:spPr>
          <a:xfrm>
            <a:off x="6403947" y="3868242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DC37C9"/>
              </a:buClr>
              <a:buSzPts val="1600"/>
              <a:buNone/>
              <a:defRPr>
                <a:solidFill>
                  <a:srgbClr val="DC37C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7" type="body"/>
          </p:nvPr>
        </p:nvSpPr>
        <p:spPr>
          <a:xfrm>
            <a:off x="6403947" y="4183851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">
  <p:cSld name="Демо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40"/>
          <p:cNvGrpSpPr/>
          <p:nvPr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146" name="Google Shape;146;p40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47" name="Google Shape;147;p40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0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40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40"/>
          <p:cNvSpPr/>
          <p:nvPr/>
        </p:nvSpPr>
        <p:spPr>
          <a:xfrm>
            <a:off x="7092280" y="1707654"/>
            <a:ext cx="1152128" cy="2103594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661" y="1660797"/>
            <a:ext cx="2191743" cy="129614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344" y="1851670"/>
            <a:ext cx="1080000" cy="177190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40"/>
          <p:cNvCxnSpPr>
            <a:stCxn id="154" idx="3"/>
          </p:cNvCxnSpPr>
          <p:nvPr/>
        </p:nvCxnSpPr>
        <p:spPr>
          <a:xfrm flipH="1" rot="10800000">
            <a:off x="5690121" y="3214414"/>
            <a:ext cx="1579500" cy="4551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4067944" y="1310546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2" type="body"/>
          </p:nvPr>
        </p:nvSpPr>
        <p:spPr>
          <a:xfrm>
            <a:off x="3635895" y="3955550"/>
            <a:ext cx="2054225" cy="99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3" type="body"/>
          </p:nvPr>
        </p:nvSpPr>
        <p:spPr>
          <a:xfrm>
            <a:off x="3635896" y="3494095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4" type="body"/>
          </p:nvPr>
        </p:nvSpPr>
        <p:spPr>
          <a:xfrm>
            <a:off x="4089766" y="1759965"/>
            <a:ext cx="2054225" cy="11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" name="Google Shape;158;p40"/>
          <p:cNvCxnSpPr>
            <a:stCxn id="155" idx="1"/>
          </p:cNvCxnSpPr>
          <p:nvPr/>
        </p:nvCxnSpPr>
        <p:spPr>
          <a:xfrm flipH="1">
            <a:off x="2665744" y="1485965"/>
            <a:ext cx="1402200" cy="5229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2">
  <p:cSld name="Демо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1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41"/>
          <p:cNvGrpSpPr/>
          <p:nvPr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163" name="Google Shape;163;p4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64" name="Google Shape;164;p4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Google Shape;166;p4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7" name="Google Shape;16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6755" y="1849286"/>
            <a:ext cx="2974905" cy="1759287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pos="56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9" Type="http://schemas.openxmlformats.org/officeDocument/2006/relationships/image" Target="../media/image6.png"/><Relationship Id="rId5" Type="http://schemas.openxmlformats.org/officeDocument/2006/relationships/image" Target="../media/image20.jpg"/><Relationship Id="rId6" Type="http://schemas.openxmlformats.org/officeDocument/2006/relationships/image" Target="../media/image18.jpg"/><Relationship Id="rId7" Type="http://schemas.openxmlformats.org/officeDocument/2006/relationships/image" Target="../media/image21.jpg"/><Relationship Id="rId8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 txBox="1"/>
          <p:nvPr>
            <p:ph idx="2" type="body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b="1" lang="ru-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ВОЛЬ</a:t>
            </a:r>
            <a:r>
              <a:rPr b="1" lang="ru-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НАЯ НЕВА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6" name="Google Shape;306;p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07" name="Google Shape;30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552" y="3663293"/>
            <a:ext cx="4536504" cy="102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6917" y="1886610"/>
            <a:ext cx="1118681" cy="102622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"/>
          <p:cNvSpPr txBox="1"/>
          <p:nvPr>
            <p:ph idx="1" type="subTitle"/>
          </p:nvPr>
        </p:nvSpPr>
        <p:spPr>
          <a:xfrm>
            <a:off x="2195736" y="1192690"/>
            <a:ext cx="6552728" cy="1705212"/>
          </a:xfrm>
          <a:prstGeom prst="rect">
            <a:avLst/>
          </a:prstGeom>
          <a:solidFill>
            <a:srgbClr val="140F3B"/>
          </a:solidFill>
          <a:ln>
            <a:noFill/>
          </a:ln>
        </p:spPr>
        <p:txBody>
          <a:bodyPr anchorCtr="0" anchor="ctr" bIns="109500" lIns="0" spcFirstLastPara="1" rIns="0" wrap="square" tIns="8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ЗАДАЧА №10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РЕКОМЕНДАТЕЛЬНЫЙ СЕРВИС ДЛЯ ОПРЕДЕЛЕНИЯ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ОПТИМАЛЬНЫХ МЕСТ РАЗМЕЩЕНИЯ ПОСТАМАТОВ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 РАМКАХ ПРОЕКТА «МОСКОВСКИЙ ПОСТАМАТ»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/>
          <p:nvPr/>
        </p:nvSpPr>
        <p:spPr>
          <a:xfrm>
            <a:off x="7195320" y="2859782"/>
            <a:ext cx="1397783" cy="1368152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7260798" y="1470801"/>
            <a:ext cx="1266826" cy="1266826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5561158" y="2859782"/>
            <a:ext cx="1397783" cy="1368152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5626636" y="1470801"/>
            <a:ext cx="1266826" cy="1266826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3920707" y="2859782"/>
            <a:ext cx="1397783" cy="1368152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3986185" y="1470801"/>
            <a:ext cx="1266826" cy="1266826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2298102" y="2859782"/>
            <a:ext cx="1397783" cy="1368152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653937" y="2859782"/>
            <a:ext cx="1397783" cy="1368152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ВОЛЬНАЯ НЕВА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9" r="0" t="0"/>
          <a:stretch/>
        </p:blipFill>
        <p:spPr>
          <a:xfrm>
            <a:off x="812828" y="156415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9" name="Google Shape;329;p6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7648" l="0" r="0" t="7648"/>
          <a:stretch/>
        </p:blipFill>
        <p:spPr>
          <a:xfrm>
            <a:off x="2456993" y="156415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0" name="Google Shape;330;p6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9" r="0" t="0"/>
          <a:stretch/>
        </p:blipFill>
        <p:spPr>
          <a:xfrm>
            <a:off x="4079598" y="156415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1" name="Google Shape;331;p6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0" l="9" r="0" t="0"/>
          <a:stretch/>
        </p:blipFill>
        <p:spPr>
          <a:xfrm>
            <a:off x="5720049" y="156415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p6"/>
          <p:cNvPicPr preferRelativeResize="0"/>
          <p:nvPr>
            <p:ph idx="6" type="pic"/>
          </p:nvPr>
        </p:nvPicPr>
        <p:blipFill rotWithShape="1">
          <a:blip r:embed="rId8">
            <a:alphaModFix/>
          </a:blip>
          <a:srcRect b="8595" l="0" r="0" t="8595"/>
          <a:stretch/>
        </p:blipFill>
        <p:spPr>
          <a:xfrm>
            <a:off x="7354211" y="156415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3" name="Google Shape;333;p6"/>
          <p:cNvSpPr txBox="1"/>
          <p:nvPr>
            <p:ph idx="1" type="body"/>
          </p:nvPr>
        </p:nvSpPr>
        <p:spPr>
          <a:xfrm>
            <a:off x="644625" y="2844875"/>
            <a:ext cx="1462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99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Кулинич Евгений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Витальевич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6"/>
          <p:cNvSpPr txBox="1"/>
          <p:nvPr>
            <p:ph idx="7" type="body"/>
          </p:nvPr>
        </p:nvSpPr>
        <p:spPr>
          <a:xfrm>
            <a:off x="719416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584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6"/>
          <p:cNvSpPr txBox="1"/>
          <p:nvPr>
            <p:ph idx="8" type="body"/>
          </p:nvPr>
        </p:nvSpPr>
        <p:spPr>
          <a:xfrm>
            <a:off x="2207863" y="2861450"/>
            <a:ext cx="1556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599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Зеленин Дмитрий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Викторович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6"/>
          <p:cNvSpPr txBox="1"/>
          <p:nvPr>
            <p:ph idx="9" type="body"/>
          </p:nvPr>
        </p:nvSpPr>
        <p:spPr>
          <a:xfrm>
            <a:off x="3888364" y="2844875"/>
            <a:ext cx="1397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99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Ефремов Тимур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Семенович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6"/>
          <p:cNvSpPr txBox="1"/>
          <p:nvPr>
            <p:ph idx="13" type="body"/>
          </p:nvPr>
        </p:nvSpPr>
        <p:spPr>
          <a:xfrm>
            <a:off x="5478562" y="2807113"/>
            <a:ext cx="1556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9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8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Козлов Станислав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8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Вячеславович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6"/>
          <p:cNvSpPr txBox="1"/>
          <p:nvPr>
            <p:ph idx="14" type="body"/>
          </p:nvPr>
        </p:nvSpPr>
        <p:spPr>
          <a:xfrm>
            <a:off x="7201599" y="2844925"/>
            <a:ext cx="1397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99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Стафеев Павел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550"/>
              <a:buNone/>
            </a:pPr>
            <a:r>
              <a:rPr lang="ru-RU" sz="1050">
                <a:latin typeface="Montserrat"/>
                <a:ea typeface="Montserrat"/>
                <a:cs typeface="Montserrat"/>
                <a:sym typeface="Montserrat"/>
              </a:rPr>
              <a:t>Олегович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6"/>
          <p:cNvSpPr txBox="1"/>
          <p:nvPr>
            <p:ph idx="15" type="body"/>
          </p:nvPr>
        </p:nvSpPr>
        <p:spPr>
          <a:xfrm>
            <a:off x="711566" y="39332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+79111718858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6"/>
          <p:cNvSpPr txBox="1"/>
          <p:nvPr>
            <p:ph idx="16" type="body"/>
          </p:nvPr>
        </p:nvSpPr>
        <p:spPr>
          <a:xfrm>
            <a:off x="740891" y="35768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@Fanatic_off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6"/>
          <p:cNvSpPr txBox="1"/>
          <p:nvPr>
            <p:ph idx="17" type="body"/>
          </p:nvPr>
        </p:nvSpPr>
        <p:spPr>
          <a:xfrm>
            <a:off x="2320025" y="3191597"/>
            <a:ext cx="1266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01600" lvl="0" marL="20744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6"/>
          <p:cNvSpPr txBox="1"/>
          <p:nvPr>
            <p:ph idx="18" type="body"/>
          </p:nvPr>
        </p:nvSpPr>
        <p:spPr>
          <a:xfrm>
            <a:off x="2320019" y="3613125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@dizel0110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6"/>
          <p:cNvSpPr txBox="1"/>
          <p:nvPr>
            <p:ph idx="19" type="body"/>
          </p:nvPr>
        </p:nvSpPr>
        <p:spPr>
          <a:xfrm>
            <a:off x="2352756" y="39332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+79175463709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6"/>
          <p:cNvSpPr txBox="1"/>
          <p:nvPr>
            <p:ph idx="20" type="body"/>
          </p:nvPr>
        </p:nvSpPr>
        <p:spPr>
          <a:xfrm>
            <a:off x="3986186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6"/>
          <p:cNvSpPr txBox="1"/>
          <p:nvPr>
            <p:ph idx="21" type="body"/>
          </p:nvPr>
        </p:nvSpPr>
        <p:spPr>
          <a:xfrm>
            <a:off x="3995061" y="35768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@kotafrakt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6"/>
          <p:cNvSpPr txBox="1"/>
          <p:nvPr>
            <p:ph idx="22" type="body"/>
          </p:nvPr>
        </p:nvSpPr>
        <p:spPr>
          <a:xfrm>
            <a:off x="3962025" y="3933200"/>
            <a:ext cx="1397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18"/>
              <a:buFont typeface="Courier New"/>
              <a:buNone/>
            </a:pPr>
            <a:r>
              <a:rPr lang="ru-RU" sz="1117">
                <a:latin typeface="Montserrat"/>
                <a:ea typeface="Montserrat"/>
                <a:cs typeface="Montserrat"/>
                <a:sym typeface="Montserrat"/>
              </a:rPr>
              <a:t>+79650201684</a:t>
            </a:r>
            <a:endParaRPr sz="111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"/>
          <p:cNvSpPr txBox="1"/>
          <p:nvPr>
            <p:ph idx="23" type="body"/>
          </p:nvPr>
        </p:nvSpPr>
        <p:spPr>
          <a:xfrm>
            <a:off x="5623425" y="3261812"/>
            <a:ext cx="1266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Full Stack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"/>
          <p:cNvSpPr txBox="1"/>
          <p:nvPr>
            <p:ph idx="24" type="body"/>
          </p:nvPr>
        </p:nvSpPr>
        <p:spPr>
          <a:xfrm>
            <a:off x="5626787" y="3613125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@ZJIoo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6"/>
          <p:cNvSpPr txBox="1"/>
          <p:nvPr>
            <p:ph idx="25" type="body"/>
          </p:nvPr>
        </p:nvSpPr>
        <p:spPr>
          <a:xfrm>
            <a:off x="5525513" y="3901100"/>
            <a:ext cx="1462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935"/>
              <a:buFont typeface="Courier New"/>
              <a:buNone/>
            </a:pPr>
            <a:r>
              <a:rPr lang="ru-RU" sz="1135">
                <a:latin typeface="Montserrat"/>
                <a:ea typeface="Montserrat"/>
                <a:cs typeface="Montserrat"/>
                <a:sym typeface="Montserrat"/>
              </a:rPr>
              <a:t>+796062700025</a:t>
            </a:r>
            <a:endParaRPr sz="1135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6"/>
          <p:cNvSpPr txBox="1"/>
          <p:nvPr>
            <p:ph idx="26" type="body"/>
          </p:nvPr>
        </p:nvSpPr>
        <p:spPr>
          <a:xfrm>
            <a:off x="7260799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6"/>
          <p:cNvSpPr txBox="1"/>
          <p:nvPr>
            <p:ph idx="27" type="body"/>
          </p:nvPr>
        </p:nvSpPr>
        <p:spPr>
          <a:xfrm>
            <a:off x="7195250" y="3576800"/>
            <a:ext cx="1462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935"/>
              <a:buFont typeface="Courier New"/>
              <a:buNone/>
            </a:pPr>
            <a:r>
              <a:rPr lang="ru-RU" sz="1135">
                <a:latin typeface="Montserrat"/>
                <a:ea typeface="Montserrat"/>
                <a:cs typeface="Montserrat"/>
                <a:sym typeface="Montserrat"/>
              </a:rPr>
              <a:t>@pavel_stafeev</a:t>
            </a:r>
            <a:endParaRPr sz="1135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6"/>
          <p:cNvSpPr txBox="1"/>
          <p:nvPr>
            <p:ph idx="28" type="body"/>
          </p:nvPr>
        </p:nvSpPr>
        <p:spPr>
          <a:xfrm>
            <a:off x="7189225" y="3904150"/>
            <a:ext cx="1338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18"/>
              <a:buFont typeface="Courier New"/>
              <a:buNone/>
            </a:pPr>
            <a:r>
              <a:rPr lang="ru-RU" sz="1117">
                <a:latin typeface="Montserrat"/>
                <a:ea typeface="Montserrat"/>
                <a:cs typeface="Montserrat"/>
                <a:sym typeface="Montserrat"/>
              </a:rPr>
              <a:t>+79969635750</a:t>
            </a:r>
            <a:endParaRPr sz="1117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3" name="Google Shape;353;p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54" name="Google Shape;35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6" name="Google Shape;35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3e683690a_1_1"/>
          <p:cNvSpPr txBox="1"/>
          <p:nvPr/>
        </p:nvSpPr>
        <p:spPr>
          <a:xfrm>
            <a:off x="2529600" y="2198550"/>
            <a:ext cx="4084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50">
                <a:solidFill>
                  <a:srgbClr val="ECEDF4"/>
                </a:solidFill>
                <a:latin typeface="Montserrat"/>
                <a:ea typeface="Montserrat"/>
                <a:cs typeface="Montserrat"/>
                <a:sym typeface="Montserrat"/>
              </a:rPr>
              <a:t>ОБЩЕЕ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.минимализм.геометрический">
  <a:themeElements>
    <a:clrScheme name="Другая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2022-05-19T18:13:56Z</dcterms:created>
  <dc:creator>Алина</dc:creator>
</cp:coreProperties>
</file>