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SE"/>
    </a:defPPr>
    <a:lvl1pPr marL="0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6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4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1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28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4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0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98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55" algn="l" defTabSz="91431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91"/>
    <p:restoredTop sz="94626"/>
  </p:normalViewPr>
  <p:slideViewPr>
    <p:cSldViewPr snapToGrid="0">
      <p:cViewPr varScale="1">
        <p:scale>
          <a:sx n="121" d="100"/>
          <a:sy n="121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0556-2CFC-BDA6-43F8-896971CE9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354F2-A8A1-1BE4-4082-FA82F1A7A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AAFE0-F37A-77C6-7C92-F5247BFB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3D22-FBD2-FB41-91E3-094F4B0DF7FD}" type="datetimeFigureOut">
              <a:rPr lang="en-SE" smtClean="0"/>
              <a:t>2024-07-02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F9CE7-2CE3-CB10-A59F-D323B3BC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AE316-333C-6071-2F0E-06B6FD4D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107-53F3-8743-93F7-054AF75AB7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1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87BE-81B0-65D2-D878-3B8F6CAF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957D5-CE50-D7DA-2AB2-03C666201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A09D-9EC1-B08F-7A22-4AE0FE8B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3D22-FBD2-FB41-91E3-094F4B0DF7FD}" type="datetimeFigureOut">
              <a:rPr lang="en-SE" smtClean="0"/>
              <a:t>2024-07-02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A868-74C5-7C1E-3AA8-C98283E6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D019D-1B15-BA37-6579-D15407BA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107-53F3-8743-93F7-054AF75AB7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8041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2D385-C8A9-7597-8289-DDBEFC0D6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A5DC1-741E-6E7B-52F9-2B3D5D0FD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F9B39-F022-9B7F-3D5E-F0158CD3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3D22-FBD2-FB41-91E3-094F4B0DF7FD}" type="datetimeFigureOut">
              <a:rPr lang="en-SE" smtClean="0"/>
              <a:t>2024-07-02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29E77-5D1A-B781-5A0A-E5850197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9B89-753C-201D-5FE6-A10FA2A1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107-53F3-8743-93F7-054AF75AB7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3962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E606-1A9B-DFFF-4600-E83F14F0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24E37-0C31-8064-A8C8-030912F3D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6F86-8FEF-452E-875A-1F44E1AC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3D22-FBD2-FB41-91E3-094F4B0DF7FD}" type="datetimeFigureOut">
              <a:rPr lang="en-SE" smtClean="0"/>
              <a:t>2024-07-02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FA9E1-E6EE-7B56-3F09-F1BFD2D7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59C99-408F-C78D-8796-7C7800D7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107-53F3-8743-93F7-054AF75AB7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217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A265-5438-3D94-456A-C88081CA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0FE87-8A2E-5F3E-ABA5-D7DF8C3DE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D1584-F583-E2D1-34D3-171A8C1D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3D22-FBD2-FB41-91E3-094F4B0DF7FD}" type="datetimeFigureOut">
              <a:rPr lang="en-SE" smtClean="0"/>
              <a:t>2024-07-02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5316C-2EB4-DFC4-B378-D10B4305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09BCC-E835-D4B5-27FB-F956DBBC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107-53F3-8743-93F7-054AF75AB7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1017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FE9C-0C82-8032-950E-B085EF26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A383-A37D-DE6F-28E2-7BBFD8EBA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1AC7C-6C17-D9BB-F41E-67CF66AFA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E07C6-686F-D0D1-5062-CCBDA52F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3D22-FBD2-FB41-91E3-094F4B0DF7FD}" type="datetimeFigureOut">
              <a:rPr lang="en-SE" smtClean="0"/>
              <a:t>2024-07-02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6D3C6-B9EF-2E91-BB8C-1F697BF5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A2A23-EAC0-9407-0435-A57EDB84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107-53F3-8743-93F7-054AF75AB7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0781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19E6-ACC9-3837-423D-D0673B03D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D3E0-2BF2-81E9-85EB-266E8AE9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1FD9A-6C5C-5912-CF65-CA68F6CC8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54E7A-282B-063E-A6AA-31FD5C580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970F-CE85-ED68-0843-56F87901A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74875-652D-65C7-259B-552212A7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3D22-FBD2-FB41-91E3-094F4B0DF7FD}" type="datetimeFigureOut">
              <a:rPr lang="en-SE" smtClean="0"/>
              <a:t>2024-07-02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73088-0EBB-0A6C-2DB1-128B9077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69076-A66F-0EF8-FD96-1C9B252A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107-53F3-8743-93F7-054AF75AB7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8575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347F-6B35-90AD-3911-5DC7B8D8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5932C-D8CE-D9A9-3AF4-8D015283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3D22-FBD2-FB41-91E3-094F4B0DF7FD}" type="datetimeFigureOut">
              <a:rPr lang="en-SE" smtClean="0"/>
              <a:t>2024-07-02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931E4-10FB-555C-3800-D706D520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AD719-BEC7-A40C-96BE-E3BC3BBE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107-53F3-8743-93F7-054AF75AB7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7255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00DE6-62C9-05F3-89C3-743D4597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3D22-FBD2-FB41-91E3-094F4B0DF7FD}" type="datetimeFigureOut">
              <a:rPr lang="en-SE" smtClean="0"/>
              <a:t>2024-07-02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43511-7728-B4A6-352A-5A691972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55493-352E-9537-E7E8-E141A511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107-53F3-8743-93F7-054AF75AB7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337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5745-FE6B-18A3-A568-14FF941F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12DB-748B-CDB1-03CA-A51128A1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59720-BEE6-8248-D932-4CCFAC183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5DBB2-AB8C-4C94-CA86-30BC7127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3D22-FBD2-FB41-91E3-094F4B0DF7FD}" type="datetimeFigureOut">
              <a:rPr lang="en-SE" smtClean="0"/>
              <a:t>2024-07-02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B6DCA-B7AC-4420-80FD-82B32FAF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F7D73-39EF-498A-6A78-9C952390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107-53F3-8743-93F7-054AF75AB7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9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06D8-7786-3629-1104-13F390A1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49FAA0-C97F-0B6B-E895-65C4EA369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0AD07-CB3B-456D-611F-A3C87F8BE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69098-A3D6-678E-F5B2-9A697197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13D22-FBD2-FB41-91E3-094F4B0DF7FD}" type="datetimeFigureOut">
              <a:rPr lang="en-SE" smtClean="0"/>
              <a:t>2024-07-02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2F1AE-F0CB-E195-010D-B1956AF0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C60A-3F78-E3DE-5E7D-03AE38C9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3D107-53F3-8743-93F7-054AF75AB7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6838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B9F06-C186-5EB7-54B2-5B01B22A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7A4C4-D03D-8C97-92AF-4456BA07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76E77-1638-F6CA-F09D-8F7717962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B13D22-FBD2-FB41-91E3-094F4B0DF7FD}" type="datetimeFigureOut">
              <a:rPr lang="en-SE" smtClean="0"/>
              <a:t>2024-07-02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5A4B4-DB0D-27C2-D417-A675473C4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10E9-CCB1-97B2-2EFA-B93226967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3D107-53F3-8743-93F7-054AF75AB73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431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A5BC6D4-6464-C814-EB3C-0D640D4143AA}"/>
              </a:ext>
            </a:extLst>
          </p:cNvPr>
          <p:cNvSpPr/>
          <p:nvPr/>
        </p:nvSpPr>
        <p:spPr>
          <a:xfrm>
            <a:off x="5255172" y="1198181"/>
            <a:ext cx="1082566" cy="10615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BFC494-AD4A-9C57-76B6-A8DAA28BCD95}"/>
              </a:ext>
            </a:extLst>
          </p:cNvPr>
          <p:cNvSpPr/>
          <p:nvPr/>
        </p:nvSpPr>
        <p:spPr>
          <a:xfrm>
            <a:off x="4172606" y="2803636"/>
            <a:ext cx="1082566" cy="10615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3BB292-03A0-1FE8-ACE0-CA581E74D423}"/>
              </a:ext>
            </a:extLst>
          </p:cNvPr>
          <p:cNvSpPr/>
          <p:nvPr/>
        </p:nvSpPr>
        <p:spPr>
          <a:xfrm>
            <a:off x="6337738" y="2803636"/>
            <a:ext cx="1082566" cy="10615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7529A1-3474-BD7C-7A40-BBB644332BD4}"/>
              </a:ext>
            </a:extLst>
          </p:cNvPr>
          <p:cNvSpPr/>
          <p:nvPr/>
        </p:nvSpPr>
        <p:spPr>
          <a:xfrm>
            <a:off x="5255172" y="4375002"/>
            <a:ext cx="1082566" cy="10615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33B0E8-DA2C-B47F-18F0-3621D4F0DBDA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4713891" y="2104265"/>
            <a:ext cx="699821" cy="6993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656BDD-F4FA-00F6-561E-7DDC2F237F87}"/>
              </a:ext>
            </a:extLst>
          </p:cNvPr>
          <p:cNvCxnSpPr>
            <a:cxnSpLocks/>
            <a:stCxn id="4" idx="5"/>
            <a:endCxn id="7" idx="0"/>
          </p:cNvCxnSpPr>
          <p:nvPr/>
        </p:nvCxnSpPr>
        <p:spPr>
          <a:xfrm>
            <a:off x="6179203" y="2104265"/>
            <a:ext cx="699821" cy="6993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BEFCCF-08CE-9354-2C06-1AA2AA8E198A}"/>
              </a:ext>
            </a:extLst>
          </p:cNvPr>
          <p:cNvCxnSpPr>
            <a:cxnSpLocks/>
            <a:stCxn id="7" idx="4"/>
            <a:endCxn id="8" idx="7"/>
          </p:cNvCxnSpPr>
          <p:nvPr/>
        </p:nvCxnSpPr>
        <p:spPr>
          <a:xfrm flipH="1">
            <a:off x="6179203" y="3865182"/>
            <a:ext cx="699821" cy="665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203807-8270-9592-2D82-0D09D83C820C}"/>
              </a:ext>
            </a:extLst>
          </p:cNvPr>
          <p:cNvCxnSpPr>
            <a:cxnSpLocks/>
            <a:stCxn id="6" idx="4"/>
            <a:endCxn id="8" idx="1"/>
          </p:cNvCxnSpPr>
          <p:nvPr/>
        </p:nvCxnSpPr>
        <p:spPr>
          <a:xfrm>
            <a:off x="4713891" y="3865182"/>
            <a:ext cx="699821" cy="66528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64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A5BC6D4-6464-C814-EB3C-0D640D4143AA}"/>
              </a:ext>
            </a:extLst>
          </p:cNvPr>
          <p:cNvSpPr/>
          <p:nvPr/>
        </p:nvSpPr>
        <p:spPr>
          <a:xfrm>
            <a:off x="225048" y="1119779"/>
            <a:ext cx="1082566" cy="10615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7529A1-3474-BD7C-7A40-BBB644332BD4}"/>
              </a:ext>
            </a:extLst>
          </p:cNvPr>
          <p:cNvSpPr/>
          <p:nvPr/>
        </p:nvSpPr>
        <p:spPr>
          <a:xfrm>
            <a:off x="225048" y="2725234"/>
            <a:ext cx="1082566" cy="10615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BEFCCF-08CE-9354-2C06-1AA2AA8E198A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766331" y="2181325"/>
            <a:ext cx="0" cy="543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14BDBEF-0D34-C896-23ED-E712F752179A}"/>
              </a:ext>
            </a:extLst>
          </p:cNvPr>
          <p:cNvSpPr/>
          <p:nvPr/>
        </p:nvSpPr>
        <p:spPr>
          <a:xfrm>
            <a:off x="4215921" y="1114169"/>
            <a:ext cx="1082566" cy="10615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40787A-4C84-F916-FD08-B3FBF48C7025}"/>
              </a:ext>
            </a:extLst>
          </p:cNvPr>
          <p:cNvSpPr/>
          <p:nvPr/>
        </p:nvSpPr>
        <p:spPr>
          <a:xfrm>
            <a:off x="3508968" y="2725234"/>
            <a:ext cx="1082566" cy="10615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8FD4CC-71E6-D873-845B-ECAFE53938A2}"/>
              </a:ext>
            </a:extLst>
          </p:cNvPr>
          <p:cNvSpPr/>
          <p:nvPr/>
        </p:nvSpPr>
        <p:spPr>
          <a:xfrm>
            <a:off x="4944675" y="2725234"/>
            <a:ext cx="1082566" cy="10615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BFE857-B25A-A5F4-1775-2E12630BE867}"/>
              </a:ext>
            </a:extLst>
          </p:cNvPr>
          <p:cNvCxnSpPr>
            <a:cxnSpLocks/>
            <a:stCxn id="22" idx="3"/>
            <a:endCxn id="23" idx="0"/>
          </p:cNvCxnSpPr>
          <p:nvPr/>
        </p:nvCxnSpPr>
        <p:spPr>
          <a:xfrm flipH="1">
            <a:off x="4050251" y="2020254"/>
            <a:ext cx="324208" cy="704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ABCD83-D626-0950-979A-DE436E04612E}"/>
              </a:ext>
            </a:extLst>
          </p:cNvPr>
          <p:cNvCxnSpPr>
            <a:cxnSpLocks/>
            <a:stCxn id="22" idx="5"/>
            <a:endCxn id="24" idx="0"/>
          </p:cNvCxnSpPr>
          <p:nvPr/>
        </p:nvCxnSpPr>
        <p:spPr>
          <a:xfrm>
            <a:off x="5139949" y="2020254"/>
            <a:ext cx="346009" cy="704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5FA003-A5FE-DE13-45A0-4048354A352D}"/>
              </a:ext>
            </a:extLst>
          </p:cNvPr>
          <p:cNvSpPr txBox="1"/>
          <p:nvPr/>
        </p:nvSpPr>
        <p:spPr>
          <a:xfrm>
            <a:off x="1540978" y="1431792"/>
            <a:ext cx="293073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17" dirty="0"/>
              <a:t>Process A </a:t>
            </a:r>
            <a:r>
              <a:rPr lang="en-GB" sz="2117" b="1" dirty="0"/>
              <a:t>a</a:t>
            </a:r>
            <a:r>
              <a:rPr lang="en-SE" sz="2117" b="1" dirty="0"/>
              <a:t>dds </a:t>
            </a:r>
          </a:p>
          <a:p>
            <a:r>
              <a:rPr lang="sv-SE" sz="2117" dirty="0"/>
              <a:t>Process</a:t>
            </a:r>
            <a:r>
              <a:rPr lang="en-SE" sz="2117"/>
              <a:t> C</a:t>
            </a:r>
            <a:endParaRPr lang="en-SE" sz="2117" dirty="0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655F0D18-26A6-029B-B690-39AB08B012AB}"/>
              </a:ext>
            </a:extLst>
          </p:cNvPr>
          <p:cNvSpPr/>
          <p:nvPr/>
        </p:nvSpPr>
        <p:spPr>
          <a:xfrm>
            <a:off x="1614117" y="2181325"/>
            <a:ext cx="1895192" cy="816193"/>
          </a:xfrm>
          <a:prstGeom prst="rightArrow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17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6323081F-F3CE-CB8F-FAAB-AF0DE386B779}"/>
              </a:ext>
            </a:extLst>
          </p:cNvPr>
          <p:cNvSpPr/>
          <p:nvPr/>
        </p:nvSpPr>
        <p:spPr>
          <a:xfrm>
            <a:off x="6251448" y="2175714"/>
            <a:ext cx="1895192" cy="816193"/>
          </a:xfrm>
          <a:prstGeom prst="rightArrow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17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B9017C-DAF8-BE76-5C9E-BDE96AE482EE}"/>
              </a:ext>
            </a:extLst>
          </p:cNvPr>
          <p:cNvSpPr/>
          <p:nvPr/>
        </p:nvSpPr>
        <p:spPr>
          <a:xfrm>
            <a:off x="9553611" y="1114169"/>
            <a:ext cx="1082566" cy="10615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2DEDAB3-E75E-8B6D-890D-89F3136EED1C}"/>
              </a:ext>
            </a:extLst>
          </p:cNvPr>
          <p:cNvSpPr/>
          <p:nvPr/>
        </p:nvSpPr>
        <p:spPr>
          <a:xfrm>
            <a:off x="8136238" y="2725234"/>
            <a:ext cx="1082566" cy="10615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CA3F07-9E4D-2215-D922-8E674853877A}"/>
              </a:ext>
            </a:extLst>
          </p:cNvPr>
          <p:cNvSpPr/>
          <p:nvPr/>
        </p:nvSpPr>
        <p:spPr>
          <a:xfrm>
            <a:off x="9556391" y="2725234"/>
            <a:ext cx="1082566" cy="10615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3914CB-60BD-A94B-59A2-08359382D53A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 flipH="1">
            <a:off x="8677521" y="2020254"/>
            <a:ext cx="1034628" cy="704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BFCC22-F6A5-F560-51E2-A5E7D6928913}"/>
              </a:ext>
            </a:extLst>
          </p:cNvPr>
          <p:cNvCxnSpPr>
            <a:cxnSpLocks/>
            <a:stCxn id="37" idx="5"/>
            <a:endCxn id="2" idx="0"/>
          </p:cNvCxnSpPr>
          <p:nvPr/>
        </p:nvCxnSpPr>
        <p:spPr>
          <a:xfrm>
            <a:off x="10477639" y="2020254"/>
            <a:ext cx="1040188" cy="704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5DD3D5B-1BC2-A3A3-75F4-F6EA06AE8A2B}"/>
              </a:ext>
            </a:extLst>
          </p:cNvPr>
          <p:cNvSpPr/>
          <p:nvPr/>
        </p:nvSpPr>
        <p:spPr>
          <a:xfrm>
            <a:off x="10976544" y="2725234"/>
            <a:ext cx="1082566" cy="10615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D</a:t>
            </a:r>
            <a:endParaRPr lang="en-SE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3B0CF8-DF92-79E4-A8A4-1EB332763C31}"/>
              </a:ext>
            </a:extLst>
          </p:cNvPr>
          <p:cNvCxnSpPr>
            <a:cxnSpLocks/>
            <a:stCxn id="37" idx="4"/>
            <a:endCxn id="39" idx="0"/>
          </p:cNvCxnSpPr>
          <p:nvPr/>
        </p:nvCxnSpPr>
        <p:spPr>
          <a:xfrm>
            <a:off x="10094894" y="2175714"/>
            <a:ext cx="2780" cy="54952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B8CB3-1E37-7BEE-14D5-C06D2BCD4308}"/>
              </a:ext>
            </a:extLst>
          </p:cNvPr>
          <p:cNvSpPr txBox="1"/>
          <p:nvPr/>
        </p:nvSpPr>
        <p:spPr>
          <a:xfrm>
            <a:off x="6139345" y="1431792"/>
            <a:ext cx="293073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17" dirty="0"/>
              <a:t>Process A </a:t>
            </a:r>
            <a:r>
              <a:rPr lang="en-GB" sz="2117" b="1" dirty="0"/>
              <a:t>a</a:t>
            </a:r>
            <a:r>
              <a:rPr lang="en-SE" sz="2117" b="1" dirty="0"/>
              <a:t>dds </a:t>
            </a:r>
          </a:p>
          <a:p>
            <a:r>
              <a:rPr lang="sv-SE" sz="2117" dirty="0"/>
              <a:t>Process</a:t>
            </a:r>
            <a:r>
              <a:rPr lang="en-SE" sz="2117"/>
              <a:t> </a:t>
            </a:r>
            <a:r>
              <a:rPr lang="sv-SE" sz="2117" dirty="0"/>
              <a:t>D</a:t>
            </a:r>
            <a:endParaRPr lang="en-SE" sz="2117" dirty="0"/>
          </a:p>
        </p:txBody>
      </p:sp>
    </p:spTree>
    <p:extLst>
      <p:ext uri="{BB962C8B-B14F-4D97-AF65-F5344CB8AC3E}">
        <p14:creationId xmlns:p14="http://schemas.microsoft.com/office/powerpoint/2010/main" val="163552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A5BC6D4-6464-C814-EB3C-0D640D4143AA}"/>
              </a:ext>
            </a:extLst>
          </p:cNvPr>
          <p:cNvSpPr/>
          <p:nvPr/>
        </p:nvSpPr>
        <p:spPr>
          <a:xfrm>
            <a:off x="1164162" y="1305131"/>
            <a:ext cx="1082566" cy="10615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7529A1-3474-BD7C-7A40-BBB644332BD4}"/>
              </a:ext>
            </a:extLst>
          </p:cNvPr>
          <p:cNvSpPr/>
          <p:nvPr/>
        </p:nvSpPr>
        <p:spPr>
          <a:xfrm>
            <a:off x="1164162" y="2910586"/>
            <a:ext cx="1082566" cy="10615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BEFCCF-08CE-9354-2C06-1AA2AA8E198A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1705445" y="2366677"/>
            <a:ext cx="0" cy="543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14BDBEF-0D34-C896-23ED-E712F752179A}"/>
              </a:ext>
            </a:extLst>
          </p:cNvPr>
          <p:cNvSpPr/>
          <p:nvPr/>
        </p:nvSpPr>
        <p:spPr>
          <a:xfrm>
            <a:off x="5177467" y="1305131"/>
            <a:ext cx="1082566" cy="10615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8FD4CC-71E6-D873-845B-ECAFE53938A2}"/>
              </a:ext>
            </a:extLst>
          </p:cNvPr>
          <p:cNvSpPr/>
          <p:nvPr/>
        </p:nvSpPr>
        <p:spPr>
          <a:xfrm>
            <a:off x="5177467" y="2910586"/>
            <a:ext cx="1082566" cy="10615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ABCD83-D626-0950-979A-DE436E04612E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5718750" y="2366677"/>
            <a:ext cx="0" cy="543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5FA003-A5FE-DE13-45A0-4048354A352D}"/>
              </a:ext>
            </a:extLst>
          </p:cNvPr>
          <p:cNvSpPr txBox="1"/>
          <p:nvPr/>
        </p:nvSpPr>
        <p:spPr>
          <a:xfrm>
            <a:off x="2654500" y="1593967"/>
            <a:ext cx="293073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17" dirty="0"/>
              <a:t>Process A </a:t>
            </a:r>
            <a:r>
              <a:rPr lang="en-GB" sz="2117" b="1" dirty="0"/>
              <a:t>inserts</a:t>
            </a:r>
            <a:endParaRPr lang="en-SE" sz="2117" b="1" dirty="0"/>
          </a:p>
          <a:p>
            <a:r>
              <a:rPr lang="sv-SE" sz="2117" dirty="0"/>
              <a:t>Process</a:t>
            </a:r>
            <a:r>
              <a:rPr lang="en-SE" sz="2117"/>
              <a:t> C</a:t>
            </a:r>
            <a:endParaRPr lang="en-SE" sz="2117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3F84DE-0AD3-2FAA-0D13-C77E0BB63EF1}"/>
              </a:ext>
            </a:extLst>
          </p:cNvPr>
          <p:cNvSpPr/>
          <p:nvPr/>
        </p:nvSpPr>
        <p:spPr>
          <a:xfrm>
            <a:off x="5177467" y="4516043"/>
            <a:ext cx="1082566" cy="10615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1CC262-1F37-6688-C40F-E3EC9D57728F}"/>
              </a:ext>
            </a:extLst>
          </p:cNvPr>
          <p:cNvCxnSpPr>
            <a:cxnSpLocks/>
          </p:cNvCxnSpPr>
          <p:nvPr/>
        </p:nvCxnSpPr>
        <p:spPr>
          <a:xfrm>
            <a:off x="5718750" y="3972130"/>
            <a:ext cx="0" cy="543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Arrow 8">
            <a:extLst>
              <a:ext uri="{FF2B5EF4-FFF2-40B4-BE49-F238E27FC236}">
                <a16:creationId xmlns:a16="http://schemas.microsoft.com/office/drawing/2014/main" id="{CF4945B0-9E77-BB7C-E5FA-7862C463E858}"/>
              </a:ext>
            </a:extLst>
          </p:cNvPr>
          <p:cNvSpPr/>
          <p:nvPr/>
        </p:nvSpPr>
        <p:spPr>
          <a:xfrm>
            <a:off x="2788011" y="2366677"/>
            <a:ext cx="1895192" cy="816193"/>
          </a:xfrm>
          <a:prstGeom prst="rightArrow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17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EB8341D-B541-96A9-9325-B24426E1192C}"/>
              </a:ext>
            </a:extLst>
          </p:cNvPr>
          <p:cNvSpPr/>
          <p:nvPr/>
        </p:nvSpPr>
        <p:spPr>
          <a:xfrm>
            <a:off x="6578394" y="2366677"/>
            <a:ext cx="1895192" cy="816193"/>
          </a:xfrm>
          <a:prstGeom prst="rightArrow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17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950CD5-A5AD-2922-67C2-B6962549FF7A}"/>
              </a:ext>
            </a:extLst>
          </p:cNvPr>
          <p:cNvSpPr txBox="1"/>
          <p:nvPr/>
        </p:nvSpPr>
        <p:spPr>
          <a:xfrm>
            <a:off x="6454829" y="1593967"/>
            <a:ext cx="2930739" cy="74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17" dirty="0"/>
              <a:t>Process A </a:t>
            </a:r>
            <a:r>
              <a:rPr lang="en-GB" sz="2117" b="1" dirty="0"/>
              <a:t>adds</a:t>
            </a:r>
            <a:endParaRPr lang="en-SE" sz="2117" b="1" dirty="0"/>
          </a:p>
          <a:p>
            <a:r>
              <a:rPr lang="sv-SE" sz="2117" dirty="0"/>
              <a:t>Process</a:t>
            </a:r>
            <a:r>
              <a:rPr lang="en-SE" sz="2117" dirty="0"/>
              <a:t> 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E847D5-4D27-9163-8178-2965EB1AA3A6}"/>
              </a:ext>
            </a:extLst>
          </p:cNvPr>
          <p:cNvSpPr/>
          <p:nvPr/>
        </p:nvSpPr>
        <p:spPr>
          <a:xfrm>
            <a:off x="9611864" y="1305131"/>
            <a:ext cx="1082566" cy="10615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BA2D0E-CB5E-D6B9-7B41-CA1B571476A7}"/>
              </a:ext>
            </a:extLst>
          </p:cNvPr>
          <p:cNvSpPr/>
          <p:nvPr/>
        </p:nvSpPr>
        <p:spPr>
          <a:xfrm>
            <a:off x="10333164" y="2831271"/>
            <a:ext cx="1082566" cy="10615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3E816D-E8FD-CDF6-001C-70F53EBDB242}"/>
              </a:ext>
            </a:extLst>
          </p:cNvPr>
          <p:cNvCxnSpPr>
            <a:cxnSpLocks/>
            <a:stCxn id="12" idx="5"/>
            <a:endCxn id="13" idx="0"/>
          </p:cNvCxnSpPr>
          <p:nvPr/>
        </p:nvCxnSpPr>
        <p:spPr>
          <a:xfrm>
            <a:off x="10535892" y="2211216"/>
            <a:ext cx="338555" cy="620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5959C06-99B9-8833-57FF-2053D1D20BDA}"/>
              </a:ext>
            </a:extLst>
          </p:cNvPr>
          <p:cNvSpPr/>
          <p:nvPr/>
        </p:nvSpPr>
        <p:spPr>
          <a:xfrm>
            <a:off x="9611864" y="4516043"/>
            <a:ext cx="1082566" cy="10615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485F54-07DC-B154-2225-49BCFAF8924B}"/>
              </a:ext>
            </a:extLst>
          </p:cNvPr>
          <p:cNvCxnSpPr>
            <a:cxnSpLocks/>
            <a:stCxn id="18" idx="4"/>
            <a:endCxn id="15" idx="1"/>
          </p:cNvCxnSpPr>
          <p:nvPr/>
        </p:nvCxnSpPr>
        <p:spPr>
          <a:xfrm>
            <a:off x="9385568" y="3905172"/>
            <a:ext cx="384834" cy="766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72FAD36-0D6B-B749-A534-8A58E2145517}"/>
              </a:ext>
            </a:extLst>
          </p:cNvPr>
          <p:cNvSpPr/>
          <p:nvPr/>
        </p:nvSpPr>
        <p:spPr>
          <a:xfrm>
            <a:off x="8844285" y="2843627"/>
            <a:ext cx="1082566" cy="10615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0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42BAE7-649A-EAE8-EB4C-016E2C170762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9385568" y="2211216"/>
            <a:ext cx="384834" cy="632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216BEED-679A-A0AF-E6E0-79D2819B33E1}"/>
              </a:ext>
            </a:extLst>
          </p:cNvPr>
          <p:cNvCxnSpPr>
            <a:cxnSpLocks/>
            <a:stCxn id="13" idx="4"/>
            <a:endCxn id="15" idx="7"/>
          </p:cNvCxnSpPr>
          <p:nvPr/>
        </p:nvCxnSpPr>
        <p:spPr>
          <a:xfrm flipH="1">
            <a:off x="10535892" y="3892816"/>
            <a:ext cx="338555" cy="778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9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43ABF9D0-223B-FB8D-E97E-136D82B3846A}"/>
              </a:ext>
            </a:extLst>
          </p:cNvPr>
          <p:cNvSpPr/>
          <p:nvPr/>
        </p:nvSpPr>
        <p:spPr>
          <a:xfrm>
            <a:off x="2749442" y="889307"/>
            <a:ext cx="1082566" cy="10615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B</a:t>
            </a:r>
            <a:endParaRPr lang="en-SE" sz="2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E29B8F-B38C-46E4-38A0-B62ACAA31F9C}"/>
              </a:ext>
            </a:extLst>
          </p:cNvPr>
          <p:cNvSpPr/>
          <p:nvPr/>
        </p:nvSpPr>
        <p:spPr>
          <a:xfrm>
            <a:off x="2028142" y="2574079"/>
            <a:ext cx="1082566" cy="10615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C</a:t>
            </a:r>
            <a:endParaRPr lang="en-SE" sz="20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180869-DD0F-D838-F298-16DA80A6BA11}"/>
              </a:ext>
            </a:extLst>
          </p:cNvPr>
          <p:cNvCxnSpPr>
            <a:cxnSpLocks/>
            <a:stCxn id="33" idx="4"/>
            <a:endCxn id="31" idx="1"/>
          </p:cNvCxnSpPr>
          <p:nvPr/>
        </p:nvCxnSpPr>
        <p:spPr>
          <a:xfrm>
            <a:off x="1801846" y="1963208"/>
            <a:ext cx="384834" cy="766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1204BA6-E481-936C-94F8-11C0BEE19F86}"/>
              </a:ext>
            </a:extLst>
          </p:cNvPr>
          <p:cNvSpPr/>
          <p:nvPr/>
        </p:nvSpPr>
        <p:spPr>
          <a:xfrm>
            <a:off x="1260563" y="901663"/>
            <a:ext cx="1082566" cy="10615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A</a:t>
            </a:r>
            <a:endParaRPr lang="en-SE" sz="2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D1E645-8B3E-F1F1-4FBB-D135D6EBA1DF}"/>
              </a:ext>
            </a:extLst>
          </p:cNvPr>
          <p:cNvCxnSpPr>
            <a:cxnSpLocks/>
            <a:stCxn id="30" idx="4"/>
            <a:endCxn id="31" idx="7"/>
          </p:cNvCxnSpPr>
          <p:nvPr/>
        </p:nvCxnSpPr>
        <p:spPr>
          <a:xfrm flipH="1">
            <a:off x="2952170" y="1950852"/>
            <a:ext cx="338555" cy="778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C6B8E32-C721-23CC-827D-FBBFA0D67D24}"/>
              </a:ext>
            </a:extLst>
          </p:cNvPr>
          <p:cNvSpPr/>
          <p:nvPr/>
        </p:nvSpPr>
        <p:spPr>
          <a:xfrm>
            <a:off x="7980813" y="914019"/>
            <a:ext cx="1082566" cy="10615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alpha val="99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B</a:t>
            </a:r>
            <a:endParaRPr lang="en-SE" sz="20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414FBD4-D719-5E2E-B0E2-2160F1CA32B5}"/>
              </a:ext>
            </a:extLst>
          </p:cNvPr>
          <p:cNvSpPr/>
          <p:nvPr/>
        </p:nvSpPr>
        <p:spPr>
          <a:xfrm>
            <a:off x="5821487" y="4123064"/>
            <a:ext cx="1082566" cy="106154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C</a:t>
            </a:r>
            <a:endParaRPr lang="en-SE" sz="20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7F55493-331F-834D-40CE-B60EDAD56DEF}"/>
              </a:ext>
            </a:extLst>
          </p:cNvPr>
          <p:cNvSpPr/>
          <p:nvPr/>
        </p:nvSpPr>
        <p:spPr>
          <a:xfrm>
            <a:off x="5821487" y="914019"/>
            <a:ext cx="1082566" cy="10615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A</a:t>
            </a:r>
            <a:endParaRPr lang="en-SE" sz="2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E184E5-8B5C-7EF8-683F-D97627B35B57}"/>
              </a:ext>
            </a:extLst>
          </p:cNvPr>
          <p:cNvCxnSpPr>
            <a:cxnSpLocks/>
            <a:stCxn id="38" idx="3"/>
            <a:endCxn id="44" idx="0"/>
          </p:cNvCxnSpPr>
          <p:nvPr/>
        </p:nvCxnSpPr>
        <p:spPr>
          <a:xfrm flipH="1">
            <a:off x="7818711" y="1820104"/>
            <a:ext cx="320640" cy="763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ight Arrow 42">
            <a:extLst>
              <a:ext uri="{FF2B5EF4-FFF2-40B4-BE49-F238E27FC236}">
                <a16:creationId xmlns:a16="http://schemas.microsoft.com/office/drawing/2014/main" id="{10BE083A-0855-FC75-B63F-972EB776E38D}"/>
              </a:ext>
            </a:extLst>
          </p:cNvPr>
          <p:cNvSpPr/>
          <p:nvPr/>
        </p:nvSpPr>
        <p:spPr>
          <a:xfrm>
            <a:off x="3876198" y="2520020"/>
            <a:ext cx="1895192" cy="816193"/>
          </a:xfrm>
          <a:prstGeom prst="rightArrow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117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179ACEF-606C-A6AB-0874-0785EBDB2110}"/>
              </a:ext>
            </a:extLst>
          </p:cNvPr>
          <p:cNvSpPr/>
          <p:nvPr/>
        </p:nvSpPr>
        <p:spPr>
          <a:xfrm>
            <a:off x="7277428" y="2583148"/>
            <a:ext cx="1082566" cy="10615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D</a:t>
            </a:r>
            <a:endParaRPr lang="en-SE" sz="2000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717E5CE-6EE8-4747-FB77-C71A78D8FDAF}"/>
              </a:ext>
            </a:extLst>
          </p:cNvPr>
          <p:cNvSpPr/>
          <p:nvPr/>
        </p:nvSpPr>
        <p:spPr>
          <a:xfrm>
            <a:off x="8766307" y="2574078"/>
            <a:ext cx="1082566" cy="106154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solidFill>
                  <a:schemeClr val="tx1"/>
                </a:solidFill>
              </a:rPr>
              <a:t>E</a:t>
            </a:r>
            <a:endParaRPr lang="en-SE" sz="2000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BD8A3C2-C9B5-C279-B719-BD9C1E6F17B1}"/>
              </a:ext>
            </a:extLst>
          </p:cNvPr>
          <p:cNvCxnSpPr>
            <a:cxnSpLocks/>
            <a:stCxn id="41" idx="4"/>
            <a:endCxn id="39" idx="0"/>
          </p:cNvCxnSpPr>
          <p:nvPr/>
        </p:nvCxnSpPr>
        <p:spPr>
          <a:xfrm>
            <a:off x="6362770" y="1975564"/>
            <a:ext cx="0" cy="2147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D703478-8FCA-36D8-49A6-4CFB083D4BE6}"/>
              </a:ext>
            </a:extLst>
          </p:cNvPr>
          <p:cNvCxnSpPr>
            <a:cxnSpLocks/>
            <a:stCxn id="38" idx="5"/>
            <a:endCxn id="50" idx="0"/>
          </p:cNvCxnSpPr>
          <p:nvPr/>
        </p:nvCxnSpPr>
        <p:spPr>
          <a:xfrm>
            <a:off x="8904841" y="1820104"/>
            <a:ext cx="402749" cy="753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EBFADED-5538-D52E-0DE9-3C5802E53577}"/>
              </a:ext>
            </a:extLst>
          </p:cNvPr>
          <p:cNvCxnSpPr>
            <a:cxnSpLocks/>
            <a:stCxn id="44" idx="3"/>
            <a:endCxn id="39" idx="7"/>
          </p:cNvCxnSpPr>
          <p:nvPr/>
        </p:nvCxnSpPr>
        <p:spPr>
          <a:xfrm flipH="1">
            <a:off x="6745515" y="3489233"/>
            <a:ext cx="690451" cy="78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8B7D1EB-CA83-2F5D-20C3-4BE617E4D341}"/>
              </a:ext>
            </a:extLst>
          </p:cNvPr>
          <p:cNvSpPr txBox="1"/>
          <p:nvPr/>
        </p:nvSpPr>
        <p:spPr>
          <a:xfrm>
            <a:off x="3814777" y="3428999"/>
            <a:ext cx="1956614" cy="1721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17" dirty="0"/>
              <a:t>Process B </a:t>
            </a:r>
            <a:r>
              <a:rPr lang="en-GB" sz="2117" b="1" dirty="0"/>
              <a:t>inserts</a:t>
            </a:r>
            <a:endParaRPr lang="en-SE" sz="2117" b="1" dirty="0"/>
          </a:p>
          <a:p>
            <a:r>
              <a:rPr lang="sv-SE" sz="2117" dirty="0"/>
              <a:t>Process</a:t>
            </a:r>
            <a:r>
              <a:rPr lang="en-SE" sz="2117"/>
              <a:t> </a:t>
            </a:r>
            <a:r>
              <a:rPr lang="sv-SE" sz="2117" dirty="0"/>
              <a:t>D </a:t>
            </a:r>
          </a:p>
          <a:p>
            <a:r>
              <a:rPr lang="sv-SE" sz="2117" dirty="0"/>
              <a:t>and </a:t>
            </a:r>
            <a:r>
              <a:rPr lang="sv-SE" sz="2117" b="1" dirty="0" err="1"/>
              <a:t>adds</a:t>
            </a:r>
            <a:r>
              <a:rPr lang="sv-SE" sz="2117" dirty="0"/>
              <a:t> </a:t>
            </a:r>
          </a:p>
          <a:p>
            <a:r>
              <a:rPr lang="sv-SE" sz="2117" dirty="0"/>
              <a:t>Process E </a:t>
            </a:r>
            <a:endParaRPr lang="en-SE" sz="2117" dirty="0"/>
          </a:p>
        </p:txBody>
      </p:sp>
    </p:spTree>
    <p:extLst>
      <p:ext uri="{BB962C8B-B14F-4D97-AF65-F5344CB8AC3E}">
        <p14:creationId xmlns:p14="http://schemas.microsoft.com/office/powerpoint/2010/main" val="181375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61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 Kristiansson</dc:creator>
  <cp:lastModifiedBy>Johan Kristiansson</cp:lastModifiedBy>
  <cp:revision>16</cp:revision>
  <dcterms:created xsi:type="dcterms:W3CDTF">2024-07-02T13:00:01Z</dcterms:created>
  <dcterms:modified xsi:type="dcterms:W3CDTF">2024-07-02T20:37:26Z</dcterms:modified>
</cp:coreProperties>
</file>