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4D3F-0CC4-FFC3-2803-810FDF4E8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CCA86-84AF-7BE1-A173-42FC8C2C2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F248-CE17-861F-3408-92780458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918B-5924-87B0-C3B9-61D8324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3B3D-510D-4E34-5ECB-EECFB83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01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3E40-6D41-704F-5C68-823550B3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10C4-E6ED-4B71-00C0-608F79EE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6CF5-1D87-44B1-26F3-3541FC52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174B-9C08-0356-BC00-57517119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EB53-D6AB-5109-05DB-FB61E8B0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379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97F10-4667-EE87-D282-4B70611CE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F7FF-EE02-C5CA-913C-2CD443CC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C79D-EA8E-7960-93C6-2AC63839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1EE8-BF1A-9C34-8EBF-10589ED6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727D-B875-2EE6-CC5C-0D6774BA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824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BE42-148F-35A5-C108-FCEB1E2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A229-30CE-B5A9-E1A5-89FE9F0B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A73C-1253-7A0D-D663-C915F515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44EC-0E2E-87AC-D721-A329CEA1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B99E-0605-A862-A904-5EE741C5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32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8886-3B02-D299-FE5E-4B4E6A7A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7722-3D11-EEC4-3F15-F7500C5F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A013-A9CC-35C0-078A-61C8A6EC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618E-BEAE-552E-9DDC-5D1FA209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8A13-CE65-746C-9057-A838010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34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50B-B8BB-2D30-F7A4-8BE64EFC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476D-2243-9E1B-DCB0-E987A6167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D4E3-94C3-155E-6192-4AB72A5E1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9A5F5-75D3-16E8-6802-9D6FB1FC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6EED-3F64-1AAA-5B56-F0A89FBD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4ADC-2E00-B330-3812-4C977FE9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0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4834-52A7-1A0F-2A35-CEB17D3D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65B6-F576-1C72-340A-A47EF0E7E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5DE80-7F32-186A-5DE7-6785AE9D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0F8E9-B95F-41CD-4ADD-2200C0A0A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2E010-8C1B-6C0D-0427-506F28A16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9E168-FC40-80B4-D6AF-43653463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6757E-6A04-0481-7C8E-A7C49857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46B03-F489-580D-B06C-34940108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820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996D-A38D-FB56-4358-04FA3368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82A65-A73E-1962-8266-CFEAE79C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8FD12-3726-466F-EF3B-06410641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0E714-2301-3E82-BCAD-C70D2D2D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427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305AB-A830-C66D-2050-FC148BF7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38FE3-CD70-E53E-0723-867A0C51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8F52D-57BD-694A-8849-BDA73E3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829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4700-A218-A7D3-0297-5D3CC61B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8C75-84D0-2FB9-1FFC-1A1BC110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91A3-A9DA-1BA1-A232-90831535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D969-2161-9C4E-9DF4-5F9E3450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D0C85-77C0-29C8-67EA-E1A01C4A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9A5D-A34F-40DC-CC77-CD455710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35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D4D0-ECE7-4906-7619-5E0E3988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592D3-3CFA-22C7-7314-92D994B34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96CA0-2965-6FC4-6F20-4270D5BD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EEEB2-2935-A30E-0444-8634324A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3199-7651-FAAF-4D2B-0F37AD3C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51FC4-C15C-E29E-0428-F8F8395F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18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55504-8591-B8FE-24B5-38E94470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2CA6-79B2-078F-3BBB-E2BB4669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B70E-D682-36EC-5F1A-813E764B2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21EE-243F-7B47-BF62-1AF4916715EF}" type="datetimeFigureOut">
              <a:rPr lang="en-SE" smtClean="0"/>
              <a:t>2023-03-12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5811-94CB-FFD6-8AE6-5A033D48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4895-71A4-B461-6B1E-63E1018C2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CD35-7C9E-A944-8D59-A02361121B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9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2E5A-18F4-6E16-B57C-E99D12AF9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650AB-64FA-6D4C-034A-ABD6F59BE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6709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AB692-A22B-D763-C2DA-1BDA7E2C3E82}"/>
              </a:ext>
            </a:extLst>
          </p:cNvPr>
          <p:cNvSpPr/>
          <p:nvPr/>
        </p:nvSpPr>
        <p:spPr>
          <a:xfrm>
            <a:off x="3910983" y="2411983"/>
            <a:ext cx="3826335" cy="306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3D4E1A9E-B441-7DF4-2F2C-A43DF7882F57}"/>
              </a:ext>
            </a:extLst>
          </p:cNvPr>
          <p:cNvSpPr/>
          <p:nvPr/>
        </p:nvSpPr>
        <p:spPr>
          <a:xfrm>
            <a:off x="683059" y="2450190"/>
            <a:ext cx="1502979" cy="1513490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SE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4060B9-041D-51A4-6A5C-17D5312A1A75}"/>
              </a:ext>
            </a:extLst>
          </p:cNvPr>
          <p:cNvSpPr/>
          <p:nvPr/>
        </p:nvSpPr>
        <p:spPr>
          <a:xfrm>
            <a:off x="5439778" y="3111757"/>
            <a:ext cx="2060028" cy="217592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1B177-1566-4AFF-23FB-892EACE9B667}"/>
              </a:ext>
            </a:extLst>
          </p:cNvPr>
          <p:cNvSpPr txBox="1"/>
          <p:nvPr/>
        </p:nvSpPr>
        <p:spPr>
          <a:xfrm>
            <a:off x="3420762" y="318883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DBD4357A-958B-642D-44CC-C7CC8DA74162}"/>
              </a:ext>
            </a:extLst>
          </p:cNvPr>
          <p:cNvSpPr/>
          <p:nvPr/>
        </p:nvSpPr>
        <p:spPr>
          <a:xfrm>
            <a:off x="5718302" y="3674345"/>
            <a:ext cx="1502979" cy="1513490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SE" dirty="0">
                <a:solidFill>
                  <a:schemeClr val="tx1"/>
                </a:solidFill>
              </a:rPr>
              <a:t>Specification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129FE-9513-DC75-9510-AA6F470108C1}"/>
              </a:ext>
            </a:extLst>
          </p:cNvPr>
          <p:cNvSpPr txBox="1"/>
          <p:nvPr/>
        </p:nvSpPr>
        <p:spPr>
          <a:xfrm>
            <a:off x="2775121" y="2514096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Colonies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FBC8F0-52DB-6798-459A-8F7F51B22C0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186038" y="3206935"/>
            <a:ext cx="12347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04747-614C-F61A-2045-1746249DA073}"/>
              </a:ext>
            </a:extLst>
          </p:cNvPr>
          <p:cNvSpPr/>
          <p:nvPr/>
        </p:nvSpPr>
        <p:spPr>
          <a:xfrm rot="5400000">
            <a:off x="2134345" y="3684372"/>
            <a:ext cx="3063055" cy="5182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4068BF-CC0B-BA20-C8E3-565995C0B84E}"/>
              </a:ext>
            </a:extLst>
          </p:cNvPr>
          <p:cNvSpPr/>
          <p:nvPr/>
        </p:nvSpPr>
        <p:spPr>
          <a:xfrm rot="5400000">
            <a:off x="6464929" y="3684372"/>
            <a:ext cx="3063055" cy="5182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CCBDC-F217-4F8E-4989-FF1CBB4B3F9B}"/>
              </a:ext>
            </a:extLst>
          </p:cNvPr>
          <p:cNvSpPr txBox="1"/>
          <p:nvPr/>
        </p:nvSpPr>
        <p:spPr>
          <a:xfrm>
            <a:off x="2379853" y="283760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64D0C1-E493-D90A-171F-EDF751EA4738}"/>
              </a:ext>
            </a:extLst>
          </p:cNvPr>
          <p:cNvSpPr/>
          <p:nvPr/>
        </p:nvSpPr>
        <p:spPr>
          <a:xfrm>
            <a:off x="9415979" y="2411816"/>
            <a:ext cx="2421942" cy="30630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FAD47-DEB4-5904-BAED-8DE565BA7E4A}"/>
              </a:ext>
            </a:extLst>
          </p:cNvPr>
          <p:cNvSpPr txBox="1"/>
          <p:nvPr/>
        </p:nvSpPr>
        <p:spPr>
          <a:xfrm>
            <a:off x="7577921" y="2614853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Executor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03E349-CF5A-7B2E-8852-962D972C5D15}"/>
              </a:ext>
            </a:extLst>
          </p:cNvPr>
          <p:cNvCxnSpPr>
            <a:cxnSpLocks/>
          </p:cNvCxnSpPr>
          <p:nvPr/>
        </p:nvCxnSpPr>
        <p:spPr>
          <a:xfrm flipH="1">
            <a:off x="8255595" y="3194579"/>
            <a:ext cx="116038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EBEA52-5CD1-F79D-5FD9-2EC10D24D2C4}"/>
              </a:ext>
            </a:extLst>
          </p:cNvPr>
          <p:cNvSpPr txBox="1"/>
          <p:nvPr/>
        </p:nvSpPr>
        <p:spPr>
          <a:xfrm>
            <a:off x="8416787" y="274242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Assign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BC5D0-9AB3-73A1-35CC-13CD5A30BD3D}"/>
              </a:ext>
            </a:extLst>
          </p:cNvPr>
          <p:cNvCxnSpPr>
            <a:cxnSpLocks/>
          </p:cNvCxnSpPr>
          <p:nvPr/>
        </p:nvCxnSpPr>
        <p:spPr>
          <a:xfrm>
            <a:off x="8241567" y="3485418"/>
            <a:ext cx="11884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B09B82-5E22-F607-564A-27B1B0233654}"/>
              </a:ext>
            </a:extLst>
          </p:cNvPr>
          <p:cNvCxnSpPr>
            <a:cxnSpLocks/>
          </p:cNvCxnSpPr>
          <p:nvPr/>
        </p:nvCxnSpPr>
        <p:spPr>
          <a:xfrm flipH="1">
            <a:off x="8241567" y="4198017"/>
            <a:ext cx="116038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C6903E-93D2-3298-6394-E7399EA6181B}"/>
              </a:ext>
            </a:extLst>
          </p:cNvPr>
          <p:cNvSpPr txBox="1"/>
          <p:nvPr/>
        </p:nvSpPr>
        <p:spPr>
          <a:xfrm>
            <a:off x="8455588" y="382800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26110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</cp:revision>
  <dcterms:created xsi:type="dcterms:W3CDTF">2023-03-12T20:20:02Z</dcterms:created>
  <dcterms:modified xsi:type="dcterms:W3CDTF">2023-03-12T20:32:21Z</dcterms:modified>
</cp:coreProperties>
</file>