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2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4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3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5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E5A9-C06A-4B9C-B830-EA33669C654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B635-0C6D-453B-9CCA-9BD8BAE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7922" y="818865"/>
            <a:ext cx="1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Таблиця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1570" y="261666"/>
            <a:ext cx="18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extEnWordsDB</a:t>
            </a:r>
            <a:endParaRPr lang="en-US" b="1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04967" y="1337481"/>
            <a:ext cx="53499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04967" y="1337481"/>
            <a:ext cx="0" cy="50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4967" y="140529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Загальні дані про </a:t>
            </a:r>
            <a:r>
              <a:rPr lang="uk-UA" dirty="0" err="1" smtClean="0"/>
              <a:t>юзера</a:t>
            </a:r>
            <a:endParaRPr lang="en-US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084394" y="1337481"/>
            <a:ext cx="0" cy="50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84394" y="1405298"/>
            <a:ext cx="263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Пріорітетна</a:t>
            </a:r>
            <a:r>
              <a:rPr lang="uk-UA" dirty="0" smtClean="0"/>
              <a:t> таблиця слів</a:t>
            </a:r>
            <a:endParaRPr lang="en-US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5854890" y="1337481"/>
            <a:ext cx="0" cy="50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4400266" y="1856518"/>
            <a:ext cx="0" cy="327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84394" y="2102176"/>
            <a:ext cx="294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завантаження слів по замовчуванню в додаток</a:t>
            </a:r>
            <a:endParaRPr lang="en-US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04967" y="1842448"/>
            <a:ext cx="53499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921" y="2764384"/>
            <a:ext cx="186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Таблиця для слів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4967" y="3187506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4400" y="3187506"/>
            <a:ext cx="13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Англійське слово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51881" y="3187506"/>
            <a:ext cx="158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транскрипція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3189613"/>
            <a:ext cx="11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переклад</a:t>
            </a:r>
            <a:endParaRPr lang="en-US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504967" y="3187506"/>
            <a:ext cx="4722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04967" y="3187506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914400" y="3187506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240508" y="3198205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810000" y="3187506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5227093" y="3187506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509514" y="3830046"/>
            <a:ext cx="4722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504967" y="4786573"/>
            <a:ext cx="4722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8558" y="4155995"/>
            <a:ext cx="537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Таблиця для списку таблиць – які таблиці використовує </a:t>
            </a:r>
            <a:r>
              <a:rPr lang="uk-UA" dirty="0" err="1" smtClean="0"/>
              <a:t>юзер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7949" y="4917743"/>
            <a:ext cx="3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504967" y="4791963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5341" y="4917743"/>
            <a:ext cx="70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60559" y="4917743"/>
            <a:ext cx="88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599897" y="4917743"/>
            <a:ext cx="88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452883" y="4915543"/>
            <a:ext cx="88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</a:t>
            </a:r>
            <a:r>
              <a:rPr lang="uk-UA" dirty="0" smtClean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78572" y="4899791"/>
            <a:ext cx="88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</a:t>
            </a:r>
            <a:r>
              <a:rPr lang="uk-UA" dirty="0"/>
              <a:t>4</a:t>
            </a:r>
            <a:endParaRPr lang="en-US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955341" y="4802326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1712793" y="4791963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2599897" y="4777043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3452883" y="4808973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4278572" y="4791963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5227093" y="4790691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504967" y="5437022"/>
            <a:ext cx="4722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41860" y="2466736"/>
            <a:ext cx="399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Таблиця для існуючих слів </a:t>
            </a:r>
            <a:r>
              <a:rPr lang="uk-UA" dirty="0" err="1" smtClean="0"/>
              <a:t>юзера</a:t>
            </a:r>
            <a:r>
              <a:rPr lang="uk-UA" dirty="0" smtClean="0"/>
              <a:t> – </a:t>
            </a:r>
            <a:r>
              <a:rPr lang="en-US" dirty="0" err="1" smtClean="0"/>
              <a:t>hesh</a:t>
            </a:r>
            <a:r>
              <a:rPr lang="en-US" dirty="0" smtClean="0"/>
              <a:t> + </a:t>
            </a:r>
            <a:r>
              <a:rPr lang="en-US" dirty="0" err="1" smtClean="0"/>
              <a:t>wordUser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288741" y="3201996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107606" y="3212695"/>
            <a:ext cx="133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035655" y="3201996"/>
            <a:ext cx="158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8288741" y="3201996"/>
            <a:ext cx="3305033" cy="10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8288741" y="3201996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8698174" y="3201996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10024282" y="3212695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11593774" y="3201996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8293288" y="3844536"/>
            <a:ext cx="3300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941860" y="3971329"/>
            <a:ext cx="399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Таблиця</a:t>
            </a:r>
            <a:r>
              <a:rPr lang="en-US" dirty="0" smtClean="0"/>
              <a:t> </a:t>
            </a:r>
            <a:r>
              <a:rPr lang="uk-UA" dirty="0" smtClean="0"/>
              <a:t>для доданих слів </a:t>
            </a:r>
            <a:r>
              <a:rPr lang="uk-UA" dirty="0" err="1" smtClean="0"/>
              <a:t>юзера</a:t>
            </a:r>
            <a:r>
              <a:rPr lang="uk-UA" dirty="0" smtClean="0"/>
              <a:t> – </a:t>
            </a:r>
            <a:r>
              <a:rPr lang="en-US" dirty="0" err="1" smtClean="0"/>
              <a:t>hesh</a:t>
            </a:r>
            <a:r>
              <a:rPr lang="en-US" dirty="0" smtClean="0"/>
              <a:t> + </a:t>
            </a:r>
            <a:r>
              <a:rPr lang="en-US" dirty="0" err="1" smtClean="0"/>
              <a:t>wordUser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269408" y="4802319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678841" y="4802319"/>
            <a:ext cx="13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Англійське слово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0226723" y="4890862"/>
            <a:ext cx="115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переклад</a:t>
            </a:r>
            <a:endParaRPr lang="en-US" dirty="0"/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>
            <a:off x="8269408" y="4802319"/>
            <a:ext cx="32947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8269408" y="4802319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8678841" y="4802319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10004949" y="4813018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11564204" y="4807541"/>
            <a:ext cx="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8273955" y="5444859"/>
            <a:ext cx="32902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1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</Words>
  <Application>Microsoft Office PowerPoint</Application>
  <PresentationFormat>Широкоэкранный</PresentationFormat>
  <Paragraphs>25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Volodymyr</dc:creator>
  <cp:lastModifiedBy>Volodymyr</cp:lastModifiedBy>
  <cp:revision>3</cp:revision>
  <dcterms:created xsi:type="dcterms:W3CDTF">2017-01-09T19:27:42Z</dcterms:created>
  <dcterms:modified xsi:type="dcterms:W3CDTF">2017-01-09T19:46:45Z</dcterms:modified>
</cp:coreProperties>
</file>