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CF1A3F2-C553-42B1-87A8-D5E17D0C2F7E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A single-cell resolution map of mouse haematopoietic stem and progenitor cell differentiation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Nestorowa et. al., 2016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60000" y="4464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latin typeface="Arial"/>
              </a:rPr>
              <a:t>Norah, Bailey, Vlad, Amber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rcRect l="0" t="0" r="0" b="9037"/>
          <a:stretch/>
        </p:blipFill>
        <p:spPr>
          <a:xfrm>
            <a:off x="1036080" y="402840"/>
            <a:ext cx="8646120" cy="4852800"/>
          </a:xfrm>
          <a:prstGeom prst="rect">
            <a:avLst/>
          </a:prstGeom>
          <a:ln>
            <a:noFill/>
          </a:ln>
        </p:spPr>
      </p:pic>
      <p:sp>
        <p:nvSpPr>
          <p:cNvPr id="87" name="Line 1"/>
          <p:cNvSpPr/>
          <p:nvPr/>
        </p:nvSpPr>
        <p:spPr>
          <a:xfrm>
            <a:off x="1944000" y="2088000"/>
            <a:ext cx="6192000" cy="0"/>
          </a:xfrm>
          <a:prstGeom prst="line">
            <a:avLst/>
          </a:prstGeom>
          <a:ln w="360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rcRect l="0" t="0" r="0" b="9011"/>
          <a:stretch/>
        </p:blipFill>
        <p:spPr>
          <a:xfrm>
            <a:off x="648000" y="432000"/>
            <a:ext cx="8719920" cy="4895640"/>
          </a:xfrm>
          <a:prstGeom prst="rect">
            <a:avLst/>
          </a:prstGeom>
          <a:ln>
            <a:noFill/>
          </a:ln>
        </p:spPr>
      </p:pic>
      <p:sp>
        <p:nvSpPr>
          <p:cNvPr id="89" name="Line 1"/>
          <p:cNvSpPr/>
          <p:nvPr/>
        </p:nvSpPr>
        <p:spPr>
          <a:xfrm>
            <a:off x="1584000" y="3888000"/>
            <a:ext cx="6192000" cy="0"/>
          </a:xfrm>
          <a:prstGeom prst="line">
            <a:avLst/>
          </a:prstGeom>
          <a:ln w="360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1584000" y="3888000"/>
            <a:ext cx="6192000" cy="0"/>
          </a:xfrm>
          <a:prstGeom prst="line">
            <a:avLst/>
          </a:prstGeom>
          <a:ln w="360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rcRect l="0" t="0" r="0" b="9011"/>
          <a:stretch/>
        </p:blipFill>
        <p:spPr>
          <a:xfrm>
            <a:off x="864000" y="432000"/>
            <a:ext cx="7949880" cy="44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64000" y="360000"/>
            <a:ext cx="7834320" cy="4834440"/>
          </a:xfrm>
          <a:prstGeom prst="rect">
            <a:avLst/>
          </a:prstGeom>
          <a:ln>
            <a:noFill/>
          </a:ln>
        </p:spPr>
      </p:pic>
      <p:sp>
        <p:nvSpPr>
          <p:cNvPr id="93" name="Line 1"/>
          <p:cNvSpPr/>
          <p:nvPr/>
        </p:nvSpPr>
        <p:spPr>
          <a:xfrm flipV="1">
            <a:off x="3096000" y="432000"/>
            <a:ext cx="0" cy="410400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3240000" y="505080"/>
            <a:ext cx="31748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% var of 50</a:t>
            </a:r>
            <a:r>
              <a:rPr b="0" lang="en-GB" sz="1800" spc="-1" strike="noStrike" baseline="14000000">
                <a:solidFill>
                  <a:srgbClr val="000000"/>
                </a:solidFill>
                <a:latin typeface="Arial"/>
              </a:rPr>
              <a:t>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PC: 33.4%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-36000" y="1559160"/>
            <a:ext cx="4823640" cy="29764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896000" y="1386720"/>
            <a:ext cx="5219640" cy="32209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-71640" y="72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Resolution : 0.3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968360" y="72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latin typeface="Arial"/>
              </a:rPr>
              <a:t>Resolution : 0.5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008000" y="324000"/>
            <a:ext cx="7991640" cy="49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224000" y="360000"/>
            <a:ext cx="7993440" cy="496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512000" y="848160"/>
            <a:ext cx="7271640" cy="44632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-1583640" y="288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latin typeface="Arial"/>
              </a:rPr>
              <a:t>Prog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2022-05-12T16:31:56Z</dcterms:created>
  <dc:creator/>
  <dc:description/>
  <dc:language>en-GB</dc:language>
  <cp:lastModifiedBy/>
  <dcterms:modified xsi:type="dcterms:W3CDTF">2022-05-12T17:37:18Z</dcterms:modified>
  <cp:revision>4</cp:revision>
  <dc:subject/>
  <dc:title>Classy Red</dc:title>
</cp:coreProperties>
</file>