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a7d29d26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a7d29d26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a7d29d26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a7d29d26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bee8406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bee8406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bee8406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bee8406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c2c17fa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c2c17fa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Proxima Nova"/>
                <a:ea typeface="Proxima Nova"/>
                <a:cs typeface="Proxima Nova"/>
                <a:sym typeface="Proxima Nova"/>
              </a:rPr>
              <a:t>Semestrální práce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Proxima Nova"/>
                <a:ea typeface="Proxima Nova"/>
                <a:cs typeface="Proxima Nova"/>
                <a:sym typeface="Proxima Nova"/>
              </a:rPr>
              <a:t>číslo 27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Volodymyr Cherniakov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3053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5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Zadání úlohy heslovitě</a:t>
            </a:r>
            <a:endParaRPr b="1" sz="26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63575"/>
            <a:ext cx="45144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Napište program, který od uživatele načte n vektorů délky k.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Pak najde 2 vektory s nejvyšším skalárním součinem.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4991100" y="-12700"/>
            <a:ext cx="25500" cy="5163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5381500" y="314625"/>
            <a:ext cx="328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Nápověda</a:t>
            </a:r>
            <a:endParaRPr b="1"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595" y="1729428"/>
            <a:ext cx="3819306" cy="554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p14"/>
          <p:cNvSpPr txBox="1"/>
          <p:nvPr/>
        </p:nvSpPr>
        <p:spPr>
          <a:xfrm>
            <a:off x="5181600" y="1127075"/>
            <a:ext cx="388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Skalární součin pro dva vektory: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rincip algoritmu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8225"/>
            <a:ext cx="767346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Nejzajímavější část kódu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2025"/>
            <a:ext cx="67437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800">
                <a:latin typeface="Proxima Nova"/>
                <a:ea typeface="Proxima Nova"/>
                <a:cs typeface="Proxima Nova"/>
                <a:sym typeface="Proxima Nova"/>
              </a:rPr>
              <a:t>Screenshot výsledků akceptačních testů</a:t>
            </a:r>
            <a:endParaRPr b="1"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017725"/>
            <a:ext cx="424607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673625"/>
            <a:ext cx="8520600" cy="27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" sz="8800">
                <a:latin typeface="Proxima Nova"/>
                <a:ea typeface="Proxima Nova"/>
                <a:cs typeface="Proxima Nova"/>
                <a:sym typeface="Proxima Nova"/>
              </a:rPr>
              <a:t>Děkuji za pozornost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