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7" r:id="rId3"/>
    <p:sldId id="260" r:id="rId4"/>
    <p:sldId id="261" r:id="rId5"/>
    <p:sldId id="264" r:id="rId6"/>
    <p:sldId id="265" r:id="rId7"/>
    <p:sldId id="262" r:id="rId8"/>
    <p:sldId id="271" r:id="rId9"/>
    <p:sldId id="263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1424D-81B3-4547-A711-0DF85C7AE5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BE6F65-D2F1-4B37-9ADC-68DAE82FF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57FE1-2C72-4E69-A22E-3C4B1B198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7470-FF4E-42BC-A9AC-0B714BD5FCD7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936DC-E7FF-4B1C-B5E6-084E0F009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0F619-B2FA-4ED1-9744-90B3D5ADA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ADFB4-E134-48DD-A0FB-C4DB1F2E6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74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7267F-75B8-45CF-80C6-FD438554F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334583-E3F5-4D54-B067-D9ACE4A80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87706-EAA8-4E9B-B5C3-E9A62BAC4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7470-FF4E-42BC-A9AC-0B714BD5FCD7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16869-F407-45F5-B50D-7D64D2EEB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FA722-A704-4DFF-8DCA-C060E77AB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ADFB4-E134-48DD-A0FB-C4DB1F2E6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24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8EE0E6-6903-4E6A-8353-31D0DBBA81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216B62-9C5B-4CEB-9563-8F460A566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99240-3CDD-4B80-9939-566953B05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7470-FF4E-42BC-A9AC-0B714BD5FCD7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3110C-FD79-4FBA-BC38-5D8CA541E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1664B-F817-4697-8275-7EE965C67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ADFB4-E134-48DD-A0FB-C4DB1F2E6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40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4CE39-1919-44F2-AA2B-40544A1BA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B8B56-0BBF-4124-A38C-8E71D12F8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1A656-828D-44BE-9508-3A6A5D54B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7470-FF4E-42BC-A9AC-0B714BD5FCD7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5673F-8603-44D2-A9B4-2F6AB7F81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D2B2F-4D13-44D0-9989-2D0C25C57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ADFB4-E134-48DD-A0FB-C4DB1F2E6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478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21BD3-283D-4D66-B727-27531C420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6A2E9-62FD-414E-BD0C-E8CF3D774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FF5C7-59ED-4743-8817-E45237694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7470-FF4E-42BC-A9AC-0B714BD5FCD7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DC216-3173-4DFD-8BBC-239FD1A8A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FA4BD-B993-49E1-BD52-5CEB262A9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ADFB4-E134-48DD-A0FB-C4DB1F2E6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667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2E9A4-7DCE-4AC1-876B-0A765EFA8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95F64-967B-466C-99B1-8BE0D43CA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9D7FC6-4A19-4EC2-B26C-1DCCB75B4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F92C35-A898-42E5-B917-102A4054E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7470-FF4E-42BC-A9AC-0B714BD5FCD7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9819D-90DD-4262-AD94-3AAE5F389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27BFB-40DC-4436-86E5-C48E5735E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ADFB4-E134-48DD-A0FB-C4DB1F2E6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173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395CD-2F5D-4FAE-BA71-AB2E23740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81D03-0650-47CD-B139-53F97A833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69AF2D-F4C9-449D-87D7-1F0E00B8A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9952E8-9758-4AE5-A6BB-BDB99539FA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8BE6BB-EB9C-46E6-980D-6FAC5447D0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9D2F46-58B7-41B5-A74A-91CA018B4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7470-FF4E-42BC-A9AC-0B714BD5FCD7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EBEC20-E2F5-4B4E-A754-718338CE1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7D37F4-C65B-4EEA-B647-7EFD0685E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ADFB4-E134-48DD-A0FB-C4DB1F2E6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757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60A01-0AF4-49A6-99D3-A0DADC9D1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E711C2-31BA-47DF-B3A4-BCC19234E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7470-FF4E-42BC-A9AC-0B714BD5FCD7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37D5E8-AEA6-42A7-B05A-B552E9FBA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4A619B-7E62-4BC1-8E85-D52801EFC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ADFB4-E134-48DD-A0FB-C4DB1F2E6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19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99A1B6-7568-4E21-BF06-62290B9C6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7470-FF4E-42BC-A9AC-0B714BD5FCD7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8CDAD-581E-44EB-9B30-6EB6417D2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087E1-87F4-4E4F-BE3A-932C52F67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ADFB4-E134-48DD-A0FB-C4DB1F2E6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150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BDF05-7D58-4F9A-9BCC-2AB71B059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BB479-A4BF-424A-8430-76145A3B9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C509F7-75D3-40C1-9767-93797FCD4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FD6791-3F26-46BE-BBE7-C8116217D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7470-FF4E-42BC-A9AC-0B714BD5FCD7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9D15D2-5C89-46EE-9881-5D20563A2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1C23FB-928D-4EB1-9867-83C792461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ADFB4-E134-48DD-A0FB-C4DB1F2E6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46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022F8-4F74-4681-9E58-52B4C8EFD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AC9DE5-04B6-4676-BC4C-3EDC8540F7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1492B-6278-435B-A31B-AA0E710DE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8B7A13-2E3D-40B7-AC58-59B473AEC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7470-FF4E-42BC-A9AC-0B714BD5FCD7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C08F6-9C95-4432-AC5D-5C2703C09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61EDB-269B-40AF-9945-0ED61E8E3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ADFB4-E134-48DD-A0FB-C4DB1F2E6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321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0DB760-AE82-47E5-9371-991E6521E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2FAB9C-502B-499D-8EDC-054BB3B79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EF522-B36A-445C-81FC-29EF9ED91A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D7470-FF4E-42BC-A9AC-0B714BD5FCD7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17871-B318-418C-B3BF-6C30CCB413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D7F90-4349-4B34-9DC0-E0F27C180D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ADFB4-E134-48DD-A0FB-C4DB1F2E6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878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35803-C78A-4E75-AE06-2265D6CAD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UI Test representation</a:t>
            </a:r>
            <a:br>
              <a:rPr lang="en-US" dirty="0"/>
            </a:br>
            <a:r>
              <a:rPr lang="en-US" dirty="0"/>
              <a:t>Runner layer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03585F9C-377B-4AF3-9CF0-B1D392A0B45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8509" y="3133725"/>
            <a:ext cx="5841291" cy="1559063"/>
          </a:xfrm>
          <a:prstGeom prst="rect">
            <a:avLst/>
          </a:prstGeom>
        </p:spPr>
      </p:pic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43B4ECE6-652C-40BC-B807-A43C69D03E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447800"/>
            <a:ext cx="5789294" cy="462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442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35803-C78A-4E75-AE06-2265D6CAD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API Test representation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F657780-EDE1-42EB-AF6A-C8BFEF9C802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74237" y="1825625"/>
            <a:ext cx="3509526" cy="4351338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A2CBD3-3AEB-4ED7-A99B-85FF12853F2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77075" y="2691606"/>
            <a:ext cx="337185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751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35803-C78A-4E75-AE06-2265D6CAD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API Test representation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15BDD2B-88EC-457A-9C10-2B52602611D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96137" y="2196445"/>
            <a:ext cx="4115340" cy="2914511"/>
          </a:xfrm>
          <a:prstGeom prst="rect">
            <a:avLst/>
          </a:prstGeom>
        </p:spPr>
      </p:pic>
      <p:pic>
        <p:nvPicPr>
          <p:cNvPr id="9" name="Content Placeholder 7">
            <a:extLst>
              <a:ext uri="{FF2B5EF4-FFF2-40B4-BE49-F238E27FC236}">
                <a16:creationId xmlns:a16="http://schemas.microsoft.com/office/drawing/2014/main" id="{A86C0EBE-FF81-4FF7-A31B-8BFD560ACF7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3001278"/>
            <a:ext cx="5181600" cy="200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978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35803-C78A-4E75-AE06-2265D6CAD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API Test representation</a:t>
            </a:r>
          </a:p>
        </p:txBody>
      </p:sp>
      <p:pic>
        <p:nvPicPr>
          <p:cNvPr id="9" name="Content Placeholder 7">
            <a:extLst>
              <a:ext uri="{FF2B5EF4-FFF2-40B4-BE49-F238E27FC236}">
                <a16:creationId xmlns:a16="http://schemas.microsoft.com/office/drawing/2014/main" id="{A86C0EBE-FF81-4FF7-A31B-8BFD560ACF7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975018"/>
            <a:ext cx="4553932" cy="1757759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BE0688D-51CA-4D0D-8D7A-AFF38B0FB5A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199" y="2898874"/>
            <a:ext cx="5592011" cy="155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407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35803-C78A-4E75-AE06-2265D6CAD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UI Test representation / Console Result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6DA22CC-CE8F-46BE-80A3-36FBA5408DD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199" y="3228975"/>
            <a:ext cx="5484421" cy="1463813"/>
          </a:xfrm>
          <a:prstGeom prst="rect">
            <a:avLst/>
          </a:prstGeo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9512B7B5-B329-4DB6-9588-CEAB2F436E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10350" y="2977356"/>
            <a:ext cx="430530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753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35803-C78A-4E75-AE06-2265D6CAD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UI Test representation / Reporting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E99994C3-08DA-4462-B7F7-FE6ABA4F3E2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07898" y="3070337"/>
            <a:ext cx="4797502" cy="1280472"/>
          </a:xfrm>
          <a:prstGeom prst="rect">
            <a:avLst/>
          </a:prstGeom>
        </p:spPr>
      </p:pic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2EF7B748-D123-4102-8F90-2CA395A7E48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72831" y="2257426"/>
            <a:ext cx="6180969" cy="300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439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35803-C78A-4E75-AE06-2265D6CAD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UI Test representation / General structure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F24ACF0-8A6A-44D4-83C8-7E12F6799AC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75217" y="2228850"/>
            <a:ext cx="3544458" cy="3215481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256E0E1-493B-459E-91CA-5F4BC762E1C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08003" y="1781175"/>
            <a:ext cx="4517147" cy="392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130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35803-C78A-4E75-AE06-2265D6CAD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UI Test representation Page layer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B553C86-53E4-4716-A9E9-7E28D1FB226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71575" y="1673907"/>
            <a:ext cx="4367693" cy="4503056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84B28EC-4AAD-434A-AC97-E112C904936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776358" y="1885950"/>
            <a:ext cx="5577442" cy="395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096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35803-C78A-4E75-AE06-2265D6CAD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UI Test representation / Business object layer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B553C86-53E4-4716-A9E9-7E28D1FB226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71575" y="1673907"/>
            <a:ext cx="4367693" cy="4503056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0EC72F9-1133-44F4-9C43-ED7D8FC378D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286001"/>
            <a:ext cx="5618522" cy="318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472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35803-C78A-4E75-AE06-2265D6CAD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UI Test representation / Test case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267974-8DC9-4BF8-B271-E97920B3164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85066" y="1690688"/>
            <a:ext cx="9546248" cy="432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236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35803-C78A-4E75-AE06-2265D6CAD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UI Test representation / Test case example</a:t>
            </a:r>
            <a:br>
              <a:rPr lang="en-US" dirty="0"/>
            </a:br>
            <a:r>
              <a:rPr lang="en-US" dirty="0"/>
              <a:t>in automation translation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0A4D8A5-BD4C-4E31-A58B-AF41B44573E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828304" y="2247900"/>
            <a:ext cx="9513589" cy="379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487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35803-C78A-4E75-AE06-2265D6CAD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API Test representation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F657780-EDE1-42EB-AF6A-C8BFEF9C802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74237" y="1825625"/>
            <a:ext cx="3509526" cy="4351338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1FEB780-EA02-42BD-940F-1AB7484A9D0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700998" y="2819400"/>
            <a:ext cx="5652802" cy="218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54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27CA9514DD5B40992495F142EE3E35" ma:contentTypeVersion="10" ma:contentTypeDescription="Create a new document." ma:contentTypeScope="" ma:versionID="2c064a244ede091e0a359c1543ff8451">
  <xsd:schema xmlns:xsd="http://www.w3.org/2001/XMLSchema" xmlns:xs="http://www.w3.org/2001/XMLSchema" xmlns:p="http://schemas.microsoft.com/office/2006/metadata/properties" xmlns:ns2="bf577697-0a10-43a7-94e0-98d22ba57c41" xmlns:ns3="68d6bdbd-31f3-4437-9cea-070ee0edf8c1" targetNamespace="http://schemas.microsoft.com/office/2006/metadata/properties" ma:root="true" ma:fieldsID="c970abee01e067d819bfe04c2fa204dc" ns2:_="" ns3:_="">
    <xsd:import namespace="bf577697-0a10-43a7-94e0-98d22ba57c41"/>
    <xsd:import namespace="68d6bdbd-31f3-4437-9cea-070ee0edf8c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577697-0a10-43a7-94e0-98d22ba57c4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d6bdbd-31f3-4437-9cea-070ee0edf8c1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3438525-2871-4BE3-8346-DB70283193FC}"/>
</file>

<file path=customXml/itemProps2.xml><?xml version="1.0" encoding="utf-8"?>
<ds:datastoreItem xmlns:ds="http://schemas.openxmlformats.org/officeDocument/2006/customXml" ds:itemID="{C04A9D9A-33B0-49AF-9F9F-8610A9872B59}"/>
</file>

<file path=customXml/itemProps3.xml><?xml version="1.0" encoding="utf-8"?>
<ds:datastoreItem xmlns:ds="http://schemas.openxmlformats.org/officeDocument/2006/customXml" ds:itemID="{6BB5BA7E-627C-488E-B8EB-82E4AA0CECB8}"/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65</Words>
  <Application>Microsoft Office PowerPoint</Application>
  <PresentationFormat>Widescreen</PresentationFormat>
  <Paragraphs>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UI Test representation Runner layer</vt:lpstr>
      <vt:lpstr>UI Test representation / Console Result</vt:lpstr>
      <vt:lpstr>UI Test representation / Reporting</vt:lpstr>
      <vt:lpstr>UI Test representation / General structure</vt:lpstr>
      <vt:lpstr>UI Test representation Page layer</vt:lpstr>
      <vt:lpstr>UI Test representation / Business object layer</vt:lpstr>
      <vt:lpstr>UI Test representation / Test case example</vt:lpstr>
      <vt:lpstr>UI Test representation / Test case example in automation translation</vt:lpstr>
      <vt:lpstr>API Test representation</vt:lpstr>
      <vt:lpstr>API Test representation</vt:lpstr>
      <vt:lpstr>API Test representation</vt:lpstr>
      <vt:lpstr>API Test representation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 Test presentation</dc:title>
  <dc:creator>Volodymyr Drobko</dc:creator>
  <cp:lastModifiedBy>Volodymyr Drobko</cp:lastModifiedBy>
  <cp:revision>20</cp:revision>
  <dcterms:created xsi:type="dcterms:W3CDTF">2020-03-06T08:07:53Z</dcterms:created>
  <dcterms:modified xsi:type="dcterms:W3CDTF">2020-03-11T09:07:15Z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0x010100D327CA9514DD5B40992495F142EE3E35</vt:lpwstr>
  </property>
</Properties>
</file>