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sldIdLst>
    <p:sldId id="257" r:id="rId6"/>
    <p:sldId id="294" r:id="rId7"/>
    <p:sldId id="259" r:id="rId8"/>
    <p:sldId id="275" r:id="rId9"/>
    <p:sldId id="304" r:id="rId10"/>
    <p:sldId id="279" r:id="rId11"/>
    <p:sldId id="295" r:id="rId12"/>
    <p:sldId id="277" r:id="rId13"/>
    <p:sldId id="276" r:id="rId14"/>
    <p:sldId id="297" r:id="rId15"/>
    <p:sldId id="296" r:id="rId16"/>
    <p:sldId id="298" r:id="rId17"/>
    <p:sldId id="280" r:id="rId18"/>
    <p:sldId id="299" r:id="rId19"/>
    <p:sldId id="281" r:id="rId20"/>
    <p:sldId id="305" r:id="rId21"/>
    <p:sldId id="300" r:id="rId22"/>
    <p:sldId id="303" r:id="rId23"/>
    <p:sldId id="302" r:id="rId24"/>
    <p:sldId id="301" r:id="rId25"/>
    <p:sldId id="306" r:id="rId26"/>
    <p:sldId id="307" r:id="rId27"/>
    <p:sldId id="308" r:id="rId28"/>
    <p:sldId id="309" r:id="rId29"/>
    <p:sldId id="271" r:id="rId30"/>
    <p:sldId id="273" r:id="rId31"/>
    <p:sldId id="310" r:id="rId32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Open Sans" panose="020B0604020202020204" charset="0"/>
      <p:regular r:id="rId37"/>
      <p:bold r:id="rId38"/>
      <p:italic r:id="rId39"/>
      <p:boldItalic r:id="rId40"/>
    </p:embeddedFont>
    <p:embeddedFont>
      <p:font typeface="Proxima Nova Black" panose="020B0604020202020204" charset="0"/>
      <p:bold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950" autoAdjust="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4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font" Target="fonts/font3.fntdata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quick-bytes/hoisting-state-in-react-and-why-7dc5c832e35d" TargetMode="External"/><Relationship Id="rId2" Type="http://schemas.openxmlformats.org/officeDocument/2006/relationships/hyperlink" Target="https://reactjs.org/docs/higher-order-compon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shakkk.name/controlled-vs-uncontrolled-inputs-react/" TargetMode="External"/><Relationship Id="rId5" Type="http://schemas.openxmlformats.org/officeDocument/2006/relationships/hyperlink" Target="https://reactjs.org/docs/forms.html" TargetMode="External"/><Relationship Id="rId4" Type="http://schemas.openxmlformats.org/officeDocument/2006/relationships/hyperlink" Target="https://medium.com/@leonardobrunolima/react-tips-state-hoisting-c77c3cc78719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8308" y="174928"/>
            <a:ext cx="12390783" cy="6683071"/>
          </a:xfrm>
        </p:spPr>
        <p:txBody>
          <a:bodyPr/>
          <a:lstStyle/>
          <a:p>
            <a:r>
              <a:rPr lang="en-US" sz="12600" b="1" dirty="0"/>
              <a:t>HIGHER-ORDER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Volodymyr Karanevych</a:t>
            </a:r>
          </a:p>
        </p:txBody>
      </p:sp>
    </p:spTree>
    <p:extLst>
      <p:ext uri="{BB962C8B-B14F-4D97-AF65-F5344CB8AC3E}">
        <p14:creationId xmlns:p14="http://schemas.microsoft.com/office/powerpoint/2010/main" val="155275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669701"/>
            <a:ext cx="9281160" cy="4854801"/>
          </a:xfrm>
        </p:spPr>
        <p:txBody>
          <a:bodyPr/>
          <a:lstStyle/>
          <a:p>
            <a:pPr algn="r"/>
            <a:r>
              <a:rPr lang="en-US" dirty="0" err="1"/>
              <a:t>logProps.jsx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257B13-2031-4864-8BE0-584C7FA47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69701"/>
            <a:ext cx="49720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0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669701"/>
            <a:ext cx="9281160" cy="4854801"/>
          </a:xfrm>
        </p:spPr>
        <p:txBody>
          <a:bodyPr/>
          <a:lstStyle/>
          <a:p>
            <a:pPr algn="r"/>
            <a:r>
              <a:rPr lang="en-US" dirty="0" err="1"/>
              <a:t>Counter.jsx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105204-ECA9-4380-A190-770B7728B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69701"/>
            <a:ext cx="6534150" cy="27051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821264-8E51-4746-890A-BC5C734EB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000502"/>
            <a:ext cx="26860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4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669701"/>
            <a:ext cx="9281160" cy="4854801"/>
          </a:xfrm>
        </p:spPr>
        <p:txBody>
          <a:bodyPr/>
          <a:lstStyle/>
          <a:p>
            <a:pPr algn="r"/>
            <a:r>
              <a:rPr lang="en-US" dirty="0"/>
              <a:t>Browser console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DF8878-697E-483A-B533-2B34D469C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69701"/>
            <a:ext cx="38862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31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1714502"/>
            <a:ext cx="9281160" cy="3810000"/>
          </a:xfrm>
        </p:spPr>
        <p:txBody>
          <a:bodyPr/>
          <a:lstStyle/>
          <a:p>
            <a:r>
              <a:rPr lang="en-US" dirty="0"/>
              <a:t>Note that a HOC doesn’t modify the input component, nor does it use inheritance to copy its behavior. Rather, a HOC </a:t>
            </a:r>
            <a:r>
              <a:rPr lang="en-US" i="1" dirty="0"/>
              <a:t>composes</a:t>
            </a:r>
            <a:r>
              <a:rPr lang="en-US" dirty="0"/>
              <a:t> the original component by </a:t>
            </a:r>
            <a:r>
              <a:rPr lang="en-US" i="1" dirty="0"/>
              <a:t>wrapping</a:t>
            </a:r>
            <a:r>
              <a:rPr lang="en-US" dirty="0"/>
              <a:t> it in a container component. </a:t>
            </a:r>
          </a:p>
          <a:p>
            <a:r>
              <a:rPr lang="en-US" dirty="0"/>
              <a:t>A HOC is a pure function with zero side-effects.</a:t>
            </a:r>
          </a:p>
          <a:p>
            <a:r>
              <a:rPr lang="en-US" dirty="0"/>
              <a:t>And that’s it! </a:t>
            </a:r>
          </a:p>
          <a:p>
            <a:endParaRPr lang="en-US" b="1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52B119F-E694-4313-ADAC-69A9F9627046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10820400" cy="171450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l" defTabSz="914400" rtl="0" eaLnBrk="1" latinLnBrk="0" hangingPunct="1">
              <a:lnSpc>
                <a:spcPts val="11000"/>
              </a:lnSpc>
              <a:spcBef>
                <a:spcPct val="0"/>
              </a:spcBef>
              <a:buNone/>
              <a:defRPr sz="12500" kern="120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endParaRPr lang="uk-UA" sz="4400" dirty="0"/>
          </a:p>
        </p:txBody>
      </p:sp>
    </p:spTree>
    <p:extLst>
      <p:ext uri="{BB962C8B-B14F-4D97-AF65-F5344CB8AC3E}">
        <p14:creationId xmlns:p14="http://schemas.microsoft.com/office/powerpoint/2010/main" val="1954930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0000" b="1" dirty="0"/>
              <a:t>STATE HOISTING</a:t>
            </a:r>
          </a:p>
        </p:txBody>
      </p:sp>
    </p:spTree>
    <p:extLst>
      <p:ext uri="{BB962C8B-B14F-4D97-AF65-F5344CB8AC3E}">
        <p14:creationId xmlns:p14="http://schemas.microsoft.com/office/powerpoint/2010/main" val="425599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1714502"/>
            <a:ext cx="9281160" cy="3810000"/>
          </a:xfrm>
        </p:spPr>
        <p:txBody>
          <a:bodyPr/>
          <a:lstStyle/>
          <a:p>
            <a:r>
              <a:rPr lang="en-US" dirty="0"/>
              <a:t>One of the React patterns is called state hoisting. </a:t>
            </a:r>
          </a:p>
          <a:p>
            <a:r>
              <a:rPr lang="en-US" dirty="0"/>
              <a:t>As we know stateless functions don’t hold state and events are changes in state. Their data needs to be passed to stateful container components parents. </a:t>
            </a:r>
          </a:p>
          <a:p>
            <a:r>
              <a:rPr lang="en-US" dirty="0"/>
              <a:t>This is a perfect situation to use state hoisting and it’s accomplished by passing a callback from a container component to a child component.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52B119F-E694-4313-ADAC-69A9F9627046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10820400" cy="171450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l" defTabSz="914400" rtl="0" eaLnBrk="1" latinLnBrk="0" hangingPunct="1">
              <a:lnSpc>
                <a:spcPts val="11000"/>
              </a:lnSpc>
              <a:spcBef>
                <a:spcPct val="0"/>
              </a:spcBef>
              <a:buNone/>
              <a:defRPr sz="12500" kern="120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4400" dirty="0"/>
              <a:t>WHAT IS STATE HOISTING?</a:t>
            </a:r>
            <a:endParaRPr lang="uk-UA" sz="4400" dirty="0"/>
          </a:p>
        </p:txBody>
      </p:sp>
    </p:spTree>
    <p:extLst>
      <p:ext uri="{BB962C8B-B14F-4D97-AF65-F5344CB8AC3E}">
        <p14:creationId xmlns:p14="http://schemas.microsoft.com/office/powerpoint/2010/main" val="2677026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1714502"/>
            <a:ext cx="9281160" cy="3810000"/>
          </a:xfrm>
        </p:spPr>
        <p:txBody>
          <a:bodyPr/>
          <a:lstStyle/>
          <a:p>
            <a:r>
              <a:rPr lang="en-US" dirty="0"/>
              <a:t>Let's see how it works on an example test components that I've wrote.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52B119F-E694-4313-ADAC-69A9F9627046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10820400" cy="171450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l" defTabSz="914400" rtl="0" eaLnBrk="1" latinLnBrk="0" hangingPunct="1">
              <a:lnSpc>
                <a:spcPts val="11000"/>
              </a:lnSpc>
              <a:spcBef>
                <a:spcPct val="0"/>
              </a:spcBef>
              <a:buNone/>
              <a:defRPr sz="12500" kern="120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endParaRPr lang="uk-UA" sz="4400" dirty="0"/>
          </a:p>
        </p:txBody>
      </p:sp>
    </p:spTree>
    <p:extLst>
      <p:ext uri="{BB962C8B-B14F-4D97-AF65-F5344CB8AC3E}">
        <p14:creationId xmlns:p14="http://schemas.microsoft.com/office/powerpoint/2010/main" val="236876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669701"/>
            <a:ext cx="9281160" cy="4854801"/>
          </a:xfrm>
        </p:spPr>
        <p:txBody>
          <a:bodyPr/>
          <a:lstStyle/>
          <a:p>
            <a:pPr algn="r"/>
            <a:r>
              <a:rPr lang="en-US" dirty="0" err="1"/>
              <a:t>App.jsx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C4FBD4-F5DB-468D-A88C-DF94CB33A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69701"/>
            <a:ext cx="48291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05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669701"/>
            <a:ext cx="9281160" cy="4854801"/>
          </a:xfrm>
        </p:spPr>
        <p:txBody>
          <a:bodyPr/>
          <a:lstStyle/>
          <a:p>
            <a:pPr algn="r"/>
            <a:r>
              <a:rPr lang="en-US" dirty="0" err="1"/>
              <a:t>PersonContainer.jsx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BB14B4-5AEC-425C-BB75-C558F9CB7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69701"/>
            <a:ext cx="51530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9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669701"/>
            <a:ext cx="9281160" cy="4854801"/>
          </a:xfrm>
        </p:spPr>
        <p:txBody>
          <a:bodyPr/>
          <a:lstStyle/>
          <a:p>
            <a:pPr algn="r"/>
            <a:r>
              <a:rPr lang="en-US" dirty="0" err="1"/>
              <a:t>Name.jsx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136CCA-3482-4100-8B28-80E56DCF8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69701"/>
            <a:ext cx="70485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820400" cy="1714502"/>
          </a:xfrm>
        </p:spPr>
        <p:txBody>
          <a:bodyPr/>
          <a:lstStyle/>
          <a:p>
            <a:r>
              <a:rPr lang="en-US" dirty="0"/>
              <a:t>AGENDA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2400301"/>
            <a:ext cx="4274820" cy="3810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Higher-Order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State hoisting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Controlled input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58342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669701"/>
            <a:ext cx="9281160" cy="485480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As result we can see that it works.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58882F-A188-42EA-9973-4B742EC9A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79829"/>
            <a:ext cx="21431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79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0000" b="1" dirty="0"/>
              <a:t>CONTROLLED INPUT</a:t>
            </a:r>
          </a:p>
        </p:txBody>
      </p:sp>
    </p:spTree>
    <p:extLst>
      <p:ext uri="{BB962C8B-B14F-4D97-AF65-F5344CB8AC3E}">
        <p14:creationId xmlns:p14="http://schemas.microsoft.com/office/powerpoint/2010/main" val="2397954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1714502"/>
            <a:ext cx="9281160" cy="3810000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controlled input</a:t>
            </a:r>
            <a:r>
              <a:rPr lang="en-US" dirty="0"/>
              <a:t> accepts its current value as a prop, as well as a callback to change that value. </a:t>
            </a:r>
          </a:p>
          <a:p>
            <a:endParaRPr lang="en-US" dirty="0"/>
          </a:p>
          <a:p>
            <a:r>
              <a:rPr lang="en-US" dirty="0"/>
              <a:t>In React you can’t change input value directly.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we must use handlers to do it.</a:t>
            </a:r>
          </a:p>
          <a:p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52B119F-E694-4313-ADAC-69A9F9627046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10820400" cy="171450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l" defTabSz="914400" rtl="0" eaLnBrk="1" latinLnBrk="0" hangingPunct="1">
              <a:lnSpc>
                <a:spcPts val="11000"/>
              </a:lnSpc>
              <a:spcBef>
                <a:spcPct val="0"/>
              </a:spcBef>
              <a:buNone/>
              <a:defRPr sz="12500" kern="120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endParaRPr lang="uk-UA" sz="4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8B638C-50B4-40FA-9282-03EAC7C6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" y="3505202"/>
            <a:ext cx="46577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58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669701"/>
            <a:ext cx="9281160" cy="4854801"/>
          </a:xfrm>
        </p:spPr>
        <p:txBody>
          <a:bodyPr/>
          <a:lstStyle/>
          <a:p>
            <a:pPr algn="r"/>
            <a:r>
              <a:rPr lang="en-US" dirty="0" err="1"/>
              <a:t>Country.jsx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AD1970-FA93-46BA-96B4-2C098E22D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69701"/>
            <a:ext cx="43624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0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669701"/>
            <a:ext cx="9281160" cy="485480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As result we can see text on our screen and changed value inside input.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49D557-80B6-4FA6-85A2-F8398189D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5962"/>
            <a:ext cx="3762375" cy="1257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CA70D7-A4D6-4EEF-B95C-29A75D7B6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97101"/>
            <a:ext cx="5029200" cy="11715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7A58172-E3E2-43B6-9AAC-56777A1C4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472590"/>
            <a:ext cx="42481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23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MATERIALS</a:t>
            </a:r>
            <a:endParaRPr lang="uk-U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40ABE4-A9F8-4A95-B31B-CF861D743B3B}"/>
              </a:ext>
            </a:extLst>
          </p:cNvPr>
          <p:cNvSpPr/>
          <p:nvPr/>
        </p:nvSpPr>
        <p:spPr>
          <a:xfrm>
            <a:off x="685799" y="4162548"/>
            <a:ext cx="9207844" cy="2009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8911">
              <a:lnSpc>
                <a:spcPct val="90000"/>
              </a:lnSpc>
              <a:spcBef>
                <a:spcPts val="1000"/>
              </a:spcBef>
              <a:defRPr sz="1536"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https://reactjs.org/docs/higher-order-components.html</a:t>
            </a:r>
            <a:endParaRPr lang="en-US" dirty="0"/>
          </a:p>
          <a:p>
            <a:pPr defTabSz="438911">
              <a:lnSpc>
                <a:spcPct val="90000"/>
              </a:lnSpc>
              <a:spcBef>
                <a:spcPts val="1000"/>
              </a:spcBef>
              <a:defRPr sz="1536"/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https://medium.com/quick-bytes/hoisting-state-in-react-and-why-7dc5c832e35d</a:t>
            </a:r>
            <a:endParaRPr lang="en-US" dirty="0"/>
          </a:p>
          <a:p>
            <a:pPr defTabSz="438911">
              <a:lnSpc>
                <a:spcPct val="90000"/>
              </a:lnSpc>
              <a:spcBef>
                <a:spcPts val="1000"/>
              </a:spcBef>
              <a:defRPr sz="1536"/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https://medium.com/@leonardobrunolima/react-tips-state-hoisting-c77c3cc78719</a:t>
            </a:r>
            <a:endParaRPr lang="en-US" dirty="0"/>
          </a:p>
          <a:p>
            <a:pPr defTabSz="438911">
              <a:lnSpc>
                <a:spcPct val="90000"/>
              </a:lnSpc>
              <a:spcBef>
                <a:spcPts val="1000"/>
              </a:spcBef>
              <a:defRPr sz="1536"/>
            </a:pP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https://reactjs.org/docs/forms.html</a:t>
            </a:r>
            <a:endParaRPr lang="en-US" dirty="0"/>
          </a:p>
          <a:p>
            <a:pPr defTabSz="438911">
              <a:lnSpc>
                <a:spcPct val="90000"/>
              </a:lnSpc>
              <a:spcBef>
                <a:spcPts val="1000"/>
              </a:spcBef>
              <a:defRPr sz="1536"/>
            </a:pPr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https://goshakkk.name/controlled-vs-uncontrolled-inputs-react/</a:t>
            </a:r>
            <a:endParaRPr lang="en-US" dirty="0"/>
          </a:p>
          <a:p>
            <a:pPr defTabSz="438911">
              <a:lnSpc>
                <a:spcPct val="90000"/>
              </a:lnSpc>
              <a:spcBef>
                <a:spcPts val="1000"/>
              </a:spcBef>
              <a:defRPr sz="153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66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85299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3640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0000" dirty="0"/>
              <a:t>WHAT IS </a:t>
            </a:r>
            <a:r>
              <a:rPr lang="en-US" sz="10000" b="1" dirty="0"/>
              <a:t>HIGHER-ORDER COMPONENTS</a:t>
            </a:r>
            <a:r>
              <a:rPr lang="en-US" sz="10000" dirty="0"/>
              <a:t>?</a:t>
            </a:r>
            <a:endParaRPr lang="uk-UA" sz="10000" dirty="0"/>
          </a:p>
        </p:txBody>
      </p:sp>
    </p:spTree>
    <p:extLst>
      <p:ext uri="{BB962C8B-B14F-4D97-AF65-F5344CB8AC3E}">
        <p14:creationId xmlns:p14="http://schemas.microsoft.com/office/powerpoint/2010/main" val="65838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1714502"/>
            <a:ext cx="9281160" cy="3810000"/>
          </a:xfrm>
        </p:spPr>
        <p:txBody>
          <a:bodyPr/>
          <a:lstStyle/>
          <a:p>
            <a:r>
              <a:rPr lang="en-US" dirty="0"/>
              <a:t>Concretely, a higher-order component is a function that takes a component and returns a new component.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52B119F-E694-4313-ADAC-69A9F9627046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10820400" cy="171450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l" defTabSz="914400" rtl="0" eaLnBrk="1" latinLnBrk="0" hangingPunct="1">
              <a:lnSpc>
                <a:spcPts val="11000"/>
              </a:lnSpc>
              <a:spcBef>
                <a:spcPct val="0"/>
              </a:spcBef>
              <a:buNone/>
              <a:defRPr sz="12500" kern="120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4400" dirty="0"/>
              <a:t>INTRODUCTION</a:t>
            </a:r>
            <a:endParaRPr lang="uk-UA" sz="4400" dirty="0"/>
          </a:p>
        </p:txBody>
      </p:sp>
    </p:spTree>
    <p:extLst>
      <p:ext uri="{BB962C8B-B14F-4D97-AF65-F5344CB8AC3E}">
        <p14:creationId xmlns:p14="http://schemas.microsoft.com/office/powerpoint/2010/main" val="384494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1714502"/>
            <a:ext cx="9281160" cy="3810000"/>
          </a:xfrm>
        </p:spPr>
        <p:txBody>
          <a:bodyPr/>
          <a:lstStyle/>
          <a:p>
            <a:r>
              <a:rPr lang="en-US" dirty="0"/>
              <a:t>Let's imagine that we have a counter component.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52B119F-E694-4313-ADAC-69A9F9627046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10820400" cy="171450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l" defTabSz="914400" rtl="0" eaLnBrk="1" latinLnBrk="0" hangingPunct="1">
              <a:lnSpc>
                <a:spcPts val="11000"/>
              </a:lnSpc>
              <a:spcBef>
                <a:spcPct val="0"/>
              </a:spcBef>
              <a:buNone/>
              <a:defRPr sz="12500" kern="120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endParaRPr lang="uk-UA" sz="4400" dirty="0"/>
          </a:p>
        </p:txBody>
      </p:sp>
    </p:spTree>
    <p:extLst>
      <p:ext uri="{BB962C8B-B14F-4D97-AF65-F5344CB8AC3E}">
        <p14:creationId xmlns:p14="http://schemas.microsoft.com/office/powerpoint/2010/main" val="81411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669701"/>
            <a:ext cx="9281160" cy="4854801"/>
          </a:xfrm>
        </p:spPr>
        <p:txBody>
          <a:bodyPr/>
          <a:lstStyle/>
          <a:p>
            <a:pPr algn="r"/>
            <a:r>
              <a:rPr lang="en-US" dirty="0" err="1"/>
              <a:t>App.jsx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E34D7C-D0FE-4704-93C9-19126538F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71622"/>
            <a:ext cx="39147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1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669701"/>
            <a:ext cx="9281160" cy="4854801"/>
          </a:xfrm>
        </p:spPr>
        <p:txBody>
          <a:bodyPr/>
          <a:lstStyle/>
          <a:p>
            <a:pPr algn="r"/>
            <a:r>
              <a:rPr lang="en-US" dirty="0" err="1"/>
              <a:t>Counter.jsx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56F822-4A8E-4FF1-93DC-DEED724BD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15851"/>
            <a:ext cx="6505575" cy="23812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B0E648-33A7-4862-83ED-118A1F43F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54" y="4314827"/>
            <a:ext cx="22764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9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1714502"/>
            <a:ext cx="9281160" cy="3810000"/>
          </a:xfrm>
        </p:spPr>
        <p:txBody>
          <a:bodyPr/>
          <a:lstStyle/>
          <a:p>
            <a:r>
              <a:rPr lang="en-US" dirty="0"/>
              <a:t>What if we want to show previous state but we won’t to change our existing components?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52B119F-E694-4313-ADAC-69A9F9627046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10820400" cy="171450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l" defTabSz="914400" rtl="0" eaLnBrk="1" latinLnBrk="0" hangingPunct="1">
              <a:lnSpc>
                <a:spcPts val="11000"/>
              </a:lnSpc>
              <a:spcBef>
                <a:spcPct val="0"/>
              </a:spcBef>
              <a:buNone/>
              <a:defRPr sz="12500" kern="120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endParaRPr lang="uk-UA" sz="4400" dirty="0"/>
          </a:p>
        </p:txBody>
      </p:sp>
    </p:spTree>
    <p:extLst>
      <p:ext uri="{BB962C8B-B14F-4D97-AF65-F5344CB8AC3E}">
        <p14:creationId xmlns:p14="http://schemas.microsoft.com/office/powerpoint/2010/main" val="397629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0000" b="1" dirty="0"/>
              <a:t>USE HOCS FOR CROSS-CUTTING CONCERNS</a:t>
            </a:r>
          </a:p>
        </p:txBody>
      </p:sp>
    </p:spTree>
    <p:extLst>
      <p:ext uri="{BB962C8B-B14F-4D97-AF65-F5344CB8AC3E}">
        <p14:creationId xmlns:p14="http://schemas.microsoft.com/office/powerpoint/2010/main" val="2382936194"/>
      </p:ext>
    </p:extLst>
  </p:cSld>
  <p:clrMapOvr>
    <a:masterClrMapping/>
  </p:clrMapOvr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A1340B-3A1B-4156-ADE3-51DF6C2C795D}">
  <ds:schemaRefs>
    <ds:schemaRef ds:uri="835f28f2-30f1-4728-84d2-86d96e14348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341e6018-ac0a-4dfb-8409-db9e0d25502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617</TotalTime>
  <Words>265</Words>
  <Application>Microsoft Office PowerPoint</Application>
  <PresentationFormat>Широкий екран</PresentationFormat>
  <Paragraphs>52</Paragraphs>
  <Slides>27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слайдів</vt:lpstr>
      </vt:variant>
      <vt:variant>
        <vt:i4>27</vt:i4>
      </vt:variant>
    </vt:vector>
  </HeadingPairs>
  <TitlesOfParts>
    <vt:vector size="33" baseType="lpstr">
      <vt:lpstr>Open Sans</vt:lpstr>
      <vt:lpstr>Proxima Nova Black</vt:lpstr>
      <vt:lpstr>Calibri</vt:lpstr>
      <vt:lpstr>Arial</vt:lpstr>
      <vt:lpstr>DARK THEME</vt:lpstr>
      <vt:lpstr>LIGHT-THEME</vt:lpstr>
      <vt:lpstr>HIGHER-ORDER COMPONENTS</vt:lpstr>
      <vt:lpstr>AGENDA</vt:lpstr>
      <vt:lpstr>WHAT IS HIGHER-ORDER COMPONENTS?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USE HOCS FOR CROSS-CUTTING CONCERNS</vt:lpstr>
      <vt:lpstr>Презентація PowerPoint</vt:lpstr>
      <vt:lpstr>Презентація PowerPoint</vt:lpstr>
      <vt:lpstr>Презентація PowerPoint</vt:lpstr>
      <vt:lpstr>Презентація PowerPoint</vt:lpstr>
      <vt:lpstr>STATE HOISTING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CONTROLLED INPUT</vt:lpstr>
      <vt:lpstr>Презентація PowerPoint</vt:lpstr>
      <vt:lpstr>Презентація PowerPoint</vt:lpstr>
      <vt:lpstr>Презентація PowerPoint</vt:lpstr>
      <vt:lpstr>USED MATERIALS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Volodymyr Karanevych</cp:lastModifiedBy>
  <cp:revision>37</cp:revision>
  <dcterms:created xsi:type="dcterms:W3CDTF">2018-12-11T16:43:22Z</dcterms:created>
  <dcterms:modified xsi:type="dcterms:W3CDTF">2019-04-30T01:27:00Z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