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8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735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271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6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8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963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68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66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795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76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034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6C5B0F8-8E7C-41BD-89BF-F9D489966E90}" type="datetimeFigureOut">
              <a:rPr lang="uk-UA" smtClean="0"/>
              <a:t>19.06.2023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01E3D24-7E52-4B71-9C97-F867C7CD74A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970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40FA9-BBDA-2828-601F-71205C1BC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507999"/>
            <a:ext cx="9966960" cy="2053547"/>
          </a:xfrm>
        </p:spPr>
        <p:txBody>
          <a:bodyPr/>
          <a:lstStyle/>
          <a:p>
            <a:r>
              <a:rPr lang="uk-UA" dirty="0"/>
              <a:t>АРМ </a:t>
            </a:r>
            <a:r>
              <a:rPr lang="uk-UA" cap="none" dirty="0">
                <a:latin typeface="+mn-lt"/>
              </a:rPr>
              <a:t>менеджера</a:t>
            </a:r>
            <a:r>
              <a:rPr lang="uk-UA" dirty="0"/>
              <a:t> СТО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58C4108-BD0C-6649-32A7-F9BEFEEDB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і захищає: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П-31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Онищук Володимир Іванович</a:t>
            </a:r>
          </a:p>
        </p:txBody>
      </p:sp>
    </p:spTree>
    <p:extLst>
      <p:ext uri="{BB962C8B-B14F-4D97-AF65-F5344CB8AC3E}">
        <p14:creationId xmlns:p14="http://schemas.microsoft.com/office/powerpoint/2010/main" val="188630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92B32-ADC9-FFBE-3F7F-437446E3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Опис тематики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E261408-061E-4DD1-4EC7-724038C4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uk-UA" dirty="0"/>
              <a:t>	Основне технічне завдання:</a:t>
            </a:r>
          </a:p>
          <a:p>
            <a:pPr marL="45720" indent="0">
              <a:buNone/>
            </a:pPr>
            <a:r>
              <a:rPr lang="uk-UA" dirty="0"/>
              <a:t>Створення ПЗ для АРМ менеджера СТО з такими функціями</a:t>
            </a:r>
          </a:p>
          <a:p>
            <a:pPr lvl="1"/>
            <a:r>
              <a:rPr lang="uk-UA" dirty="0"/>
              <a:t>Додавання замовлення на ремонт</a:t>
            </a:r>
          </a:p>
          <a:p>
            <a:pPr lvl="1"/>
            <a:r>
              <a:rPr lang="uk-UA" dirty="0"/>
              <a:t>Робота з замовленнями(зміна, позначення виконання)</a:t>
            </a:r>
          </a:p>
          <a:p>
            <a:pPr lvl="1"/>
            <a:r>
              <a:rPr lang="uk-UA" dirty="0"/>
              <a:t>Додавання, зміна, видалення клієнта</a:t>
            </a:r>
          </a:p>
          <a:p>
            <a:pPr lvl="1"/>
            <a:r>
              <a:rPr lang="uk-UA" dirty="0"/>
              <a:t>Додавання, зміна, видалення працівника</a:t>
            </a:r>
          </a:p>
          <a:p>
            <a:pPr lvl="1"/>
            <a:r>
              <a:rPr lang="uk-UA" dirty="0"/>
              <a:t>Зміна логіна та пароля</a:t>
            </a:r>
          </a:p>
          <a:p>
            <a:pPr lvl="1"/>
            <a:r>
              <a:rPr lang="uk-UA" dirty="0"/>
              <a:t>Збереження інформації в БД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30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2E954-C97E-1D03-6C97-6AC31695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2750819"/>
            <a:ext cx="9875520" cy="1356360"/>
          </a:xfrm>
        </p:spPr>
        <p:txBody>
          <a:bodyPr/>
          <a:lstStyle/>
          <a:p>
            <a:r>
              <a:rPr lang="uk-UA" dirty="0"/>
              <a:t>Діаграма класів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6C551BD4-4102-06CF-A52E-D18D79EAC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895" y="884055"/>
            <a:ext cx="5677183" cy="50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39F00-8F35-2D0E-73E1-ED06B50B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6" y="2750820"/>
            <a:ext cx="9875520" cy="1356360"/>
          </a:xfrm>
        </p:spPr>
        <p:txBody>
          <a:bodyPr/>
          <a:lstStyle/>
          <a:p>
            <a:pPr algn="r"/>
            <a:r>
              <a:rPr lang="uk-UA" dirty="0"/>
              <a:t>Діаграма </a:t>
            </a:r>
            <a:r>
              <a:rPr lang="en-US" dirty="0"/>
              <a:t>Use Case</a:t>
            </a:r>
            <a:endParaRPr lang="uk-UA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DA9B892C-3D2F-F029-32C6-07E0BCD1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44" y="653336"/>
            <a:ext cx="5519697" cy="55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6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FDD2A-D543-980B-AE06-29B3BA13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73" y="2750820"/>
            <a:ext cx="9875520" cy="1356360"/>
          </a:xfrm>
        </p:spPr>
        <p:txBody>
          <a:bodyPr/>
          <a:lstStyle/>
          <a:p>
            <a:r>
              <a:rPr lang="uk-UA" dirty="0"/>
              <a:t>Структура проекту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E44EAA09-AD05-BC8B-474F-1AAED8458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915" y="613248"/>
            <a:ext cx="3049921" cy="563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BE78A-E4D8-5051-F295-D8771C51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10291618" cy="5477164"/>
          </a:xfrm>
        </p:spPr>
        <p:txBody>
          <a:bodyPr>
            <a:normAutofit/>
          </a:bodyPr>
          <a:lstStyle/>
          <a:p>
            <a:r>
              <a:rPr lang="uk-UA" sz="11500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942377812"/>
      </p:ext>
    </p:extLst>
  </p:cSld>
  <p:clrMapOvr>
    <a:masterClrMapping/>
  </p:clrMapOvr>
</p:sld>
</file>

<file path=ppt/theme/theme1.xml><?xml version="1.0" encoding="utf-8"?>
<a:theme xmlns:a="http://schemas.openxmlformats.org/drawingml/2006/main" name="Основа">
  <a:themeElements>
    <a:clrScheme name="Основа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Основ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нова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Основа</Template>
  <TotalTime>12</TotalTime>
  <Words>76</Words>
  <Application>Microsoft Office PowerPoint</Application>
  <PresentationFormat>Широкий екран</PresentationFormat>
  <Paragraphs>15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9" baseType="lpstr">
      <vt:lpstr>Corbel</vt:lpstr>
      <vt:lpstr>Times New Roman</vt:lpstr>
      <vt:lpstr>Основа</vt:lpstr>
      <vt:lpstr>АРМ менеджера СТО</vt:lpstr>
      <vt:lpstr>Опис тематики роботи</vt:lpstr>
      <vt:lpstr>Діаграма класів</vt:lpstr>
      <vt:lpstr>Діаграма Use Case</vt:lpstr>
      <vt:lpstr>Структура проекту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АРМ менеджера СТО</dc:title>
  <dc:creator>Volodymyr Onyschuk</dc:creator>
  <cp:lastModifiedBy>Volodymyr Onyschuk</cp:lastModifiedBy>
  <cp:revision>2</cp:revision>
  <dcterms:created xsi:type="dcterms:W3CDTF">2023-06-19T20:58:11Z</dcterms:created>
  <dcterms:modified xsi:type="dcterms:W3CDTF">2023-06-19T21:10:42Z</dcterms:modified>
</cp:coreProperties>
</file>