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2732-78EA-481D-9AE3-D52A93D05A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9823-A695-444B-95D8-18B8ED38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048" y="76200"/>
            <a:ext cx="863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API list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49" y="553559"/>
            <a:ext cx="8770606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Registration API - @</a:t>
            </a:r>
            <a:r>
              <a:rPr lang="en-US" dirty="0" err="1" smtClean="0"/>
              <a:t>app.route</a:t>
            </a:r>
            <a:r>
              <a:rPr lang="en-US" dirty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/game/user)</a:t>
            </a:r>
          </a:p>
          <a:p>
            <a:r>
              <a:rPr lang="en-US" dirty="0"/>
              <a:t>	</a:t>
            </a:r>
            <a:r>
              <a:rPr lang="en-US" dirty="0" smtClean="0"/>
              <a:t>Input JSON format : example {"</a:t>
            </a:r>
            <a:r>
              <a:rPr lang="en-US" dirty="0" err="1" smtClean="0"/>
              <a:t>userid</a:t>
            </a:r>
            <a:r>
              <a:rPr lang="en-US" dirty="0" smtClean="0"/>
              <a:t>" : "user01", "</a:t>
            </a:r>
            <a:r>
              <a:rPr lang="en-US" dirty="0" err="1" smtClean="0"/>
              <a:t>firstname</a:t>
            </a:r>
            <a:r>
              <a:rPr lang="en-US" dirty="0" smtClean="0"/>
              <a:t>" : "Arturo"}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data report API - @</a:t>
            </a:r>
            <a:r>
              <a:rPr lang="en-US" dirty="0" err="1" smtClean="0"/>
              <a:t>app.route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/game/user/&lt;</a:t>
            </a:r>
            <a:r>
              <a:rPr lang="en-US" dirty="0" err="1"/>
              <a:t>userid</a:t>
            </a:r>
            <a:r>
              <a:rPr lang="en-US" dirty="0" smtClean="0"/>
              <a:t>&gt;')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Input : </a:t>
            </a:r>
            <a:r>
              <a:rPr lang="en-US" dirty="0" err="1" smtClean="0"/>
              <a:t>UserID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Response JSON format : </a:t>
            </a:r>
            <a:r>
              <a:rPr lang="en-US" dirty="0" err="1" smtClean="0"/>
              <a:t>UserID</a:t>
            </a:r>
            <a:r>
              <a:rPr lang="en-US" dirty="0" smtClean="0"/>
              <a:t> &amp; First Name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score status per Game category API - </a:t>
            </a: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/game/user-score/&lt;</a:t>
            </a:r>
            <a:r>
              <a:rPr lang="en-US" dirty="0" err="1"/>
              <a:t>userid</a:t>
            </a:r>
            <a:r>
              <a:rPr lang="en-US" dirty="0" smtClean="0"/>
              <a:t>&gt;‘)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Input : </a:t>
            </a:r>
            <a:r>
              <a:rPr lang="en-US" dirty="0" err="1" smtClean="0"/>
              <a:t>UserID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Response JSON format : </a:t>
            </a:r>
            <a:r>
              <a:rPr lang="en-US" dirty="0" err="1" smtClean="0"/>
              <a:t>ScoreCategory</a:t>
            </a:r>
            <a:r>
              <a:rPr lang="en-US" dirty="0" smtClean="0"/>
              <a:t> &amp; Current score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Location Registration API : @</a:t>
            </a:r>
            <a:r>
              <a:rPr lang="en-US" dirty="0" err="1" smtClean="0"/>
              <a:t>app.route</a:t>
            </a:r>
            <a:r>
              <a:rPr lang="en-US" dirty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/game/location‘)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Insert or update current location of the user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List of tokens around user location API : @</a:t>
            </a:r>
            <a:r>
              <a:rPr lang="en-US" dirty="0" err="1" smtClean="0"/>
              <a:t>app.route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/game/</a:t>
            </a:r>
            <a:r>
              <a:rPr lang="en-US" dirty="0" err="1"/>
              <a:t>getlist</a:t>
            </a:r>
            <a:r>
              <a:rPr lang="en-US" dirty="0"/>
              <a:t>/&lt;</a:t>
            </a:r>
            <a:r>
              <a:rPr lang="en-US" dirty="0" err="1"/>
              <a:t>userid</a:t>
            </a:r>
            <a:r>
              <a:rPr lang="en-US" dirty="0"/>
              <a:t>&gt;/&lt;r</a:t>
            </a:r>
            <a:r>
              <a:rPr lang="en-US" dirty="0" smtClean="0"/>
              <a:t>&gt;)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Input : </a:t>
            </a:r>
            <a:r>
              <a:rPr lang="en-US" dirty="0" err="1" smtClean="0"/>
              <a:t>UserID</a:t>
            </a:r>
            <a:r>
              <a:rPr lang="en-US" dirty="0" smtClean="0"/>
              <a:t> &amp; Radius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Reponse</a:t>
            </a:r>
            <a:r>
              <a:rPr lang="en-US" dirty="0" smtClean="0"/>
              <a:t> JSON format : List of all available tokens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Token Collection registration API : @</a:t>
            </a:r>
            <a:r>
              <a:rPr lang="en-US" dirty="0" err="1" smtClean="0"/>
              <a:t>app.route</a:t>
            </a:r>
            <a:r>
              <a:rPr lang="en-US" dirty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/game/</a:t>
            </a:r>
            <a:r>
              <a:rPr lang="en-US" dirty="0" err="1" smtClean="0"/>
              <a:t>collection_reg</a:t>
            </a:r>
            <a:r>
              <a:rPr lang="en-US" dirty="0" smtClean="0"/>
              <a:t>‘)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Response JSON format : Score and story based on score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Briker, Vitaly</dc:creator>
  <cp:lastModifiedBy>Briker, Vitaly</cp:lastModifiedBy>
  <cp:revision>8</cp:revision>
  <dcterms:created xsi:type="dcterms:W3CDTF">2018-11-18T21:59:30Z</dcterms:created>
  <dcterms:modified xsi:type="dcterms:W3CDTF">2018-11-18T23:02:03Z</dcterms:modified>
</cp:coreProperties>
</file>