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4126429-1545-44B2-B090-2EECE6FDF815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2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7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0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8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126429-1545-44B2-B090-2EECE6FDF815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7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81549-9A5F-5D01-CC24-90B803139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SCORE SIGHT SERVICE ARCHITECTURE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C0040-B971-A38F-B9BC-51E9FDC4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SERVICE OVERVIEW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7C0AC69-0947-8CB4-3870-F83E53EBB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 There is a </a:t>
            </a:r>
            <a:r>
              <a:rPr lang="en-US" sz="1500" err="1"/>
              <a:t>pyspark</a:t>
            </a:r>
            <a:r>
              <a:rPr lang="en-US" sz="1500"/>
              <a:t> script that counts monthly features over a table with monthly snapshots </a:t>
            </a:r>
            <a:r>
              <a:rPr lang="en-US" sz="1500" b="1" err="1"/>
              <a:t>source_m</a:t>
            </a:r>
            <a:r>
              <a:rPr lang="en-US" sz="1500" b="1"/>
              <a:t> </a:t>
            </a:r>
            <a:r>
              <a:rPr lang="en-US" sz="1500"/>
              <a:t>with the key </a:t>
            </a:r>
            <a:r>
              <a:rPr lang="en-US" sz="1500" err="1"/>
              <a:t>person_id</a:t>
            </a:r>
            <a:r>
              <a:rPr lang="en-US" sz="1500"/>
              <a:t> (int), </a:t>
            </a:r>
            <a:r>
              <a:rPr lang="en-US" sz="1500" err="1"/>
              <a:t>snap_month_dt</a:t>
            </a:r>
            <a:r>
              <a:rPr lang="en-US" sz="1500"/>
              <a:t> (date</a:t>
            </a:r>
            <a:r>
              <a:rPr lang="en-US" sz="1500" b="1"/>
              <a:t> </a:t>
            </a:r>
            <a:r>
              <a:rPr lang="en-US" sz="1500"/>
              <a:t>–</a:t>
            </a:r>
            <a:r>
              <a:rPr lang="en-US" sz="1500" b="1"/>
              <a:t> </a:t>
            </a:r>
            <a:r>
              <a:rPr lang="en-US" sz="1500"/>
              <a:t>the first day of the month) and some other columns and returns</a:t>
            </a:r>
            <a:r>
              <a:rPr lang="en-US" sz="1500" b="1"/>
              <a:t> </a:t>
            </a:r>
            <a:r>
              <a:rPr lang="en-US" sz="1500"/>
              <a:t>a table with columns </a:t>
            </a:r>
            <a:r>
              <a:rPr lang="en-US" sz="1500" err="1"/>
              <a:t>person_id</a:t>
            </a:r>
            <a:r>
              <a:rPr lang="en-US" sz="1500"/>
              <a:t>, </a:t>
            </a:r>
            <a:r>
              <a:rPr lang="en-US" sz="1500" err="1"/>
              <a:t>snap_month_dt</a:t>
            </a:r>
            <a:r>
              <a:rPr lang="en-US" sz="1500"/>
              <a:t>, feature1, feature2, feature3.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 There is a </a:t>
            </a:r>
            <a:r>
              <a:rPr lang="en-US" sz="1500" err="1"/>
              <a:t>pyspark</a:t>
            </a:r>
            <a:r>
              <a:rPr lang="en-US" sz="1500"/>
              <a:t> script that counts daily features over a table with daily snapshots </a:t>
            </a:r>
            <a:r>
              <a:rPr lang="en-US" sz="1500" b="1" err="1"/>
              <a:t>source_d</a:t>
            </a:r>
            <a:r>
              <a:rPr lang="en-US" sz="1500" b="1"/>
              <a:t> </a:t>
            </a:r>
            <a:r>
              <a:rPr lang="en-US" sz="1500"/>
              <a:t>with the key </a:t>
            </a:r>
            <a:r>
              <a:rPr lang="en-US" sz="1500" err="1"/>
              <a:t>person_id</a:t>
            </a:r>
            <a:r>
              <a:rPr lang="en-US" sz="1500"/>
              <a:t> (int), </a:t>
            </a:r>
            <a:r>
              <a:rPr lang="en-US" sz="1500" err="1"/>
              <a:t>snap_day_dt</a:t>
            </a:r>
            <a:r>
              <a:rPr lang="en-US" sz="1500"/>
              <a:t> (data) and some other columns and returns a table with columns </a:t>
            </a:r>
            <a:r>
              <a:rPr lang="en-US" sz="1500" err="1"/>
              <a:t>person_id</a:t>
            </a:r>
            <a:r>
              <a:rPr lang="en-US" sz="1500"/>
              <a:t>, </a:t>
            </a:r>
            <a:r>
              <a:rPr lang="en-US" sz="1500" err="1"/>
              <a:t>snap_day_dt</a:t>
            </a:r>
            <a:r>
              <a:rPr lang="en-US" sz="1500"/>
              <a:t>, feature4, feature5.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 There is an ML model that accepts as input features feature1, feature2, feature3, feature4, feature5 and gives a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 Use cases: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/>
              <a:t>The user of the service wants to provide </a:t>
            </a:r>
            <a:r>
              <a:rPr lang="en-US" sz="1500" err="1"/>
              <a:t>person_id</a:t>
            </a:r>
            <a:r>
              <a:rPr lang="en-US" sz="1500"/>
              <a:t> somewhere online and get the latest score value as soon as possible.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/>
              <a:t>The user of the service wants to provide </a:t>
            </a:r>
            <a:r>
              <a:rPr lang="en-US" sz="1500" err="1"/>
              <a:t>person_id</a:t>
            </a:r>
            <a:r>
              <a:rPr lang="en-US" sz="1500"/>
              <a:t>, </a:t>
            </a:r>
            <a:r>
              <a:rPr lang="en-US" sz="1500" err="1"/>
              <a:t>start_dt</a:t>
            </a:r>
            <a:r>
              <a:rPr lang="en-US" sz="1500"/>
              <a:t>, </a:t>
            </a:r>
            <a:r>
              <a:rPr lang="en-US" sz="1500" err="1"/>
              <a:t>end_dt</a:t>
            </a:r>
            <a:r>
              <a:rPr lang="en-US" sz="1500"/>
              <a:t> offline and receive the score history from the date </a:t>
            </a:r>
            <a:r>
              <a:rPr lang="en-US" sz="1500" err="1"/>
              <a:t>start_dt</a:t>
            </a:r>
            <a:r>
              <a:rPr lang="en-US" sz="1500"/>
              <a:t> to the date </a:t>
            </a:r>
            <a:r>
              <a:rPr lang="en-US" sz="1500" err="1"/>
              <a:t>end_dt</a:t>
            </a:r>
            <a:r>
              <a:rPr lang="en-US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13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EBC2B3-E00D-4A64-8A61-631409865A0E}"/>
              </a:ext>
            </a:extLst>
          </p:cNvPr>
          <p:cNvSpPr/>
          <p:nvPr/>
        </p:nvSpPr>
        <p:spPr>
          <a:xfrm>
            <a:off x="609600" y="571501"/>
            <a:ext cx="1176867" cy="252730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38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226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Tw Cen MT</vt:lpstr>
      <vt:lpstr>Tw Cen MT Condensed</vt:lpstr>
      <vt:lpstr>Wingdings 3</vt:lpstr>
      <vt:lpstr>Integral</vt:lpstr>
      <vt:lpstr>SCORE SIGHT SERVICE ARCHITECTURE</vt:lpstr>
      <vt:lpstr>SERVICE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SIGHT SERVICE ARCHITECTURE</dc:title>
  <dc:creator>Volodymyr Pavliv</dc:creator>
  <cp:lastModifiedBy>Volodymyr Pavliv</cp:lastModifiedBy>
  <cp:revision>4</cp:revision>
  <dcterms:created xsi:type="dcterms:W3CDTF">2023-08-24T12:26:55Z</dcterms:created>
  <dcterms:modified xsi:type="dcterms:W3CDTF">2023-08-24T14:03:10Z</dcterms:modified>
</cp:coreProperties>
</file>