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07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77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38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94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5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0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36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1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9446-AC6A-4440-B69F-8A3196F9E158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AD28-A103-4426-9B5C-49B92989A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2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Проект: </a:t>
            </a:r>
            <a:r>
              <a:rPr lang="en-US" dirty="0" smtClean="0"/>
              <a:t>Social 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Социальная сеть чтобы делится новостями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9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проекта: написать простой сайт-мессенджер с возможностью делится новостями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Реальизация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Структура: всего написано 7 .</a:t>
            </a:r>
            <a:r>
              <a:rPr lang="ru-RU" dirty="0" err="1" smtClean="0"/>
              <a:t>py</a:t>
            </a:r>
            <a:r>
              <a:rPr lang="ru-RU" dirty="0" smtClean="0"/>
              <a:t> файлов и </a:t>
            </a:r>
          </a:p>
          <a:p>
            <a:r>
              <a:rPr lang="ru-RU" dirty="0" smtClean="0"/>
              <a:t>8 </a:t>
            </a:r>
            <a:r>
              <a:rPr lang="ru-RU" dirty="0" err="1" smtClean="0"/>
              <a:t>html</a:t>
            </a:r>
            <a:r>
              <a:rPr lang="ru-RU" dirty="0" smtClean="0"/>
              <a:t>-страниц, содержащих больше 654 строк кода в сумме.</a:t>
            </a:r>
          </a:p>
          <a:p>
            <a:r>
              <a:rPr lang="ru-RU" dirty="0" smtClean="0"/>
              <a:t>Особенности: На сайте использованы такие библиотеки как </a:t>
            </a:r>
            <a:r>
              <a:rPr lang="ru-RU" dirty="0" err="1" smtClean="0"/>
              <a:t>Bootstrap</a:t>
            </a:r>
            <a:r>
              <a:rPr lang="ru-RU" dirty="0" smtClean="0"/>
              <a:t>, </a:t>
            </a:r>
            <a:r>
              <a:rPr lang="ru-RU" dirty="0" err="1" smtClean="0"/>
              <a:t>JQuery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Технологии: </a:t>
            </a:r>
            <a:r>
              <a:rPr lang="ru-RU" dirty="0" err="1" smtClean="0"/>
              <a:t>Flask</a:t>
            </a:r>
            <a:r>
              <a:rPr lang="ru-RU" dirty="0" smtClean="0"/>
              <a:t>, </a:t>
            </a:r>
            <a:r>
              <a:rPr lang="ru-RU" dirty="0" err="1" smtClean="0"/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" y="0"/>
            <a:ext cx="12192001" cy="59101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5" y="593805"/>
            <a:ext cx="5372409" cy="3021980"/>
          </a:xfr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24" y="591015"/>
            <a:ext cx="5377368" cy="302477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4" y="3599060"/>
            <a:ext cx="5369929" cy="302058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42" y="3593479"/>
            <a:ext cx="5379849" cy="30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66260" cy="341227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6" y="-6273"/>
            <a:ext cx="6077413" cy="34185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45728"/>
            <a:ext cx="6066261" cy="3412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6" y="3439454"/>
            <a:ext cx="6077413" cy="34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7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</a:t>
            </a:r>
            <a:r>
              <a:rPr lang="ru-RU" dirty="0" smtClean="0"/>
              <a:t>ещё находится в разработке, но имеет огромный потенциал.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60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324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Проект: Social Network</vt:lpstr>
      <vt:lpstr>Ввеление</vt:lpstr>
      <vt:lpstr>Реальизация</vt:lpstr>
      <vt:lpstr>Скриншоты</vt:lpstr>
      <vt:lpstr>Презентация PowerPoint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Social Network</dc:title>
  <dc:creator>Valentin</dc:creator>
  <cp:lastModifiedBy>Valentin</cp:lastModifiedBy>
  <cp:revision>3</cp:revision>
  <dcterms:created xsi:type="dcterms:W3CDTF">2020-04-27T11:54:52Z</dcterms:created>
  <dcterms:modified xsi:type="dcterms:W3CDTF">2020-04-27T12:16:52Z</dcterms:modified>
</cp:coreProperties>
</file>