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1" r:id="rId5"/>
    <p:sldId id="271" r:id="rId6"/>
    <p:sldId id="283" r:id="rId7"/>
    <p:sldId id="276" r:id="rId8"/>
    <p:sldId id="282" r:id="rId9"/>
    <p:sldId id="273" r:id="rId10"/>
    <p:sldId id="269" r:id="rId11"/>
    <p:sldId id="26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77F70012-35EB-4AFE-B36A-66B9E127695C}">
          <p14:sldIdLst>
            <p14:sldId id="256"/>
          </p14:sldIdLst>
        </p14:section>
        <p14:section name="Introdução" id="{85AA0D92-A870-48BE-89E8-C09874DF01E9}">
          <p14:sldIdLst>
            <p14:sldId id="257"/>
            <p14:sldId id="259"/>
          </p14:sldIdLst>
        </p14:section>
        <p14:section name="Materiais e Métodos" id="{B093CB76-1302-40D4-B116-20B52A8AE1B4}">
          <p14:sldIdLst>
            <p14:sldId id="261"/>
            <p14:sldId id="271"/>
          </p14:sldIdLst>
        </p14:section>
        <p14:section name="Desenvolvimento" id="{49AB37A4-CC47-4F4F-855F-4CC612B731E8}">
          <p14:sldIdLst>
            <p14:sldId id="283"/>
            <p14:sldId id="276"/>
            <p14:sldId id="282"/>
          </p14:sldIdLst>
        </p14:section>
        <p14:section name="Resultados e Discussão" id="{93C1A23E-AC63-4E28-BB3B-07328F14D92D}">
          <p14:sldIdLst>
            <p14:sldId id="273"/>
            <p14:sldId id="269"/>
          </p14:sldIdLst>
        </p14:section>
        <p14:section name="Referências" id="{8EC7DD0F-A1E3-4FB3-9D08-469E50F63CB7}">
          <p14:sldIdLst>
            <p14:sldId id="264"/>
          </p14:sldIdLst>
        </p14:section>
        <p14:section name="Obrigado" id="{47AC1F8C-CA68-4939-80D3-4FAAD2B676D5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print_3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'[Sprint_3_final.xlsx]Protótipo 1'!$H$3</c:f>
              <c:strCache>
                <c:ptCount val="1"/>
                <c:pt idx="0">
                  <c:v>Planejado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tar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'[Sprint_3_final.xlsx]Protótipo 1'!$H$4:$H$24</c:f>
              <c:numCache>
                <c:formatCode>General</c:formatCode>
                <c:ptCount val="15"/>
                <c:pt idx="0">
                  <c:v>80</c:v>
                </c:pt>
                <c:pt idx="1">
                  <c:v>74.285714285714292</c:v>
                </c:pt>
                <c:pt idx="2">
                  <c:v>68.571428571428584</c:v>
                </c:pt>
                <c:pt idx="3">
                  <c:v>62.857142857142868</c:v>
                </c:pt>
                <c:pt idx="4">
                  <c:v>57.142857142857153</c:v>
                </c:pt>
                <c:pt idx="5">
                  <c:v>51.428571428571438</c:v>
                </c:pt>
                <c:pt idx="6">
                  <c:v>45.714285714285722</c:v>
                </c:pt>
                <c:pt idx="7">
                  <c:v>40.000000000000007</c:v>
                </c:pt>
                <c:pt idx="8">
                  <c:v>34.285714285714292</c:v>
                </c:pt>
                <c:pt idx="9">
                  <c:v>28.571428571428577</c:v>
                </c:pt>
                <c:pt idx="10">
                  <c:v>22.857142857142861</c:v>
                </c:pt>
                <c:pt idx="11">
                  <c:v>17.142857142857146</c:v>
                </c:pt>
                <c:pt idx="12">
                  <c:v>11.428571428571431</c:v>
                </c:pt>
                <c:pt idx="13">
                  <c:v>5.7142857142857162</c:v>
                </c:pt>
                <c:pt idx="14">
                  <c:v>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D8B0-423D-840B-21CD7A6AA432}"/>
            </c:ext>
          </c:extLst>
        </c:ser>
        <c:ser>
          <c:idx val="1"/>
          <c:order val="1"/>
          <c:tx>
            <c:strRef>
              <c:f>'[Sprint_3_final.xlsx]Protótipo 1'!$J$3</c:f>
              <c:strCache>
                <c:ptCount val="1"/>
                <c:pt idx="0">
                  <c:v>Realizado</c:v>
                </c:pt>
              </c:strCache>
            </c:strRef>
          </c:tx>
          <c:spPr>
            <a:ln w="28575" cap="rnd">
              <a:solidFill>
                <a:srgbClr val="00206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'[Sprint_3_final.xlsx]Protótipo 1'!$J$4:$J$24</c:f>
              <c:numCache>
                <c:formatCode>General</c:formatCode>
                <c:ptCount val="15"/>
                <c:pt idx="0">
                  <c:v>80</c:v>
                </c:pt>
                <c:pt idx="1">
                  <c:v>70</c:v>
                </c:pt>
                <c:pt idx="2">
                  <c:v>67</c:v>
                </c:pt>
                <c:pt idx="3">
                  <c:v>64</c:v>
                </c:pt>
                <c:pt idx="4">
                  <c:v>60</c:v>
                </c:pt>
                <c:pt idx="5">
                  <c:v>50</c:v>
                </c:pt>
                <c:pt idx="6">
                  <c:v>45</c:v>
                </c:pt>
                <c:pt idx="7">
                  <c:v>40</c:v>
                </c:pt>
                <c:pt idx="8">
                  <c:v>35</c:v>
                </c:pt>
                <c:pt idx="9">
                  <c:v>30</c:v>
                </c:pt>
                <c:pt idx="10">
                  <c:v>25</c:v>
                </c:pt>
                <c:pt idx="11">
                  <c:v>20</c:v>
                </c:pt>
                <c:pt idx="12">
                  <c:v>15</c:v>
                </c:pt>
                <c:pt idx="13">
                  <c:v>5</c:v>
                </c:pt>
                <c:pt idx="14">
                  <c:v>0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1-D8B0-423D-840B-21CD7A6AA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334976"/>
        <c:axId val="324334560"/>
      </c:lineChart>
      <c:catAx>
        <c:axId val="324334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Dias</a:t>
                </a:r>
                <a:r>
                  <a:rPr lang="pt-BR" baseline="0"/>
                  <a:t> (Interações)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4334560"/>
        <c:crosses val="autoZero"/>
        <c:auto val="1"/>
        <c:lblAlgn val="ctr"/>
        <c:lblOffset val="100"/>
        <c:noMultiLvlLbl val="0"/>
      </c:catAx>
      <c:valAx>
        <c:axId val="32433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Pontos (</a:t>
                </a:r>
                <a:r>
                  <a:rPr lang="pt-BR" i="1"/>
                  <a:t>Story</a:t>
                </a:r>
                <a:r>
                  <a:rPr lang="pt-BR" i="1" baseline="0"/>
                  <a:t> Points</a:t>
                </a:r>
                <a:r>
                  <a:rPr lang="pt-BR" baseline="0"/>
                  <a:t>)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433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1E951-7A4D-438F-AA46-CF4B78999D03}" type="doc">
      <dgm:prSet loTypeId="urn:microsoft.com/office/officeart/2008/layout/Square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35BF096B-8C99-4854-BEBC-DF26B37CCC1B}">
      <dgm:prSet phldrT="[Text]"/>
      <dgm:spPr/>
      <dgm:t>
        <a:bodyPr/>
        <a:lstStyle/>
        <a:p>
          <a:r>
            <a:rPr lang="pt-BR" dirty="0"/>
            <a:t>O que deu certo</a:t>
          </a:r>
        </a:p>
      </dgm:t>
    </dgm:pt>
    <dgm:pt modelId="{CE6EC559-27F7-4EED-83E5-B9910AC79243}" type="parTrans" cxnId="{1C68F800-AD00-4E59-ADDC-F3BF6C14E863}">
      <dgm:prSet/>
      <dgm:spPr/>
      <dgm:t>
        <a:bodyPr/>
        <a:lstStyle/>
        <a:p>
          <a:endParaRPr lang="pt-BR"/>
        </a:p>
      </dgm:t>
    </dgm:pt>
    <dgm:pt modelId="{E850B556-220D-4FE0-8A85-1ED17BCCBBE6}" type="sibTrans" cxnId="{1C68F800-AD00-4E59-ADDC-F3BF6C14E863}">
      <dgm:prSet/>
      <dgm:spPr/>
      <dgm:t>
        <a:bodyPr/>
        <a:lstStyle/>
        <a:p>
          <a:endParaRPr lang="pt-BR"/>
        </a:p>
      </dgm:t>
    </dgm:pt>
    <dgm:pt modelId="{C8FF4DA0-4EF9-4E98-8941-C76D74242010}">
      <dgm:prSet phldrT="[Text]" phldr="1"/>
      <dgm:spPr/>
      <dgm:t>
        <a:bodyPr/>
        <a:lstStyle/>
        <a:p>
          <a:endParaRPr lang="pt-BR" dirty="0"/>
        </a:p>
      </dgm:t>
    </dgm:pt>
    <dgm:pt modelId="{3476EE0D-F58C-4B99-93DB-FDA3416F0076}" type="parTrans" cxnId="{FB2E4417-1913-40B9-A034-F9BE2892A3A6}">
      <dgm:prSet/>
      <dgm:spPr/>
      <dgm:t>
        <a:bodyPr/>
        <a:lstStyle/>
        <a:p>
          <a:endParaRPr lang="pt-BR"/>
        </a:p>
      </dgm:t>
    </dgm:pt>
    <dgm:pt modelId="{17018418-0837-44A1-8EF1-2D5DC3D72FD9}" type="sibTrans" cxnId="{FB2E4417-1913-40B9-A034-F9BE2892A3A6}">
      <dgm:prSet/>
      <dgm:spPr/>
      <dgm:t>
        <a:bodyPr/>
        <a:lstStyle/>
        <a:p>
          <a:endParaRPr lang="pt-BR"/>
        </a:p>
      </dgm:t>
    </dgm:pt>
    <dgm:pt modelId="{B2C3E714-99A5-4413-A0C5-B1A4CCD2AEEA}">
      <dgm:prSet phldrT="[Text]"/>
      <dgm:spPr/>
      <dgm:t>
        <a:bodyPr/>
        <a:lstStyle/>
        <a:p>
          <a:r>
            <a:rPr lang="pt-BR" dirty="0"/>
            <a:t>O que deu errado</a:t>
          </a:r>
        </a:p>
      </dgm:t>
    </dgm:pt>
    <dgm:pt modelId="{DAA8851B-5CCF-4577-8FC0-30F9C0E17EC3}" type="parTrans" cxnId="{7C29021F-8A70-4C00-AA57-D00DFF7726A2}">
      <dgm:prSet/>
      <dgm:spPr/>
      <dgm:t>
        <a:bodyPr/>
        <a:lstStyle/>
        <a:p>
          <a:endParaRPr lang="pt-BR"/>
        </a:p>
      </dgm:t>
    </dgm:pt>
    <dgm:pt modelId="{6D662FF2-70CF-4063-8971-458BDA811498}" type="sibTrans" cxnId="{7C29021F-8A70-4C00-AA57-D00DFF7726A2}">
      <dgm:prSet/>
      <dgm:spPr/>
      <dgm:t>
        <a:bodyPr/>
        <a:lstStyle/>
        <a:p>
          <a:endParaRPr lang="pt-BR"/>
        </a:p>
      </dgm:t>
    </dgm:pt>
    <dgm:pt modelId="{CBF1EE9B-2BE4-43DB-9DE9-23641C785BF3}">
      <dgm:prSet phldrT="[Text]" phldr="1"/>
      <dgm:spPr/>
      <dgm:t>
        <a:bodyPr/>
        <a:lstStyle/>
        <a:p>
          <a:endParaRPr lang="pt-BR" dirty="0"/>
        </a:p>
      </dgm:t>
    </dgm:pt>
    <dgm:pt modelId="{4111A414-50B0-4F9C-B907-B68FBC136A9F}" type="parTrans" cxnId="{8988E504-CE3E-4870-841E-08FBAB8E15E2}">
      <dgm:prSet/>
      <dgm:spPr/>
      <dgm:t>
        <a:bodyPr/>
        <a:lstStyle/>
        <a:p>
          <a:endParaRPr lang="pt-BR"/>
        </a:p>
      </dgm:t>
    </dgm:pt>
    <dgm:pt modelId="{5A03B4CD-E765-4E32-809D-DE2645D8B229}" type="sibTrans" cxnId="{8988E504-CE3E-4870-841E-08FBAB8E15E2}">
      <dgm:prSet/>
      <dgm:spPr/>
      <dgm:t>
        <a:bodyPr/>
        <a:lstStyle/>
        <a:p>
          <a:endParaRPr lang="pt-BR"/>
        </a:p>
      </dgm:t>
    </dgm:pt>
    <dgm:pt modelId="{44D3C8EE-05AC-4B9B-A5C6-E0242F2DEFE5}">
      <dgm:prSet phldrT="[Text]" phldr="1"/>
      <dgm:spPr/>
      <dgm:t>
        <a:bodyPr/>
        <a:lstStyle/>
        <a:p>
          <a:endParaRPr lang="pt-BR" dirty="0"/>
        </a:p>
      </dgm:t>
    </dgm:pt>
    <dgm:pt modelId="{476CF844-9E54-4DDE-9121-D079DB9CF1EA}" type="parTrans" cxnId="{A49C2754-4FB9-410B-93A1-80BFED5F7B26}">
      <dgm:prSet/>
      <dgm:spPr/>
      <dgm:t>
        <a:bodyPr/>
        <a:lstStyle/>
        <a:p>
          <a:endParaRPr lang="pt-BR"/>
        </a:p>
      </dgm:t>
    </dgm:pt>
    <dgm:pt modelId="{8DD88BFB-3201-4AB3-BDFC-9E01A54FA894}" type="sibTrans" cxnId="{A49C2754-4FB9-410B-93A1-80BFED5F7B26}">
      <dgm:prSet/>
      <dgm:spPr/>
      <dgm:t>
        <a:bodyPr/>
        <a:lstStyle/>
        <a:p>
          <a:endParaRPr lang="pt-BR"/>
        </a:p>
      </dgm:t>
    </dgm:pt>
    <dgm:pt modelId="{BB4806BB-A109-42E3-B452-9EF8D4CB8A3C}">
      <dgm:prSet phldrT="[Text]" phldr="1"/>
      <dgm:spPr/>
      <dgm:t>
        <a:bodyPr/>
        <a:lstStyle/>
        <a:p>
          <a:endParaRPr lang="pt-BR" dirty="0"/>
        </a:p>
      </dgm:t>
    </dgm:pt>
    <dgm:pt modelId="{5C98805B-01A1-42C3-94E8-29784C213ADF}" type="sibTrans" cxnId="{25B1201F-6319-467D-A526-85044E99DB82}">
      <dgm:prSet/>
      <dgm:spPr/>
      <dgm:t>
        <a:bodyPr/>
        <a:lstStyle/>
        <a:p>
          <a:endParaRPr lang="pt-BR"/>
        </a:p>
      </dgm:t>
    </dgm:pt>
    <dgm:pt modelId="{FC67F25D-4698-4316-9E09-2590D19DC6AC}" type="parTrans" cxnId="{25B1201F-6319-467D-A526-85044E99DB82}">
      <dgm:prSet/>
      <dgm:spPr/>
      <dgm:t>
        <a:bodyPr/>
        <a:lstStyle/>
        <a:p>
          <a:endParaRPr lang="pt-BR"/>
        </a:p>
      </dgm:t>
    </dgm:pt>
    <dgm:pt modelId="{B5F2BF59-C46D-40F6-A35B-4337202E3253}">
      <dgm:prSet phldrT="[Text]"/>
      <dgm:spPr/>
      <dgm:t>
        <a:bodyPr/>
        <a:lstStyle/>
        <a:p>
          <a:r>
            <a:rPr lang="pt-BR" dirty="0"/>
            <a:t>Ações de melhorias</a:t>
          </a:r>
        </a:p>
      </dgm:t>
    </dgm:pt>
    <dgm:pt modelId="{7BB3296B-21EB-4F42-BE16-FBE858F26CF2}" type="parTrans" cxnId="{5D819FE3-161C-48C7-9AE6-55AF294863D4}">
      <dgm:prSet/>
      <dgm:spPr/>
      <dgm:t>
        <a:bodyPr/>
        <a:lstStyle/>
        <a:p>
          <a:endParaRPr lang="pt-BR"/>
        </a:p>
      </dgm:t>
    </dgm:pt>
    <dgm:pt modelId="{BC7CBC2E-E3CA-4D0D-8513-49DB465729D7}" type="sibTrans" cxnId="{5D819FE3-161C-48C7-9AE6-55AF294863D4}">
      <dgm:prSet/>
      <dgm:spPr/>
      <dgm:t>
        <a:bodyPr/>
        <a:lstStyle/>
        <a:p>
          <a:endParaRPr lang="pt-BR"/>
        </a:p>
      </dgm:t>
    </dgm:pt>
    <dgm:pt modelId="{A649FAC8-4722-48B8-ABC2-D8CB48D24867}">
      <dgm:prSet phldrT="[Text]"/>
      <dgm:spPr/>
      <dgm:t>
        <a:bodyPr/>
        <a:lstStyle/>
        <a:p>
          <a:r>
            <a:rPr lang="pt-BR" dirty="0"/>
            <a:t>[Text]</a:t>
          </a:r>
        </a:p>
      </dgm:t>
    </dgm:pt>
    <dgm:pt modelId="{16D60C93-C8EE-4C65-B5AB-CEF02AF8C604}" type="parTrans" cxnId="{BF09F1CD-DAEC-4784-AC2E-2F85D3CCE8DD}">
      <dgm:prSet/>
      <dgm:spPr/>
      <dgm:t>
        <a:bodyPr/>
        <a:lstStyle/>
        <a:p>
          <a:endParaRPr lang="pt-BR"/>
        </a:p>
      </dgm:t>
    </dgm:pt>
    <dgm:pt modelId="{A77440E5-0C8B-4E87-929C-2611A928DFE1}" type="sibTrans" cxnId="{BF09F1CD-DAEC-4784-AC2E-2F85D3CCE8DD}">
      <dgm:prSet/>
      <dgm:spPr/>
      <dgm:t>
        <a:bodyPr/>
        <a:lstStyle/>
        <a:p>
          <a:endParaRPr lang="pt-BR"/>
        </a:p>
      </dgm:t>
    </dgm:pt>
    <dgm:pt modelId="{DF4F27DB-93AE-4D3F-89D0-9E4C393170A5}">
      <dgm:prSet phldrT="[Text]"/>
      <dgm:spPr/>
      <dgm:t>
        <a:bodyPr/>
        <a:lstStyle/>
        <a:p>
          <a:r>
            <a:rPr lang="pt-BR" dirty="0"/>
            <a:t>[Text]</a:t>
          </a:r>
        </a:p>
      </dgm:t>
    </dgm:pt>
    <dgm:pt modelId="{32E2F266-19C3-40A6-B783-0D2C24BA9A22}" type="parTrans" cxnId="{46D66BA8-1842-46E1-B14F-0FE31E714D37}">
      <dgm:prSet/>
      <dgm:spPr/>
      <dgm:t>
        <a:bodyPr/>
        <a:lstStyle/>
        <a:p>
          <a:endParaRPr lang="pt-BR"/>
        </a:p>
      </dgm:t>
    </dgm:pt>
    <dgm:pt modelId="{E0D7CF44-2AD2-40A0-AD86-BFC098F2DFF0}" type="sibTrans" cxnId="{46D66BA8-1842-46E1-B14F-0FE31E714D37}">
      <dgm:prSet/>
      <dgm:spPr/>
      <dgm:t>
        <a:bodyPr/>
        <a:lstStyle/>
        <a:p>
          <a:endParaRPr lang="pt-BR"/>
        </a:p>
      </dgm:t>
    </dgm:pt>
    <dgm:pt modelId="{EE0C3AFA-F179-44FE-94E8-F32CC50028D2}" type="pres">
      <dgm:prSet presAssocID="{DDE1E951-7A4D-438F-AA46-CF4B78999D03}" presName="layout" presStyleCnt="0">
        <dgm:presLayoutVars>
          <dgm:chMax/>
          <dgm:chPref/>
          <dgm:dir/>
          <dgm:resizeHandles/>
        </dgm:presLayoutVars>
      </dgm:prSet>
      <dgm:spPr/>
    </dgm:pt>
    <dgm:pt modelId="{743BF725-2476-4D74-BFDA-6FBA67247A61}" type="pres">
      <dgm:prSet presAssocID="{35BF096B-8C99-4854-BEBC-DF26B37CCC1B}" presName="root" presStyleCnt="0">
        <dgm:presLayoutVars>
          <dgm:chMax/>
          <dgm:chPref/>
        </dgm:presLayoutVars>
      </dgm:prSet>
      <dgm:spPr/>
    </dgm:pt>
    <dgm:pt modelId="{666BB44A-33DB-4C84-8213-EBBFD1B5B072}" type="pres">
      <dgm:prSet presAssocID="{35BF096B-8C99-4854-BEBC-DF26B37CCC1B}" presName="rootComposite" presStyleCnt="0">
        <dgm:presLayoutVars/>
      </dgm:prSet>
      <dgm:spPr/>
    </dgm:pt>
    <dgm:pt modelId="{A667B3AE-D97D-405E-BB6D-16C5F17A5447}" type="pres">
      <dgm:prSet presAssocID="{35BF096B-8C99-4854-BEBC-DF26B37CCC1B}" presName="ParentAccent" presStyleLbl="alignNode1" presStyleIdx="0" presStyleCnt="3"/>
      <dgm:spPr/>
    </dgm:pt>
    <dgm:pt modelId="{07FD19B2-8694-488C-B4FA-B123F5C569E4}" type="pres">
      <dgm:prSet presAssocID="{35BF096B-8C99-4854-BEBC-DF26B37CCC1B}" presName="ParentSmallAccent" presStyleLbl="fgAcc1" presStyleIdx="0" presStyleCnt="3"/>
      <dgm:spPr/>
    </dgm:pt>
    <dgm:pt modelId="{2666A8A2-4E58-4FE2-8CA2-28C45E8DB29C}" type="pres">
      <dgm:prSet presAssocID="{35BF096B-8C99-4854-BEBC-DF26B37CCC1B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A7E5FAC9-3C45-4E0A-9762-42F9AD8A4127}" type="pres">
      <dgm:prSet presAssocID="{35BF096B-8C99-4854-BEBC-DF26B37CCC1B}" presName="childShape" presStyleCnt="0">
        <dgm:presLayoutVars>
          <dgm:chMax val="0"/>
          <dgm:chPref val="0"/>
        </dgm:presLayoutVars>
      </dgm:prSet>
      <dgm:spPr/>
    </dgm:pt>
    <dgm:pt modelId="{161D05D3-D3CA-454D-8EE3-DD47510A6031}" type="pres">
      <dgm:prSet presAssocID="{BB4806BB-A109-42E3-B452-9EF8D4CB8A3C}" presName="childComposite" presStyleCnt="0">
        <dgm:presLayoutVars>
          <dgm:chMax val="0"/>
          <dgm:chPref val="0"/>
        </dgm:presLayoutVars>
      </dgm:prSet>
      <dgm:spPr/>
    </dgm:pt>
    <dgm:pt modelId="{234DF696-95E9-457F-A700-25D359AED6DD}" type="pres">
      <dgm:prSet presAssocID="{BB4806BB-A109-42E3-B452-9EF8D4CB8A3C}" presName="ChildAccent" presStyleLbl="solidFgAcc1" presStyleIdx="0" presStyleCnt="6"/>
      <dgm:spPr/>
    </dgm:pt>
    <dgm:pt modelId="{403A39CF-84D2-4DB1-B08F-77EB2CD7AD85}" type="pres">
      <dgm:prSet presAssocID="{BB4806BB-A109-42E3-B452-9EF8D4CB8A3C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EAC7E90A-CA44-4FD2-A852-3E70542E4106}" type="pres">
      <dgm:prSet presAssocID="{C8FF4DA0-4EF9-4E98-8941-C76D74242010}" presName="childComposite" presStyleCnt="0">
        <dgm:presLayoutVars>
          <dgm:chMax val="0"/>
          <dgm:chPref val="0"/>
        </dgm:presLayoutVars>
      </dgm:prSet>
      <dgm:spPr/>
    </dgm:pt>
    <dgm:pt modelId="{776780CC-60F3-42A1-B10A-686870252994}" type="pres">
      <dgm:prSet presAssocID="{C8FF4DA0-4EF9-4E98-8941-C76D74242010}" presName="ChildAccent" presStyleLbl="solidFgAcc1" presStyleIdx="1" presStyleCnt="6"/>
      <dgm:spPr/>
    </dgm:pt>
    <dgm:pt modelId="{70936675-7F3D-409A-B160-F08770F99F6B}" type="pres">
      <dgm:prSet presAssocID="{C8FF4DA0-4EF9-4E98-8941-C76D74242010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CDCD2C3C-59BD-4549-A510-B3487D519B72}" type="pres">
      <dgm:prSet presAssocID="{B2C3E714-99A5-4413-A0C5-B1A4CCD2AEEA}" presName="root" presStyleCnt="0">
        <dgm:presLayoutVars>
          <dgm:chMax/>
          <dgm:chPref/>
        </dgm:presLayoutVars>
      </dgm:prSet>
      <dgm:spPr/>
    </dgm:pt>
    <dgm:pt modelId="{A45FAA95-0B8A-49B5-B09B-CF1B9E86E9DE}" type="pres">
      <dgm:prSet presAssocID="{B2C3E714-99A5-4413-A0C5-B1A4CCD2AEEA}" presName="rootComposite" presStyleCnt="0">
        <dgm:presLayoutVars/>
      </dgm:prSet>
      <dgm:spPr/>
    </dgm:pt>
    <dgm:pt modelId="{E600EAD8-0769-4966-B85E-A4A638735D7E}" type="pres">
      <dgm:prSet presAssocID="{B2C3E714-99A5-4413-A0C5-B1A4CCD2AEEA}" presName="ParentAccent" presStyleLbl="alignNode1" presStyleIdx="1" presStyleCnt="3"/>
      <dgm:spPr/>
    </dgm:pt>
    <dgm:pt modelId="{E89E8FA3-8E3F-4ABD-92AB-16C4EEC55EBD}" type="pres">
      <dgm:prSet presAssocID="{B2C3E714-99A5-4413-A0C5-B1A4CCD2AEEA}" presName="ParentSmallAccent" presStyleLbl="fgAcc1" presStyleIdx="1" presStyleCnt="3"/>
      <dgm:spPr/>
    </dgm:pt>
    <dgm:pt modelId="{9B85CF4E-E3B6-44E6-9536-51DC02685BE2}" type="pres">
      <dgm:prSet presAssocID="{B2C3E714-99A5-4413-A0C5-B1A4CCD2AEEA}" presName="Parent" presStyleLbl="revTx" presStyleIdx="3" presStyleCnt="9">
        <dgm:presLayoutVars>
          <dgm:chMax/>
          <dgm:chPref val="4"/>
          <dgm:bulletEnabled val="1"/>
        </dgm:presLayoutVars>
      </dgm:prSet>
      <dgm:spPr/>
    </dgm:pt>
    <dgm:pt modelId="{2715D6AF-C339-42E4-B237-AEAFCACCEE99}" type="pres">
      <dgm:prSet presAssocID="{B2C3E714-99A5-4413-A0C5-B1A4CCD2AEEA}" presName="childShape" presStyleCnt="0">
        <dgm:presLayoutVars>
          <dgm:chMax val="0"/>
          <dgm:chPref val="0"/>
        </dgm:presLayoutVars>
      </dgm:prSet>
      <dgm:spPr/>
    </dgm:pt>
    <dgm:pt modelId="{4C37DDB4-9797-490D-B300-63C008474D4D}" type="pres">
      <dgm:prSet presAssocID="{CBF1EE9B-2BE4-43DB-9DE9-23641C785BF3}" presName="childComposite" presStyleCnt="0">
        <dgm:presLayoutVars>
          <dgm:chMax val="0"/>
          <dgm:chPref val="0"/>
        </dgm:presLayoutVars>
      </dgm:prSet>
      <dgm:spPr/>
    </dgm:pt>
    <dgm:pt modelId="{EDAF7972-D0C7-4239-A410-D98F4F7FC2D1}" type="pres">
      <dgm:prSet presAssocID="{CBF1EE9B-2BE4-43DB-9DE9-23641C785BF3}" presName="ChildAccent" presStyleLbl="solidFgAcc1" presStyleIdx="2" presStyleCnt="6"/>
      <dgm:spPr/>
    </dgm:pt>
    <dgm:pt modelId="{BDB6A12C-AFE5-4724-905B-2F2C8881568E}" type="pres">
      <dgm:prSet presAssocID="{CBF1EE9B-2BE4-43DB-9DE9-23641C785BF3}" presName="Child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F1DDD068-9D95-4F75-9957-2D533D542F94}" type="pres">
      <dgm:prSet presAssocID="{44D3C8EE-05AC-4B9B-A5C6-E0242F2DEFE5}" presName="childComposite" presStyleCnt="0">
        <dgm:presLayoutVars>
          <dgm:chMax val="0"/>
          <dgm:chPref val="0"/>
        </dgm:presLayoutVars>
      </dgm:prSet>
      <dgm:spPr/>
    </dgm:pt>
    <dgm:pt modelId="{D89ADCAB-90DA-4FED-87E0-F6320744BFFE}" type="pres">
      <dgm:prSet presAssocID="{44D3C8EE-05AC-4B9B-A5C6-E0242F2DEFE5}" presName="ChildAccent" presStyleLbl="solidFgAcc1" presStyleIdx="3" presStyleCnt="6"/>
      <dgm:spPr/>
    </dgm:pt>
    <dgm:pt modelId="{EA8C086D-66CF-4C5F-8904-F36A670992F5}" type="pres">
      <dgm:prSet presAssocID="{44D3C8EE-05AC-4B9B-A5C6-E0242F2DEFE5}" presName="Child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B103BEAD-4CA6-47C2-9981-2327DCA7B142}" type="pres">
      <dgm:prSet presAssocID="{B5F2BF59-C46D-40F6-A35B-4337202E3253}" presName="root" presStyleCnt="0">
        <dgm:presLayoutVars>
          <dgm:chMax/>
          <dgm:chPref/>
        </dgm:presLayoutVars>
      </dgm:prSet>
      <dgm:spPr/>
    </dgm:pt>
    <dgm:pt modelId="{5E1B9746-E286-417C-B70A-958EE36554EC}" type="pres">
      <dgm:prSet presAssocID="{B5F2BF59-C46D-40F6-A35B-4337202E3253}" presName="rootComposite" presStyleCnt="0">
        <dgm:presLayoutVars/>
      </dgm:prSet>
      <dgm:spPr/>
    </dgm:pt>
    <dgm:pt modelId="{DA818E91-8F59-44CA-B70A-1137968712CB}" type="pres">
      <dgm:prSet presAssocID="{B5F2BF59-C46D-40F6-A35B-4337202E3253}" presName="ParentAccent" presStyleLbl="alignNode1" presStyleIdx="2" presStyleCnt="3"/>
      <dgm:spPr/>
    </dgm:pt>
    <dgm:pt modelId="{03A3EEBF-614B-4EAB-8341-8B65A1BBCBCA}" type="pres">
      <dgm:prSet presAssocID="{B5F2BF59-C46D-40F6-A35B-4337202E3253}" presName="ParentSmallAccent" presStyleLbl="fgAcc1" presStyleIdx="2" presStyleCnt="3"/>
      <dgm:spPr/>
    </dgm:pt>
    <dgm:pt modelId="{D8E8F696-63C9-4899-A8DA-1C2438DF9A8E}" type="pres">
      <dgm:prSet presAssocID="{B5F2BF59-C46D-40F6-A35B-4337202E3253}" presName="Parent" presStyleLbl="revTx" presStyleIdx="6" presStyleCnt="9">
        <dgm:presLayoutVars>
          <dgm:chMax/>
          <dgm:chPref val="4"/>
          <dgm:bulletEnabled val="1"/>
        </dgm:presLayoutVars>
      </dgm:prSet>
      <dgm:spPr/>
    </dgm:pt>
    <dgm:pt modelId="{F010D3EC-1EA9-484A-B241-513ABBB1A539}" type="pres">
      <dgm:prSet presAssocID="{B5F2BF59-C46D-40F6-A35B-4337202E3253}" presName="childShape" presStyleCnt="0">
        <dgm:presLayoutVars>
          <dgm:chMax val="0"/>
          <dgm:chPref val="0"/>
        </dgm:presLayoutVars>
      </dgm:prSet>
      <dgm:spPr/>
    </dgm:pt>
    <dgm:pt modelId="{E756273C-AD00-43B7-9195-7AA3988944EB}" type="pres">
      <dgm:prSet presAssocID="{A649FAC8-4722-48B8-ABC2-D8CB48D24867}" presName="childComposite" presStyleCnt="0">
        <dgm:presLayoutVars>
          <dgm:chMax val="0"/>
          <dgm:chPref val="0"/>
        </dgm:presLayoutVars>
      </dgm:prSet>
      <dgm:spPr/>
    </dgm:pt>
    <dgm:pt modelId="{C173A242-6520-4519-8EA9-BF425FB7AAF6}" type="pres">
      <dgm:prSet presAssocID="{A649FAC8-4722-48B8-ABC2-D8CB48D24867}" presName="ChildAccent" presStyleLbl="solidFgAcc1" presStyleIdx="4" presStyleCnt="6"/>
      <dgm:spPr/>
    </dgm:pt>
    <dgm:pt modelId="{13066A4D-693E-4F5F-9675-5274A36C8C79}" type="pres">
      <dgm:prSet presAssocID="{A649FAC8-4722-48B8-ABC2-D8CB48D24867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B43E5B01-3B92-4D60-8265-278300FC472A}" type="pres">
      <dgm:prSet presAssocID="{DF4F27DB-93AE-4D3F-89D0-9E4C393170A5}" presName="childComposite" presStyleCnt="0">
        <dgm:presLayoutVars>
          <dgm:chMax val="0"/>
          <dgm:chPref val="0"/>
        </dgm:presLayoutVars>
      </dgm:prSet>
      <dgm:spPr/>
    </dgm:pt>
    <dgm:pt modelId="{10B93797-E242-4272-BD0C-FFEAC9C61C9B}" type="pres">
      <dgm:prSet presAssocID="{DF4F27DB-93AE-4D3F-89D0-9E4C393170A5}" presName="ChildAccent" presStyleLbl="solidFgAcc1" presStyleIdx="5" presStyleCnt="6"/>
      <dgm:spPr/>
    </dgm:pt>
    <dgm:pt modelId="{679DCE80-B22F-4D5D-9046-583F303D988A}" type="pres">
      <dgm:prSet presAssocID="{DF4F27DB-93AE-4D3F-89D0-9E4C393170A5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1C68F800-AD00-4E59-ADDC-F3BF6C14E863}" srcId="{DDE1E951-7A4D-438F-AA46-CF4B78999D03}" destId="{35BF096B-8C99-4854-BEBC-DF26B37CCC1B}" srcOrd="0" destOrd="0" parTransId="{CE6EC559-27F7-4EED-83E5-B9910AC79243}" sibTransId="{E850B556-220D-4FE0-8A85-1ED17BCCBBE6}"/>
    <dgm:cxn modelId="{8988E504-CE3E-4870-841E-08FBAB8E15E2}" srcId="{B2C3E714-99A5-4413-A0C5-B1A4CCD2AEEA}" destId="{CBF1EE9B-2BE4-43DB-9DE9-23641C785BF3}" srcOrd="0" destOrd="0" parTransId="{4111A414-50B0-4F9C-B907-B68FBC136A9F}" sibTransId="{5A03B4CD-E765-4E32-809D-DE2645D8B229}"/>
    <dgm:cxn modelId="{FB2E4417-1913-40B9-A034-F9BE2892A3A6}" srcId="{35BF096B-8C99-4854-BEBC-DF26B37CCC1B}" destId="{C8FF4DA0-4EF9-4E98-8941-C76D74242010}" srcOrd="1" destOrd="0" parTransId="{3476EE0D-F58C-4B99-93DB-FDA3416F0076}" sibTransId="{17018418-0837-44A1-8EF1-2D5DC3D72FD9}"/>
    <dgm:cxn modelId="{7C29021F-8A70-4C00-AA57-D00DFF7726A2}" srcId="{DDE1E951-7A4D-438F-AA46-CF4B78999D03}" destId="{B2C3E714-99A5-4413-A0C5-B1A4CCD2AEEA}" srcOrd="1" destOrd="0" parTransId="{DAA8851B-5CCF-4577-8FC0-30F9C0E17EC3}" sibTransId="{6D662FF2-70CF-4063-8971-458BDA811498}"/>
    <dgm:cxn modelId="{25B1201F-6319-467D-A526-85044E99DB82}" srcId="{35BF096B-8C99-4854-BEBC-DF26B37CCC1B}" destId="{BB4806BB-A109-42E3-B452-9EF8D4CB8A3C}" srcOrd="0" destOrd="0" parTransId="{FC67F25D-4698-4316-9E09-2590D19DC6AC}" sibTransId="{5C98805B-01A1-42C3-94E8-29784C213ADF}"/>
    <dgm:cxn modelId="{B01D5F4E-954F-4593-86B2-BE4CC6663FB9}" type="presOf" srcId="{CBF1EE9B-2BE4-43DB-9DE9-23641C785BF3}" destId="{BDB6A12C-AFE5-4724-905B-2F2C8881568E}" srcOrd="0" destOrd="0" presId="urn:microsoft.com/office/officeart/2008/layout/SquareAccentList"/>
    <dgm:cxn modelId="{A49C2754-4FB9-410B-93A1-80BFED5F7B26}" srcId="{B2C3E714-99A5-4413-A0C5-B1A4CCD2AEEA}" destId="{44D3C8EE-05AC-4B9B-A5C6-E0242F2DEFE5}" srcOrd="1" destOrd="0" parTransId="{476CF844-9E54-4DDE-9121-D079DB9CF1EA}" sibTransId="{8DD88BFB-3201-4AB3-BDFC-9E01A54FA894}"/>
    <dgm:cxn modelId="{800A8887-89FF-411A-A299-6633B88B1C1A}" type="presOf" srcId="{DDE1E951-7A4D-438F-AA46-CF4B78999D03}" destId="{EE0C3AFA-F179-44FE-94E8-F32CC50028D2}" srcOrd="0" destOrd="0" presId="urn:microsoft.com/office/officeart/2008/layout/SquareAccentList"/>
    <dgm:cxn modelId="{FC6EB28A-9E01-4E1F-A57D-DD78DC377797}" type="presOf" srcId="{A649FAC8-4722-48B8-ABC2-D8CB48D24867}" destId="{13066A4D-693E-4F5F-9675-5274A36C8C79}" srcOrd="0" destOrd="0" presId="urn:microsoft.com/office/officeart/2008/layout/SquareAccentList"/>
    <dgm:cxn modelId="{46D66BA8-1842-46E1-B14F-0FE31E714D37}" srcId="{B5F2BF59-C46D-40F6-A35B-4337202E3253}" destId="{DF4F27DB-93AE-4D3F-89D0-9E4C393170A5}" srcOrd="1" destOrd="0" parTransId="{32E2F266-19C3-40A6-B783-0D2C24BA9A22}" sibTransId="{E0D7CF44-2AD2-40A0-AD86-BFC098F2DFF0}"/>
    <dgm:cxn modelId="{AF0576BF-F2D4-42E6-8A02-DE417B2A8A42}" type="presOf" srcId="{C8FF4DA0-4EF9-4E98-8941-C76D74242010}" destId="{70936675-7F3D-409A-B160-F08770F99F6B}" srcOrd="0" destOrd="0" presId="urn:microsoft.com/office/officeart/2008/layout/SquareAccentList"/>
    <dgm:cxn modelId="{D938F7CC-3245-48D6-A0E5-9814B002F75D}" type="presOf" srcId="{B5F2BF59-C46D-40F6-A35B-4337202E3253}" destId="{D8E8F696-63C9-4899-A8DA-1C2438DF9A8E}" srcOrd="0" destOrd="0" presId="urn:microsoft.com/office/officeart/2008/layout/SquareAccentList"/>
    <dgm:cxn modelId="{BF09F1CD-DAEC-4784-AC2E-2F85D3CCE8DD}" srcId="{B5F2BF59-C46D-40F6-A35B-4337202E3253}" destId="{A649FAC8-4722-48B8-ABC2-D8CB48D24867}" srcOrd="0" destOrd="0" parTransId="{16D60C93-C8EE-4C65-B5AB-CEF02AF8C604}" sibTransId="{A77440E5-0C8B-4E87-929C-2611A928DFE1}"/>
    <dgm:cxn modelId="{AD66E9D8-5520-4CCB-8DF1-A6FF368C7530}" type="presOf" srcId="{B2C3E714-99A5-4413-A0C5-B1A4CCD2AEEA}" destId="{9B85CF4E-E3B6-44E6-9536-51DC02685BE2}" srcOrd="0" destOrd="0" presId="urn:microsoft.com/office/officeart/2008/layout/SquareAccentList"/>
    <dgm:cxn modelId="{0F5C2FDA-A669-40CD-8FF1-93172E58742F}" type="presOf" srcId="{44D3C8EE-05AC-4B9B-A5C6-E0242F2DEFE5}" destId="{EA8C086D-66CF-4C5F-8904-F36A670992F5}" srcOrd="0" destOrd="0" presId="urn:microsoft.com/office/officeart/2008/layout/SquareAccentList"/>
    <dgm:cxn modelId="{5D819FE3-161C-48C7-9AE6-55AF294863D4}" srcId="{DDE1E951-7A4D-438F-AA46-CF4B78999D03}" destId="{B5F2BF59-C46D-40F6-A35B-4337202E3253}" srcOrd="2" destOrd="0" parTransId="{7BB3296B-21EB-4F42-BE16-FBE858F26CF2}" sibTransId="{BC7CBC2E-E3CA-4D0D-8513-49DB465729D7}"/>
    <dgm:cxn modelId="{193FC1EA-04B1-41DF-8608-6DDFB51AE768}" type="presOf" srcId="{DF4F27DB-93AE-4D3F-89D0-9E4C393170A5}" destId="{679DCE80-B22F-4D5D-9046-583F303D988A}" srcOrd="0" destOrd="0" presId="urn:microsoft.com/office/officeart/2008/layout/SquareAccentList"/>
    <dgm:cxn modelId="{3F2652EC-A44B-48D3-8A3E-FD750EB326BA}" type="presOf" srcId="{35BF096B-8C99-4854-BEBC-DF26B37CCC1B}" destId="{2666A8A2-4E58-4FE2-8CA2-28C45E8DB29C}" srcOrd="0" destOrd="0" presId="urn:microsoft.com/office/officeart/2008/layout/SquareAccentList"/>
    <dgm:cxn modelId="{65C9C7FC-3196-44E2-9C41-6E7DAEC4DAA0}" type="presOf" srcId="{BB4806BB-A109-42E3-B452-9EF8D4CB8A3C}" destId="{403A39CF-84D2-4DB1-B08F-77EB2CD7AD85}" srcOrd="0" destOrd="0" presId="urn:microsoft.com/office/officeart/2008/layout/SquareAccentList"/>
    <dgm:cxn modelId="{9A71D4F6-88E6-41E4-88D9-03B3A46EE327}" type="presParOf" srcId="{EE0C3AFA-F179-44FE-94E8-F32CC50028D2}" destId="{743BF725-2476-4D74-BFDA-6FBA67247A61}" srcOrd="0" destOrd="0" presId="urn:microsoft.com/office/officeart/2008/layout/SquareAccentList"/>
    <dgm:cxn modelId="{EBCB259E-EF17-491C-AB76-497B6D26A5B0}" type="presParOf" srcId="{743BF725-2476-4D74-BFDA-6FBA67247A61}" destId="{666BB44A-33DB-4C84-8213-EBBFD1B5B072}" srcOrd="0" destOrd="0" presId="urn:microsoft.com/office/officeart/2008/layout/SquareAccentList"/>
    <dgm:cxn modelId="{9C5FC9F1-687C-413F-A7A2-4D2F4E449034}" type="presParOf" srcId="{666BB44A-33DB-4C84-8213-EBBFD1B5B072}" destId="{A667B3AE-D97D-405E-BB6D-16C5F17A5447}" srcOrd="0" destOrd="0" presId="urn:microsoft.com/office/officeart/2008/layout/SquareAccentList"/>
    <dgm:cxn modelId="{4FD27D72-B0CE-4181-9970-7E55406C85ED}" type="presParOf" srcId="{666BB44A-33DB-4C84-8213-EBBFD1B5B072}" destId="{07FD19B2-8694-488C-B4FA-B123F5C569E4}" srcOrd="1" destOrd="0" presId="urn:microsoft.com/office/officeart/2008/layout/SquareAccentList"/>
    <dgm:cxn modelId="{541B2874-18EC-46D6-B372-9BD58FB9494D}" type="presParOf" srcId="{666BB44A-33DB-4C84-8213-EBBFD1B5B072}" destId="{2666A8A2-4E58-4FE2-8CA2-28C45E8DB29C}" srcOrd="2" destOrd="0" presId="urn:microsoft.com/office/officeart/2008/layout/SquareAccentList"/>
    <dgm:cxn modelId="{FFDCEEEC-2A03-4EF0-9038-7C2E3053EB30}" type="presParOf" srcId="{743BF725-2476-4D74-BFDA-6FBA67247A61}" destId="{A7E5FAC9-3C45-4E0A-9762-42F9AD8A4127}" srcOrd="1" destOrd="0" presId="urn:microsoft.com/office/officeart/2008/layout/SquareAccentList"/>
    <dgm:cxn modelId="{B7CD072A-1406-4F92-B146-81B23F463301}" type="presParOf" srcId="{A7E5FAC9-3C45-4E0A-9762-42F9AD8A4127}" destId="{161D05D3-D3CA-454D-8EE3-DD47510A6031}" srcOrd="0" destOrd="0" presId="urn:microsoft.com/office/officeart/2008/layout/SquareAccentList"/>
    <dgm:cxn modelId="{98E50699-E2C6-4562-86FF-54A7A4DB3DF4}" type="presParOf" srcId="{161D05D3-D3CA-454D-8EE3-DD47510A6031}" destId="{234DF696-95E9-457F-A700-25D359AED6DD}" srcOrd="0" destOrd="0" presId="urn:microsoft.com/office/officeart/2008/layout/SquareAccentList"/>
    <dgm:cxn modelId="{28B8CAAD-E13A-42D9-BF1A-B805B0D747E1}" type="presParOf" srcId="{161D05D3-D3CA-454D-8EE3-DD47510A6031}" destId="{403A39CF-84D2-4DB1-B08F-77EB2CD7AD85}" srcOrd="1" destOrd="0" presId="urn:microsoft.com/office/officeart/2008/layout/SquareAccentList"/>
    <dgm:cxn modelId="{614F3F13-44C3-47FC-B9BE-2421AA5F514B}" type="presParOf" srcId="{A7E5FAC9-3C45-4E0A-9762-42F9AD8A4127}" destId="{EAC7E90A-CA44-4FD2-A852-3E70542E4106}" srcOrd="1" destOrd="0" presId="urn:microsoft.com/office/officeart/2008/layout/SquareAccentList"/>
    <dgm:cxn modelId="{CA1CBDCF-15EA-4CA9-A53A-7716D7BDE811}" type="presParOf" srcId="{EAC7E90A-CA44-4FD2-A852-3E70542E4106}" destId="{776780CC-60F3-42A1-B10A-686870252994}" srcOrd="0" destOrd="0" presId="urn:microsoft.com/office/officeart/2008/layout/SquareAccentList"/>
    <dgm:cxn modelId="{7AC724C7-8C02-439A-9BB8-A99749EC4580}" type="presParOf" srcId="{EAC7E90A-CA44-4FD2-A852-3E70542E4106}" destId="{70936675-7F3D-409A-B160-F08770F99F6B}" srcOrd="1" destOrd="0" presId="urn:microsoft.com/office/officeart/2008/layout/SquareAccentList"/>
    <dgm:cxn modelId="{481B47D0-CBF9-44FA-8CB5-50AA3FE9D6B3}" type="presParOf" srcId="{EE0C3AFA-F179-44FE-94E8-F32CC50028D2}" destId="{CDCD2C3C-59BD-4549-A510-B3487D519B72}" srcOrd="1" destOrd="0" presId="urn:microsoft.com/office/officeart/2008/layout/SquareAccentList"/>
    <dgm:cxn modelId="{A5117083-D376-4677-B280-3EC8EB9D8D11}" type="presParOf" srcId="{CDCD2C3C-59BD-4549-A510-B3487D519B72}" destId="{A45FAA95-0B8A-49B5-B09B-CF1B9E86E9DE}" srcOrd="0" destOrd="0" presId="urn:microsoft.com/office/officeart/2008/layout/SquareAccentList"/>
    <dgm:cxn modelId="{B1A97669-5F58-44AA-8A8A-2259FB0DCF1E}" type="presParOf" srcId="{A45FAA95-0B8A-49B5-B09B-CF1B9E86E9DE}" destId="{E600EAD8-0769-4966-B85E-A4A638735D7E}" srcOrd="0" destOrd="0" presId="urn:microsoft.com/office/officeart/2008/layout/SquareAccentList"/>
    <dgm:cxn modelId="{BCCF6396-65F2-41FC-9F29-7791D9B7D05D}" type="presParOf" srcId="{A45FAA95-0B8A-49B5-B09B-CF1B9E86E9DE}" destId="{E89E8FA3-8E3F-4ABD-92AB-16C4EEC55EBD}" srcOrd="1" destOrd="0" presId="urn:microsoft.com/office/officeart/2008/layout/SquareAccentList"/>
    <dgm:cxn modelId="{E15CB7F6-C971-40FD-ADFB-150445789960}" type="presParOf" srcId="{A45FAA95-0B8A-49B5-B09B-CF1B9E86E9DE}" destId="{9B85CF4E-E3B6-44E6-9536-51DC02685BE2}" srcOrd="2" destOrd="0" presId="urn:microsoft.com/office/officeart/2008/layout/SquareAccentList"/>
    <dgm:cxn modelId="{61DB5DA6-BB9F-4BB0-9722-D8B4242A817B}" type="presParOf" srcId="{CDCD2C3C-59BD-4549-A510-B3487D519B72}" destId="{2715D6AF-C339-42E4-B237-AEAFCACCEE99}" srcOrd="1" destOrd="0" presId="urn:microsoft.com/office/officeart/2008/layout/SquareAccentList"/>
    <dgm:cxn modelId="{0B5B5B84-8C3F-45A4-AAF8-A3EE02DCF487}" type="presParOf" srcId="{2715D6AF-C339-42E4-B237-AEAFCACCEE99}" destId="{4C37DDB4-9797-490D-B300-63C008474D4D}" srcOrd="0" destOrd="0" presId="urn:microsoft.com/office/officeart/2008/layout/SquareAccentList"/>
    <dgm:cxn modelId="{E6C90ED9-C1D1-4780-87C2-74AE94559751}" type="presParOf" srcId="{4C37DDB4-9797-490D-B300-63C008474D4D}" destId="{EDAF7972-D0C7-4239-A410-D98F4F7FC2D1}" srcOrd="0" destOrd="0" presId="urn:microsoft.com/office/officeart/2008/layout/SquareAccentList"/>
    <dgm:cxn modelId="{B4624F7E-57CC-48BC-902A-73253C719966}" type="presParOf" srcId="{4C37DDB4-9797-490D-B300-63C008474D4D}" destId="{BDB6A12C-AFE5-4724-905B-2F2C8881568E}" srcOrd="1" destOrd="0" presId="urn:microsoft.com/office/officeart/2008/layout/SquareAccentList"/>
    <dgm:cxn modelId="{CD8774A9-54D1-42D6-A7A9-B978707DDA2D}" type="presParOf" srcId="{2715D6AF-C339-42E4-B237-AEAFCACCEE99}" destId="{F1DDD068-9D95-4F75-9957-2D533D542F94}" srcOrd="1" destOrd="0" presId="urn:microsoft.com/office/officeart/2008/layout/SquareAccentList"/>
    <dgm:cxn modelId="{6C4F9746-B88E-4685-89C1-693862700ABE}" type="presParOf" srcId="{F1DDD068-9D95-4F75-9957-2D533D542F94}" destId="{D89ADCAB-90DA-4FED-87E0-F6320744BFFE}" srcOrd="0" destOrd="0" presId="urn:microsoft.com/office/officeart/2008/layout/SquareAccentList"/>
    <dgm:cxn modelId="{F7663780-0AD0-47DC-9578-CFBEE3E5FE19}" type="presParOf" srcId="{F1DDD068-9D95-4F75-9957-2D533D542F94}" destId="{EA8C086D-66CF-4C5F-8904-F36A670992F5}" srcOrd="1" destOrd="0" presId="urn:microsoft.com/office/officeart/2008/layout/SquareAccentList"/>
    <dgm:cxn modelId="{9781CF73-EBC3-4BDB-B1C3-1410C6DB2DDC}" type="presParOf" srcId="{EE0C3AFA-F179-44FE-94E8-F32CC50028D2}" destId="{B103BEAD-4CA6-47C2-9981-2327DCA7B142}" srcOrd="2" destOrd="0" presId="urn:microsoft.com/office/officeart/2008/layout/SquareAccentList"/>
    <dgm:cxn modelId="{1E3C3F63-08C2-4FE8-B175-F4ECF70DD9D6}" type="presParOf" srcId="{B103BEAD-4CA6-47C2-9981-2327DCA7B142}" destId="{5E1B9746-E286-417C-B70A-958EE36554EC}" srcOrd="0" destOrd="0" presId="urn:microsoft.com/office/officeart/2008/layout/SquareAccentList"/>
    <dgm:cxn modelId="{EC1FD38E-B891-463B-8431-1561408EDFBB}" type="presParOf" srcId="{5E1B9746-E286-417C-B70A-958EE36554EC}" destId="{DA818E91-8F59-44CA-B70A-1137968712CB}" srcOrd="0" destOrd="0" presId="urn:microsoft.com/office/officeart/2008/layout/SquareAccentList"/>
    <dgm:cxn modelId="{941DD619-915D-420F-A2FF-A0EC3BA4D1E1}" type="presParOf" srcId="{5E1B9746-E286-417C-B70A-958EE36554EC}" destId="{03A3EEBF-614B-4EAB-8341-8B65A1BBCBCA}" srcOrd="1" destOrd="0" presId="urn:microsoft.com/office/officeart/2008/layout/SquareAccentList"/>
    <dgm:cxn modelId="{D425685B-DEB4-4EDA-BB2D-12F6EA7B2CD8}" type="presParOf" srcId="{5E1B9746-E286-417C-B70A-958EE36554EC}" destId="{D8E8F696-63C9-4899-A8DA-1C2438DF9A8E}" srcOrd="2" destOrd="0" presId="urn:microsoft.com/office/officeart/2008/layout/SquareAccentList"/>
    <dgm:cxn modelId="{BFB03D81-BFFC-4410-8AE5-E3FA3F9CEC8E}" type="presParOf" srcId="{B103BEAD-4CA6-47C2-9981-2327DCA7B142}" destId="{F010D3EC-1EA9-484A-B241-513ABBB1A539}" srcOrd="1" destOrd="0" presId="urn:microsoft.com/office/officeart/2008/layout/SquareAccentList"/>
    <dgm:cxn modelId="{44443D4C-C34D-408D-8467-C6EF7BF0C224}" type="presParOf" srcId="{F010D3EC-1EA9-484A-B241-513ABBB1A539}" destId="{E756273C-AD00-43B7-9195-7AA3988944EB}" srcOrd="0" destOrd="0" presId="urn:microsoft.com/office/officeart/2008/layout/SquareAccentList"/>
    <dgm:cxn modelId="{FB2F843F-49CD-4947-A969-0FAD68DD021D}" type="presParOf" srcId="{E756273C-AD00-43B7-9195-7AA3988944EB}" destId="{C173A242-6520-4519-8EA9-BF425FB7AAF6}" srcOrd="0" destOrd="0" presId="urn:microsoft.com/office/officeart/2008/layout/SquareAccentList"/>
    <dgm:cxn modelId="{CAD4AE3B-F4C3-4B85-B8CD-144AC5FD304B}" type="presParOf" srcId="{E756273C-AD00-43B7-9195-7AA3988944EB}" destId="{13066A4D-693E-4F5F-9675-5274A36C8C79}" srcOrd="1" destOrd="0" presId="urn:microsoft.com/office/officeart/2008/layout/SquareAccentList"/>
    <dgm:cxn modelId="{6B7B6113-887B-4161-8C58-3ED28295DE91}" type="presParOf" srcId="{F010D3EC-1EA9-484A-B241-513ABBB1A539}" destId="{B43E5B01-3B92-4D60-8265-278300FC472A}" srcOrd="1" destOrd="0" presId="urn:microsoft.com/office/officeart/2008/layout/SquareAccentList"/>
    <dgm:cxn modelId="{EB0D2E86-2C2B-41FA-AE79-E9BF47AF60B1}" type="presParOf" srcId="{B43E5B01-3B92-4D60-8265-278300FC472A}" destId="{10B93797-E242-4272-BD0C-FFEAC9C61C9B}" srcOrd="0" destOrd="0" presId="urn:microsoft.com/office/officeart/2008/layout/SquareAccentList"/>
    <dgm:cxn modelId="{5C404113-CD59-499E-A5CE-3D3361AD132F}" type="presParOf" srcId="{B43E5B01-3B92-4D60-8265-278300FC472A}" destId="{679DCE80-B22F-4D5D-9046-583F303D988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7B3AE-D97D-405E-BB6D-16C5F17A5447}">
      <dsp:nvSpPr>
        <dsp:cNvPr id="0" name=""/>
        <dsp:cNvSpPr/>
      </dsp:nvSpPr>
      <dsp:spPr>
        <a:xfrm>
          <a:off x="2466" y="716568"/>
          <a:ext cx="3390537" cy="3988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D19B2-8694-488C-B4FA-B123F5C569E4}">
      <dsp:nvSpPr>
        <dsp:cNvPr id="0" name=""/>
        <dsp:cNvSpPr/>
      </dsp:nvSpPr>
      <dsp:spPr>
        <a:xfrm>
          <a:off x="2466" y="866374"/>
          <a:ext cx="249081" cy="24908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6A8A2-4E58-4FE2-8CA2-28C45E8DB29C}">
      <dsp:nvSpPr>
        <dsp:cNvPr id="0" name=""/>
        <dsp:cNvSpPr/>
      </dsp:nvSpPr>
      <dsp:spPr>
        <a:xfrm>
          <a:off x="2466" y="0"/>
          <a:ext cx="3390537" cy="71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O que deu certo</a:t>
          </a:r>
        </a:p>
      </dsp:txBody>
      <dsp:txXfrm>
        <a:off x="2466" y="0"/>
        <a:ext cx="3390537" cy="716568"/>
      </dsp:txXfrm>
    </dsp:sp>
    <dsp:sp modelId="{234DF696-95E9-457F-A700-25D359AED6DD}">
      <dsp:nvSpPr>
        <dsp:cNvPr id="0" name=""/>
        <dsp:cNvSpPr/>
      </dsp:nvSpPr>
      <dsp:spPr>
        <a:xfrm>
          <a:off x="2466" y="1446974"/>
          <a:ext cx="249075" cy="2490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A39CF-84D2-4DB1-B08F-77EB2CD7AD85}">
      <dsp:nvSpPr>
        <dsp:cNvPr id="0" name=""/>
        <dsp:cNvSpPr/>
      </dsp:nvSpPr>
      <dsp:spPr>
        <a:xfrm>
          <a:off x="239803" y="1281215"/>
          <a:ext cx="3153200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/>
        </a:p>
      </dsp:txBody>
      <dsp:txXfrm>
        <a:off x="239803" y="1281215"/>
        <a:ext cx="3153200" cy="580594"/>
      </dsp:txXfrm>
    </dsp:sp>
    <dsp:sp modelId="{776780CC-60F3-42A1-B10A-686870252994}">
      <dsp:nvSpPr>
        <dsp:cNvPr id="0" name=""/>
        <dsp:cNvSpPr/>
      </dsp:nvSpPr>
      <dsp:spPr>
        <a:xfrm>
          <a:off x="2466" y="2027569"/>
          <a:ext cx="249075" cy="2490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36675-7F3D-409A-B160-F08770F99F6B}">
      <dsp:nvSpPr>
        <dsp:cNvPr id="0" name=""/>
        <dsp:cNvSpPr/>
      </dsp:nvSpPr>
      <dsp:spPr>
        <a:xfrm>
          <a:off x="239803" y="1861809"/>
          <a:ext cx="3153200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/>
        </a:p>
      </dsp:txBody>
      <dsp:txXfrm>
        <a:off x="239803" y="1861809"/>
        <a:ext cx="3153200" cy="580594"/>
      </dsp:txXfrm>
    </dsp:sp>
    <dsp:sp modelId="{E600EAD8-0769-4966-B85E-A4A638735D7E}">
      <dsp:nvSpPr>
        <dsp:cNvPr id="0" name=""/>
        <dsp:cNvSpPr/>
      </dsp:nvSpPr>
      <dsp:spPr>
        <a:xfrm>
          <a:off x="3562531" y="716568"/>
          <a:ext cx="3390537" cy="3988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E8FA3-8E3F-4ABD-92AB-16C4EEC55EBD}">
      <dsp:nvSpPr>
        <dsp:cNvPr id="0" name=""/>
        <dsp:cNvSpPr/>
      </dsp:nvSpPr>
      <dsp:spPr>
        <a:xfrm>
          <a:off x="3562531" y="866374"/>
          <a:ext cx="249081" cy="24908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5CF4E-E3B6-44E6-9536-51DC02685BE2}">
      <dsp:nvSpPr>
        <dsp:cNvPr id="0" name=""/>
        <dsp:cNvSpPr/>
      </dsp:nvSpPr>
      <dsp:spPr>
        <a:xfrm>
          <a:off x="3562531" y="0"/>
          <a:ext cx="3390537" cy="71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O que deu errado</a:t>
          </a:r>
        </a:p>
      </dsp:txBody>
      <dsp:txXfrm>
        <a:off x="3562531" y="0"/>
        <a:ext cx="3390537" cy="716568"/>
      </dsp:txXfrm>
    </dsp:sp>
    <dsp:sp modelId="{EDAF7972-D0C7-4239-A410-D98F4F7FC2D1}">
      <dsp:nvSpPr>
        <dsp:cNvPr id="0" name=""/>
        <dsp:cNvSpPr/>
      </dsp:nvSpPr>
      <dsp:spPr>
        <a:xfrm>
          <a:off x="3562531" y="1446974"/>
          <a:ext cx="249075" cy="2490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6A12C-AFE5-4724-905B-2F2C8881568E}">
      <dsp:nvSpPr>
        <dsp:cNvPr id="0" name=""/>
        <dsp:cNvSpPr/>
      </dsp:nvSpPr>
      <dsp:spPr>
        <a:xfrm>
          <a:off x="3799868" y="1281215"/>
          <a:ext cx="3153200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/>
        </a:p>
      </dsp:txBody>
      <dsp:txXfrm>
        <a:off x="3799868" y="1281215"/>
        <a:ext cx="3153200" cy="580594"/>
      </dsp:txXfrm>
    </dsp:sp>
    <dsp:sp modelId="{D89ADCAB-90DA-4FED-87E0-F6320744BFFE}">
      <dsp:nvSpPr>
        <dsp:cNvPr id="0" name=""/>
        <dsp:cNvSpPr/>
      </dsp:nvSpPr>
      <dsp:spPr>
        <a:xfrm>
          <a:off x="3562531" y="2027569"/>
          <a:ext cx="249075" cy="2490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C086D-66CF-4C5F-8904-F36A670992F5}">
      <dsp:nvSpPr>
        <dsp:cNvPr id="0" name=""/>
        <dsp:cNvSpPr/>
      </dsp:nvSpPr>
      <dsp:spPr>
        <a:xfrm>
          <a:off x="3799868" y="1861809"/>
          <a:ext cx="3153200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/>
        </a:p>
      </dsp:txBody>
      <dsp:txXfrm>
        <a:off x="3799868" y="1861809"/>
        <a:ext cx="3153200" cy="580594"/>
      </dsp:txXfrm>
    </dsp:sp>
    <dsp:sp modelId="{DA818E91-8F59-44CA-B70A-1137968712CB}">
      <dsp:nvSpPr>
        <dsp:cNvPr id="0" name=""/>
        <dsp:cNvSpPr/>
      </dsp:nvSpPr>
      <dsp:spPr>
        <a:xfrm>
          <a:off x="7122595" y="716568"/>
          <a:ext cx="3390537" cy="3988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3EEBF-614B-4EAB-8341-8B65A1BBCBCA}">
      <dsp:nvSpPr>
        <dsp:cNvPr id="0" name=""/>
        <dsp:cNvSpPr/>
      </dsp:nvSpPr>
      <dsp:spPr>
        <a:xfrm>
          <a:off x="7122595" y="866374"/>
          <a:ext cx="249081" cy="24908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8F696-63C9-4899-A8DA-1C2438DF9A8E}">
      <dsp:nvSpPr>
        <dsp:cNvPr id="0" name=""/>
        <dsp:cNvSpPr/>
      </dsp:nvSpPr>
      <dsp:spPr>
        <a:xfrm>
          <a:off x="7122595" y="0"/>
          <a:ext cx="3390537" cy="716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Ações de melhorias</a:t>
          </a:r>
        </a:p>
      </dsp:txBody>
      <dsp:txXfrm>
        <a:off x="7122595" y="0"/>
        <a:ext cx="3390537" cy="716568"/>
      </dsp:txXfrm>
    </dsp:sp>
    <dsp:sp modelId="{C173A242-6520-4519-8EA9-BF425FB7AAF6}">
      <dsp:nvSpPr>
        <dsp:cNvPr id="0" name=""/>
        <dsp:cNvSpPr/>
      </dsp:nvSpPr>
      <dsp:spPr>
        <a:xfrm>
          <a:off x="7122595" y="1446974"/>
          <a:ext cx="249075" cy="2490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66A4D-693E-4F5F-9675-5274A36C8C79}">
      <dsp:nvSpPr>
        <dsp:cNvPr id="0" name=""/>
        <dsp:cNvSpPr/>
      </dsp:nvSpPr>
      <dsp:spPr>
        <a:xfrm>
          <a:off x="7359933" y="1281215"/>
          <a:ext cx="3153200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[Text]</a:t>
          </a:r>
        </a:p>
      </dsp:txBody>
      <dsp:txXfrm>
        <a:off x="7359933" y="1281215"/>
        <a:ext cx="3153200" cy="580594"/>
      </dsp:txXfrm>
    </dsp:sp>
    <dsp:sp modelId="{10B93797-E242-4272-BD0C-FFEAC9C61C9B}">
      <dsp:nvSpPr>
        <dsp:cNvPr id="0" name=""/>
        <dsp:cNvSpPr/>
      </dsp:nvSpPr>
      <dsp:spPr>
        <a:xfrm>
          <a:off x="7122595" y="2027569"/>
          <a:ext cx="249075" cy="2490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DCE80-B22F-4D5D-9046-583F303D988A}">
      <dsp:nvSpPr>
        <dsp:cNvPr id="0" name=""/>
        <dsp:cNvSpPr/>
      </dsp:nvSpPr>
      <dsp:spPr>
        <a:xfrm>
          <a:off x="7359933" y="1861809"/>
          <a:ext cx="3153200" cy="58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[Text]</a:t>
          </a:r>
        </a:p>
      </dsp:txBody>
      <dsp:txXfrm>
        <a:off x="7359933" y="1861809"/>
        <a:ext cx="3153200" cy="580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086B6B0-8F4E-480F-AB6E-DD5CB164C4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BD6BA7-EA29-4D58-950F-7982734348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992F-2D35-4E61-BE4F-40790A9532AE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A58769-9516-43F2-ADE1-E72634E9A5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250B6A-464B-4120-BBD6-AB143DD334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7FF26-E71F-4AD1-84DF-7B4D9A1CC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0723A-AC22-47AB-820B-335CA2F804E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D1391-1907-4EEB-851B-B4E70B514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EE7D0-78CF-4437-AB2F-8CBC4604D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D1D718-2DE4-4115-95CD-65BE59740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14329-846D-4E5B-A75F-7F9A3A27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26B3-EE0F-49AF-A6CB-E8D7A4C5365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3A89E-BB76-49BE-8945-52B574AC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0D4D9A-11A7-4EFD-9F64-B56D002A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E6D0D6F-9B8E-435B-8718-1AD1E06F5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293688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7D8DB-43F0-4980-80BB-40362DE4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2576E5-3B30-44DD-995F-DD965E204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BD4806-324D-4715-B1EC-DDCE7BE3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C389-4382-4E3C-B39A-CBE6A470801B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DE5EF1-B0A3-426A-8BA5-94342F9D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4C7D4A-E68A-41C3-B3EA-8099E309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9A1827-353B-4881-A892-76BBF9C41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C04199-A9FA-4651-8FF6-B60007FE2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CD360D-5599-4FB8-B136-B08A1041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6E79-78B8-4BEA-B6AE-DAF60B8560BE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75DA0-0271-4812-9854-D69B5EFE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6DF6B1-1641-40A0-8A98-841C8CB3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7F5759B0-03D6-4F71-AACA-241713134D15}"/>
              </a:ext>
            </a:extLst>
          </p:cNvPr>
          <p:cNvSpPr/>
          <p:nvPr userDrawn="1"/>
        </p:nvSpPr>
        <p:spPr>
          <a:xfrm>
            <a:off x="0" y="6450620"/>
            <a:ext cx="12192000" cy="4073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591D82-44E4-4D29-B596-B9D1B348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1" y="365125"/>
            <a:ext cx="8676589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3253A-ED9A-472C-B873-AC0F2CD8F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2C320-22F4-45AB-A15E-65A12037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69474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0B35CC6-D468-4AFB-8872-41FBC81AD121}" type="datetime1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7167B7-01BD-4DE9-B5A3-5559D385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7212" y="6460047"/>
            <a:ext cx="6796726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FATEC – Faculdade de Tecnologia Americana - Americana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FDCFA9-981F-4E6C-BB4F-77DAF4DF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20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8A8A001-BCE7-4BD9-8A9F-1AB0D641A0A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D356503-8E3B-48A7-A4ED-17AC861DF776}"/>
              </a:ext>
            </a:extLst>
          </p:cNvPr>
          <p:cNvSpPr/>
          <p:nvPr userDrawn="1"/>
        </p:nvSpPr>
        <p:spPr>
          <a:xfrm>
            <a:off x="386498" y="1709355"/>
            <a:ext cx="11378153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586E6A5-B55A-4B79-B558-425F15C7C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06"/>
          <a:stretch/>
        </p:blipFill>
        <p:spPr>
          <a:xfrm>
            <a:off x="386498" y="537631"/>
            <a:ext cx="2264629" cy="8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1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293DE-2466-4229-81DB-C526933D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498D8C-0A86-47A0-BA42-13700EA3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4D76F9-F2A3-4CBA-AADB-426C0182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A91D-F67A-4E08-8094-8EDA749E705D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EC51D-2EF8-4D37-87A9-7F538448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265EC1-5413-4B7B-8470-8D90DD25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203C-D118-4B01-8455-0191B497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960AC-9559-4AE5-91CC-BFC38687C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F9E7E3-413D-4921-8A87-6A903B383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FC4EA6-0C13-4528-B603-2C64B6FC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9C8-6825-4F9F-AF95-07A0E0315F44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31FD18-8378-4668-95FC-55F8CDC7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0ADDB-058F-4739-AAB9-5DFC7D60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A11C8-0F88-4458-985B-40F01AA8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BBE3B8-9E80-476F-B633-48A4810C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C95AB1-C0C4-494D-8027-5041F05B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57D6E2-0A80-476C-AC1E-BAEF43732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43F6BA-FFE6-4BBA-8CC8-A161F31E3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6797DB-A636-42B2-A68A-B3F6C358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AC6B-323F-43F8-9A0C-544075B7FA75}" type="datetime1">
              <a:rPr lang="en-US" smtClean="0"/>
              <a:t>2/27/2020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CA9898-6BCD-4D59-ABB1-1C42FCCA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F967FD-C4F4-40B9-A6DC-EAF7E20F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2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EF39C-2360-44BF-8A63-135EC290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186C28-5739-40DD-ABC2-00A1F2A8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BAC-FFC5-4ED5-816B-69AC5CDB2402}" type="datetime1">
              <a:rPr lang="en-US" smtClean="0"/>
              <a:t>2/27/2020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0ACF2E-4DEF-4472-B742-1181545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35026C-40CE-4AFB-9D32-7F56EC05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BEAE9F-1EA7-490E-90E5-FB1034DA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591B-6F5E-4C59-BB4D-95041FA15830}" type="datetime1">
              <a:rPr lang="en-US" smtClean="0"/>
              <a:t>2/27/2020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1E22CD-8838-467C-A310-991F2629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F6286B-9CA3-46C7-AEF9-8DD458BC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AB02-57BE-450B-8F8A-C53D7CCB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47F0A-075F-4A81-9B5C-877582FA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75E694-579D-4EF1-8438-BAB4E8A8F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79B6B8-6998-4C6A-ADC8-BB74A81E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55E-F03D-40B2-9F45-6F7BF4ED622D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F830CD-ADCD-4D3A-918E-79508C0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1322FA-E383-40B6-AA28-FC03C68B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ACBB5-BCB9-4118-925A-CA3BA217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E8570D-BA04-4308-8F33-71D5997B1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88D0AA-AA26-419E-AB5D-C919111C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D2EC9E-460E-43E9-9720-7118C40D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F37-0052-45C7-80E7-B9616FD60912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0B1F54-E38E-44E7-9761-B90ECFA1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4EEA3-BED2-44A1-8EAA-C2A7C6F7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E0E4C1-3933-49D8-94C8-23B48516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8F5F2B-ABA6-47DB-85B8-E2D87253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AD60B-C805-4089-911A-4529BED4C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65BF-3F61-47FB-ABF3-3555DF6722B7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E49F1E-5625-4762-807B-676CAC4B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1BBAA-6ABB-4A13-89DD-D29A1AE2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jpe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90CB600-3AA6-45B7-AED3-1CFE0F9B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060"/>
            <a:ext cx="9144000" cy="229109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Nome do aluno, Nome do aluno, Nome do aluno, Nome do aluno</a:t>
            </a:r>
          </a:p>
          <a:p>
            <a:endParaRPr lang="pt-BR" dirty="0"/>
          </a:p>
          <a:p>
            <a:r>
              <a:rPr lang="pt-BR" dirty="0"/>
              <a:t>Análise e Desenvolvimento de Sistemas</a:t>
            </a:r>
          </a:p>
          <a:p>
            <a:endParaRPr lang="pt-BR" dirty="0"/>
          </a:p>
          <a:p>
            <a:r>
              <a:rPr lang="pt-BR" sz="1600" b="1" dirty="0"/>
              <a:t>Professores</a:t>
            </a:r>
          </a:p>
          <a:p>
            <a:r>
              <a:rPr lang="pt-BR" sz="1600" dirty="0"/>
              <a:t>Clerivaldo José Roccia, Kleber de Oliveira Andrade e Rosilma Mirtes dos Santos</a:t>
            </a:r>
          </a:p>
          <a:p>
            <a:endParaRPr lang="en-US" sz="16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330B78E-FD04-46D2-8901-2D6966710F6D}"/>
              </a:ext>
            </a:extLst>
          </p:cNvPr>
          <p:cNvSpPr/>
          <p:nvPr/>
        </p:nvSpPr>
        <p:spPr>
          <a:xfrm>
            <a:off x="925398" y="1857081"/>
            <a:ext cx="10341204" cy="1846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Título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6032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N – Retrospectiva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80834B7-BD0F-4810-B8F8-D660696D3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267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3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Referências Bibliográficas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09F94-63B3-47D8-939C-ABEC7311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PRESSMAN, R.S. </a:t>
            </a:r>
            <a:r>
              <a:rPr lang="pt-BR" b="1" dirty="0"/>
              <a:t>Engenharia de Software: </a:t>
            </a:r>
            <a:r>
              <a:rPr lang="pt-BR" dirty="0"/>
              <a:t>Uma abordagem Profissional. 7ª Edição, São Paulo, Editora: Makron Books, 2011.</a:t>
            </a:r>
          </a:p>
          <a:p>
            <a:r>
              <a:rPr lang="pt-BR" dirty="0"/>
              <a:t>SCRUM. </a:t>
            </a:r>
            <a:r>
              <a:rPr lang="pt-BR" b="1" dirty="0"/>
              <a:t>Guia do SCRUM</a:t>
            </a:r>
            <a:r>
              <a:rPr lang="pt-BR" dirty="0"/>
              <a:t> : Um guia definitivo para o Scrum : As regras do jogo. 2013. 19p. Disponível em: &lt;https://www.scrumguides.org/docs/scrumguide/v1/Scrum-Guide-Portuguese-BR.pdf&gt;. Acesso em 13 Jun. 2018.</a:t>
            </a:r>
          </a:p>
          <a:p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404C25E-2A8B-4BB6-BA3B-379BC04019DE}"/>
              </a:ext>
            </a:extLst>
          </p:cNvPr>
          <p:cNvSpPr/>
          <p:nvPr/>
        </p:nvSpPr>
        <p:spPr>
          <a:xfrm>
            <a:off x="-2" y="3464007"/>
            <a:ext cx="12192000" cy="33939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619B7E-F3AD-4470-A9C3-42C568457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4006"/>
            <a:ext cx="12192000" cy="1074656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Título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0CB600-3AA6-45B7-AED3-1CFE0F9B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" y="4654631"/>
            <a:ext cx="12192001" cy="2203370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Nome do aluno, Nome do aluno, Nome do aluno, Nome do aluno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Analise e Desenvolvimento de Sistemas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1400" b="1" dirty="0">
                <a:solidFill>
                  <a:schemeClr val="bg1"/>
                </a:solidFill>
              </a:rPr>
              <a:t>Professores</a:t>
            </a:r>
          </a:p>
          <a:p>
            <a:r>
              <a:rPr lang="pt-BR" sz="1400" dirty="0">
                <a:solidFill>
                  <a:schemeClr val="bg1"/>
                </a:solidFill>
              </a:rPr>
              <a:t>Clerivaldo José Roccia, Kleber de Oliveira Andrade e Rosilma Mirtes dos Santos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5D4D3F9-6F9C-4F82-8045-4489F35600FF}"/>
              </a:ext>
            </a:extLst>
          </p:cNvPr>
          <p:cNvSpPr txBox="1">
            <a:spLocks/>
          </p:cNvSpPr>
          <p:nvPr/>
        </p:nvSpPr>
        <p:spPr>
          <a:xfrm>
            <a:off x="2" y="1647824"/>
            <a:ext cx="12191998" cy="1700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/>
              <a:t>Obrigado!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9322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2F1B2-7F62-4C37-9B7D-A143C536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Objetivo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46CBF-6A65-4F3C-B120-AB044F4F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3549"/>
          </a:xfrm>
        </p:spPr>
        <p:txBody>
          <a:bodyPr/>
          <a:lstStyle/>
          <a:p>
            <a:r>
              <a:rPr lang="pt-BR" dirty="0"/>
              <a:t>Principais informações (contexto)</a:t>
            </a:r>
          </a:p>
          <a:p>
            <a:r>
              <a:rPr lang="pt-BR" dirty="0"/>
              <a:t>Problema</a:t>
            </a:r>
          </a:p>
          <a:p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269B5-7FEE-41D1-B010-BAD212CE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C61D7-327B-4D44-80F0-B8085720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011B478-55A9-4667-A094-C5E3DBF0501F}"/>
              </a:ext>
            </a:extLst>
          </p:cNvPr>
          <p:cNvSpPr/>
          <p:nvPr/>
        </p:nvSpPr>
        <p:spPr>
          <a:xfrm>
            <a:off x="838200" y="4628561"/>
            <a:ext cx="10515600" cy="154840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Descrever o objetivo principal do trabalho AQUI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163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2F1B2-7F62-4C37-9B7D-A143C536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Similares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C1D673-EBA1-4B6D-9BA6-4E2607CBC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528591"/>
              </p:ext>
            </p:extLst>
          </p:nvPr>
        </p:nvGraphicFramePr>
        <p:xfrm>
          <a:off x="838200" y="1825625"/>
          <a:ext cx="10800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0">
                  <a:extLst>
                    <a:ext uri="{9D8B030D-6E8A-4147-A177-3AD203B41FA5}">
                      <a16:colId xmlns:a16="http://schemas.microsoft.com/office/drawing/2014/main" val="1501647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099493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181327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638455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417384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9188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Funcionalidades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4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7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77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51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3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22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68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75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5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537131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269B5-7FEE-41D1-B010-BAD212CE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C61D7-327B-4D44-80F0-B8085720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8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- Scrum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71A601-29FA-408C-B357-04064B01E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41" y="1825625"/>
            <a:ext cx="7648718" cy="4351338"/>
          </a:xfrm>
        </p:spPr>
      </p:pic>
    </p:spTree>
    <p:extLst>
      <p:ext uri="{BB962C8B-B14F-4D97-AF65-F5344CB8AC3E}">
        <p14:creationId xmlns:p14="http://schemas.microsoft.com/office/powerpoint/2010/main" val="90878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e Tecnologias utilizadas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Resultado de imagem para java">
            <a:extLst>
              <a:ext uri="{FF2B5EF4-FFF2-40B4-BE49-F238E27FC236}">
                <a16:creationId xmlns:a16="http://schemas.microsoft.com/office/drawing/2014/main" id="{52976D47-ECE9-445B-803B-B24AFC461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83" y="1832808"/>
            <a:ext cx="1944130" cy="109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m para c">
            <a:extLst>
              <a:ext uri="{FF2B5EF4-FFF2-40B4-BE49-F238E27FC236}">
                <a16:creationId xmlns:a16="http://schemas.microsoft.com/office/drawing/2014/main" id="{9CCF203E-94C3-46D9-AE37-26948EF4E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68" y="1923151"/>
            <a:ext cx="1093573" cy="101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Resultado de imagem para rabbitmq">
            <a:extLst>
              <a:ext uri="{FF2B5EF4-FFF2-40B4-BE49-F238E27FC236}">
                <a16:creationId xmlns:a16="http://schemas.microsoft.com/office/drawing/2014/main" id="{A93B59CA-A2E7-42CE-8C4D-09CE97E3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49" y="2033582"/>
            <a:ext cx="2222739" cy="82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sultado de imagem para azure">
            <a:extLst>
              <a:ext uri="{FF2B5EF4-FFF2-40B4-BE49-F238E27FC236}">
                <a16:creationId xmlns:a16="http://schemas.microsoft.com/office/drawing/2014/main" id="{F2868A69-D222-4C93-A55B-C8FE01CA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0" y="3952132"/>
            <a:ext cx="2022069" cy="116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Resultado de imagem para cloudamqp">
            <a:extLst>
              <a:ext uri="{FF2B5EF4-FFF2-40B4-BE49-F238E27FC236}">
                <a16:creationId xmlns:a16="http://schemas.microsoft.com/office/drawing/2014/main" id="{0A14A535-2ADC-4565-AA5E-FC8251D26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65" y="1973772"/>
            <a:ext cx="1421671" cy="142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arduino logo">
            <a:extLst>
              <a:ext uri="{FF2B5EF4-FFF2-40B4-BE49-F238E27FC236}">
                <a16:creationId xmlns:a16="http://schemas.microsoft.com/office/drawing/2014/main" id="{517C5B9D-80F5-4F59-93BF-5C1735F6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292" y="3722102"/>
            <a:ext cx="1521168" cy="103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Resultado de imagem para nfc">
            <a:extLst>
              <a:ext uri="{FF2B5EF4-FFF2-40B4-BE49-F238E27FC236}">
                <a16:creationId xmlns:a16="http://schemas.microsoft.com/office/drawing/2014/main" id="{FF0402AB-EC94-474F-A47B-FEAB0D79F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18" y="2981734"/>
            <a:ext cx="1180069" cy="118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Resultado de imagem para android">
            <a:extLst>
              <a:ext uri="{FF2B5EF4-FFF2-40B4-BE49-F238E27FC236}">
                <a16:creationId xmlns:a16="http://schemas.microsoft.com/office/drawing/2014/main" id="{B5DE6B3F-0B1D-47B3-A7A3-022F89A3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12" y="3402137"/>
            <a:ext cx="1751313" cy="116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esultado de imagem para google platform">
            <a:extLst>
              <a:ext uri="{FF2B5EF4-FFF2-40B4-BE49-F238E27FC236}">
                <a16:creationId xmlns:a16="http://schemas.microsoft.com/office/drawing/2014/main" id="{04560CAD-8F72-464C-A40C-C013507D8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769" y="3327640"/>
            <a:ext cx="1888875" cy="116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esultado de imagem para google geolocation">
            <a:extLst>
              <a:ext uri="{FF2B5EF4-FFF2-40B4-BE49-F238E27FC236}">
                <a16:creationId xmlns:a16="http://schemas.microsoft.com/office/drawing/2014/main" id="{48F61B31-AD55-44F2-9D5D-83AF1B7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015" y="4162050"/>
            <a:ext cx="1113950" cy="111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Resultado de imagem para google translate api">
            <a:extLst>
              <a:ext uri="{FF2B5EF4-FFF2-40B4-BE49-F238E27FC236}">
                <a16:creationId xmlns:a16="http://schemas.microsoft.com/office/drawing/2014/main" id="{8A64174A-C4C9-4723-8C3C-83C1776E7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53" y="4848203"/>
            <a:ext cx="1342545" cy="98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Resultado de imagem para azure storage png">
            <a:extLst>
              <a:ext uri="{FF2B5EF4-FFF2-40B4-BE49-F238E27FC236}">
                <a16:creationId xmlns:a16="http://schemas.microsoft.com/office/drawing/2014/main" id="{A649BC42-BDD6-45E5-A8CA-95DB9381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823453"/>
            <a:ext cx="1180069" cy="118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Resultado de imagem para eclipse tool icon">
            <a:extLst>
              <a:ext uri="{FF2B5EF4-FFF2-40B4-BE49-F238E27FC236}">
                <a16:creationId xmlns:a16="http://schemas.microsoft.com/office/drawing/2014/main" id="{339DEB4C-A728-47B2-B135-22BA15B76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891" y="4648190"/>
            <a:ext cx="1180070" cy="118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Resultado de imagem para android studio">
            <a:extLst>
              <a:ext uri="{FF2B5EF4-FFF2-40B4-BE49-F238E27FC236}">
                <a16:creationId xmlns:a16="http://schemas.microsoft.com/office/drawing/2014/main" id="{25DDC033-A03A-4D43-8D2E-DFE3DD260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88" y="3503476"/>
            <a:ext cx="929200" cy="9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Resultado de imagem para bitbucket">
            <a:extLst>
              <a:ext uri="{FF2B5EF4-FFF2-40B4-BE49-F238E27FC236}">
                <a16:creationId xmlns:a16="http://schemas.microsoft.com/office/drawing/2014/main" id="{91BBFF33-F698-4FCC-9F47-FA0EADC48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75" y="5245114"/>
            <a:ext cx="3506995" cy="77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Resultado de imagem para javascript">
            <a:extLst>
              <a:ext uri="{FF2B5EF4-FFF2-40B4-BE49-F238E27FC236}">
                <a16:creationId xmlns:a16="http://schemas.microsoft.com/office/drawing/2014/main" id="{33A5771E-98F8-42B5-972D-533B69DB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737" y="2351370"/>
            <a:ext cx="2280279" cy="133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Resultado de imagem para nxp">
            <a:extLst>
              <a:ext uri="{FF2B5EF4-FFF2-40B4-BE49-F238E27FC236}">
                <a16:creationId xmlns:a16="http://schemas.microsoft.com/office/drawing/2014/main" id="{6A483268-51E6-4BCC-A8EB-D8F75119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076" y="4131843"/>
            <a:ext cx="1528008" cy="55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m 8">
            <a:extLst>
              <a:ext uri="{FF2B5EF4-FFF2-40B4-BE49-F238E27FC236}">
                <a16:creationId xmlns:a16="http://schemas.microsoft.com/office/drawing/2014/main" id="{4C158E81-C788-43B5-872F-6ED866A079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04582" y="2845569"/>
            <a:ext cx="1524000" cy="400050"/>
          </a:xfrm>
          <a:prstGeom prst="rect">
            <a:avLst/>
          </a:prstGeom>
        </p:spPr>
      </p:pic>
      <p:pic>
        <p:nvPicPr>
          <p:cNvPr id="24" name="Picture 23" descr="Resultado de imagem para maven">
            <a:extLst>
              <a:ext uri="{FF2B5EF4-FFF2-40B4-BE49-F238E27FC236}">
                <a16:creationId xmlns:a16="http://schemas.microsoft.com/office/drawing/2014/main" id="{51E7B165-FC36-47AB-BBBF-9E50790F4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404" y="5513452"/>
            <a:ext cx="1615903" cy="84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Imagem relacionada">
            <a:extLst>
              <a:ext uri="{FF2B5EF4-FFF2-40B4-BE49-F238E27FC236}">
                <a16:creationId xmlns:a16="http://schemas.microsoft.com/office/drawing/2014/main" id="{4EBB9236-A4D8-4762-BC69-9085124E5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421" y="5053343"/>
            <a:ext cx="1615903" cy="70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Resultado de imagem para gradle">
            <a:extLst>
              <a:ext uri="{FF2B5EF4-FFF2-40B4-BE49-F238E27FC236}">
                <a16:creationId xmlns:a16="http://schemas.microsoft.com/office/drawing/2014/main" id="{25DECA5A-34E2-4EFF-8356-36BAF140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310" y="5745922"/>
            <a:ext cx="2373077" cy="6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Resultado de imagem para rest">
            <a:extLst>
              <a:ext uri="{FF2B5EF4-FFF2-40B4-BE49-F238E27FC236}">
                <a16:creationId xmlns:a16="http://schemas.microsoft.com/office/drawing/2014/main" id="{D97E209A-9DAB-463E-84C6-580E1B4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65" y="2997695"/>
            <a:ext cx="1570626" cy="95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Resultado de imagem para sql server">
            <a:extLst>
              <a:ext uri="{FF2B5EF4-FFF2-40B4-BE49-F238E27FC236}">
                <a16:creationId xmlns:a16="http://schemas.microsoft.com/office/drawing/2014/main" id="{E984ADB4-6782-44A0-816B-01FCED456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97" y="1936887"/>
            <a:ext cx="2022069" cy="124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Resultado de imagem para fritzing">
            <a:extLst>
              <a:ext uri="{FF2B5EF4-FFF2-40B4-BE49-F238E27FC236}">
                <a16:creationId xmlns:a16="http://schemas.microsoft.com/office/drawing/2014/main" id="{AA252E59-B4AB-437F-BE7D-6927FC69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69" y="1951245"/>
            <a:ext cx="688542" cy="69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Imagem relacionada">
            <a:extLst>
              <a:ext uri="{FF2B5EF4-FFF2-40B4-BE49-F238E27FC236}">
                <a16:creationId xmlns:a16="http://schemas.microsoft.com/office/drawing/2014/main" id="{51BBC144-460B-4941-BEA1-8B557BBF5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088" y="3528206"/>
            <a:ext cx="1011962" cy="67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Resultado de imagem para astah uml icon">
            <a:extLst>
              <a:ext uri="{FF2B5EF4-FFF2-40B4-BE49-F238E27FC236}">
                <a16:creationId xmlns:a16="http://schemas.microsoft.com/office/drawing/2014/main" id="{FC2BBAB1-31FF-4CC8-8177-134A9E25F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74" y="5665495"/>
            <a:ext cx="676053" cy="67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Resultado de imagem para jwt png">
            <a:extLst>
              <a:ext uri="{FF2B5EF4-FFF2-40B4-BE49-F238E27FC236}">
                <a16:creationId xmlns:a16="http://schemas.microsoft.com/office/drawing/2014/main" id="{AC4D60DD-6B1B-4336-AEDC-E03367A74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86" y="4763514"/>
            <a:ext cx="988466" cy="48270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Resultado de imagem para jax-rs png">
            <a:extLst>
              <a:ext uri="{FF2B5EF4-FFF2-40B4-BE49-F238E27FC236}">
                <a16:creationId xmlns:a16="http://schemas.microsoft.com/office/drawing/2014/main" id="{A58F3956-8E85-4699-AA09-16F09A80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283" y="1814295"/>
            <a:ext cx="998041" cy="51975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81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AF32-E6F4-4198-A4BF-E025564E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(Sprint)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44AF-3688-4BF7-ACA5-5B94AC4A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Sprint 1: </a:t>
            </a:r>
            <a:r>
              <a:rPr lang="pt-BR" dirty="0"/>
              <a:t>Desenvolvimento das tela de login, registro de usuário e suas respectivas entidades no banco de dados;</a:t>
            </a:r>
          </a:p>
          <a:p>
            <a:r>
              <a:rPr lang="pt-BR" b="1" dirty="0"/>
              <a:t>Sprint 2: </a:t>
            </a:r>
            <a:r>
              <a:rPr lang="pt-BR" dirty="0"/>
              <a:t>xxxxx</a:t>
            </a:r>
          </a:p>
          <a:p>
            <a:r>
              <a:rPr lang="pt-BR" b="1" dirty="0"/>
              <a:t>Sprint 3: </a:t>
            </a:r>
            <a:r>
              <a:rPr lang="pt-BR" dirty="0"/>
              <a:t>xxxxx</a:t>
            </a:r>
          </a:p>
          <a:p>
            <a:r>
              <a:rPr lang="pt-BR" b="1" dirty="0"/>
              <a:t>Sprint 4: </a:t>
            </a:r>
            <a:r>
              <a:rPr lang="pt-BR" dirty="0"/>
              <a:t>xxxxx</a:t>
            </a:r>
          </a:p>
          <a:p>
            <a:r>
              <a:rPr lang="pt-BR" b="1" dirty="0"/>
              <a:t>Sprint 4: </a:t>
            </a:r>
            <a:r>
              <a:rPr lang="pt-BR" dirty="0"/>
              <a:t>xxxxx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D0BEA-1512-44AB-B49E-47EEC30D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0ADB9-9ED9-445C-A4C2-2377CF8A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6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ACC1-8E21-4ED4-9EF6-4AFB197E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Sprint N (00/00/0000 – 00/00/000)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A289C-E6C9-495E-B634-0FF8BD18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83170-350C-4C57-A0EF-F38CC5B4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DE1F3FD-8B61-4BBC-9BC4-7D089AA31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404482"/>
              </p:ext>
            </p:extLst>
          </p:nvPr>
        </p:nvGraphicFramePr>
        <p:xfrm>
          <a:off x="838200" y="2005330"/>
          <a:ext cx="10515599" cy="364258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070689">
                  <a:extLst>
                    <a:ext uri="{9D8B030D-6E8A-4147-A177-3AD203B41FA5}">
                      <a16:colId xmlns:a16="http://schemas.microsoft.com/office/drawing/2014/main" val="1152499916"/>
                    </a:ext>
                  </a:extLst>
                </a:gridCol>
                <a:gridCol w="1722455">
                  <a:extLst>
                    <a:ext uri="{9D8B030D-6E8A-4147-A177-3AD203B41FA5}">
                      <a16:colId xmlns:a16="http://schemas.microsoft.com/office/drawing/2014/main" val="776284186"/>
                    </a:ext>
                  </a:extLst>
                </a:gridCol>
                <a:gridCol w="1722455">
                  <a:extLst>
                    <a:ext uri="{9D8B030D-6E8A-4147-A177-3AD203B41FA5}">
                      <a16:colId xmlns:a16="http://schemas.microsoft.com/office/drawing/2014/main" val="34103467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</a:rPr>
                        <a:t>Atividade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chemeClr val="bg1"/>
                          </a:solidFill>
                          <a:effectLst/>
                        </a:rPr>
                        <a:t>Tempo </a:t>
                      </a:r>
                      <a:endParaRPr lang="pt-BR" sz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</a:rPr>
                        <a:t>Pontos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66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Correção de BUGS de perfil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0,5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03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API para cadastro Android (checagem de usuário)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67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Alterações em adicionar usuários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618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Correção do tamanho de anexos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0,5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923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Correção na adição de foto de assinatura digital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0,5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47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Correções de botões no desktop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0,5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507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Adição de pai e mãe biológicos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70759"/>
                  </a:ext>
                </a:extLst>
              </a:tr>
              <a:tr h="2560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Visualização da especialização do médico em exames/ diagnósticos 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79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Tradução das especializações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74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Tela de carregamento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92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Ajustes de navegação do app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31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Verificação de CPF no cadastro de paciente do app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492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Adicionado DataPicker no app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225208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Melhoramento da navegação entre Fragments e Activities (app)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653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Puxar dados através do CEP (cadastro de paciente app)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5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04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87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1B7C-73EA-463A-B0EC-D1D34EF9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N – Gráfico de Burndown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7D8BA-9036-49C8-977A-F6835470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CAE8B-CCB6-4CFF-B993-ED139021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Gráfico 1">
            <a:extLst>
              <a:ext uri="{FF2B5EF4-FFF2-40B4-BE49-F238E27FC236}">
                <a16:creationId xmlns:a16="http://schemas.microsoft.com/office/drawing/2014/main" id="{068973F6-FBEE-497D-B5B7-5D8983A075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45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N – Sprint Review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Análise e Desenvolvimento de Sistemas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 descr="Resultado de imagem para video flat icon">
            <a:extLst>
              <a:ext uri="{FF2B5EF4-FFF2-40B4-BE49-F238E27FC236}">
                <a16:creationId xmlns:a16="http://schemas.microsoft.com/office/drawing/2014/main" id="{B82D2F0C-F6EB-4CCF-AEF4-32D26821F0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29297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97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552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Introdução e Objetivo</vt:lpstr>
      <vt:lpstr>Sistemas Similares</vt:lpstr>
      <vt:lpstr>Metodologia - Scrum</vt:lpstr>
      <vt:lpstr>Ferramentas e Tecnologias utilizadas</vt:lpstr>
      <vt:lpstr>Desenvolvimento (Sprint)</vt:lpstr>
      <vt:lpstr>Sprint N (00/00/0000 – 00/00/000)</vt:lpstr>
      <vt:lpstr>Sprint N – Gráfico de Burndown</vt:lpstr>
      <vt:lpstr>Sprint N – Sprint Review</vt:lpstr>
      <vt:lpstr>Sprint N – Retrospectiva</vt:lpstr>
      <vt:lpstr>Principais Referências Bibliográficas</vt:lpstr>
      <vt:lpstr>Título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Kleber Andrade</dc:creator>
  <cp:lastModifiedBy>Kleber Andrade</cp:lastModifiedBy>
  <cp:revision>33</cp:revision>
  <dcterms:created xsi:type="dcterms:W3CDTF">2017-10-23T11:40:57Z</dcterms:created>
  <dcterms:modified xsi:type="dcterms:W3CDTF">2020-02-27T13:20:52Z</dcterms:modified>
</cp:coreProperties>
</file>