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4674" r:id="rId2"/>
  </p:sldMasterIdLst>
  <p:notesMasterIdLst>
    <p:notesMasterId r:id="rId9"/>
  </p:notesMasterIdLst>
  <p:handoutMasterIdLst>
    <p:handoutMasterId r:id="rId10"/>
  </p:handoutMasterIdLst>
  <p:sldIdLst>
    <p:sldId id="304" r:id="rId3"/>
    <p:sldId id="560" r:id="rId4"/>
    <p:sldId id="561" r:id="rId5"/>
    <p:sldId id="529" r:id="rId6"/>
    <p:sldId id="562" r:id="rId7"/>
    <p:sldId id="374" r:id="rId8"/>
  </p:sldIdLst>
  <p:sldSz cx="9144000" cy="5143500" type="screen16x9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3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, Jie" initials="ZJ" lastIdx="9" clrIdx="0"/>
  <p:cmAuthor id="2" name="Lee, Ji Yun" initials="LJY" lastIdx="15" clrIdx="1"/>
  <p:cmAuthor id="3" name="Ji Yun Lee" initials="" lastIdx="29" clrIdx="2"/>
  <p:cmAuthor id="4" name="jie.zhao1219@gmail.com" initials="j" lastIdx="22" clrIdx="3"/>
  <p:cmAuthor id="5" name="Ji Yun Lee" initials="JYL" lastIdx="5" clrIdx="4">
    <p:extLst>
      <p:ext uri="{19B8F6BF-5375-455C-9EA6-DF929625EA0E}">
        <p15:presenceInfo xmlns:p15="http://schemas.microsoft.com/office/powerpoint/2012/main" userId="Ji Yun L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69"/>
    <a:srgbClr val="F735E0"/>
    <a:srgbClr val="452325"/>
    <a:srgbClr val="EAEAEA"/>
    <a:srgbClr val="DBCEAC"/>
    <a:srgbClr val="C60C30"/>
    <a:srgbClr val="3CB6CE"/>
    <a:srgbClr val="B6BF00"/>
    <a:srgbClr val="EC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5AE95F-431F-4669-924B-9522B1543F32}" v="4" dt="2021-08-16T22:46:49.3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97" autoAdjust="0"/>
  </p:normalViewPr>
  <p:slideViewPr>
    <p:cSldViewPr snapToGrid="0">
      <p:cViewPr varScale="1">
        <p:scale>
          <a:sx n="129" d="100"/>
          <a:sy n="129" d="100"/>
        </p:scale>
        <p:origin x="138" y="396"/>
      </p:cViewPr>
      <p:guideLst>
        <p:guide orient="horz" pos="486"/>
        <p:guide pos="37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2418" y="84"/>
      </p:cViewPr>
      <p:guideLst>
        <p:guide orient="horz" pos="2236"/>
        <p:guide pos="32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, Ji Yun" userId="63755024-98f9-44ae-88b7-7b497a1c2cc8" providerId="ADAL" clId="{CC5AE95F-431F-4669-924B-9522B1543F32}"/>
    <pc:docChg chg="undo custSel modSld">
      <pc:chgData name="Lee, Ji Yun" userId="63755024-98f9-44ae-88b7-7b497a1c2cc8" providerId="ADAL" clId="{CC5AE95F-431F-4669-924B-9522B1543F32}" dt="2021-08-16T22:54:02.495" v="153" actId="20577"/>
      <pc:docMkLst>
        <pc:docMk/>
      </pc:docMkLst>
      <pc:sldChg chg="modSp mod">
        <pc:chgData name="Lee, Ji Yun" userId="63755024-98f9-44ae-88b7-7b497a1c2cc8" providerId="ADAL" clId="{CC5AE95F-431F-4669-924B-9522B1543F32}" dt="2021-08-16T22:43:25.181" v="5" actId="207"/>
        <pc:sldMkLst>
          <pc:docMk/>
          <pc:sldMk cId="0" sldId="304"/>
        </pc:sldMkLst>
        <pc:spChg chg="mod">
          <ac:chgData name="Lee, Ji Yun" userId="63755024-98f9-44ae-88b7-7b497a1c2cc8" providerId="ADAL" clId="{CC5AE95F-431F-4669-924B-9522B1543F32}" dt="2021-08-16T22:42:41.297" v="1" actId="208"/>
          <ac:spMkLst>
            <pc:docMk/>
            <pc:sldMk cId="0" sldId="304"/>
            <ac:spMk id="5122" creationId="{00000000-0000-0000-0000-000000000000}"/>
          </ac:spMkLst>
        </pc:spChg>
        <pc:spChg chg="mod">
          <ac:chgData name="Lee, Ji Yun" userId="63755024-98f9-44ae-88b7-7b497a1c2cc8" providerId="ADAL" clId="{CC5AE95F-431F-4669-924B-9522B1543F32}" dt="2021-08-16T22:43:20.137" v="4" actId="207"/>
          <ac:spMkLst>
            <pc:docMk/>
            <pc:sldMk cId="0" sldId="304"/>
            <ac:spMk id="5123" creationId="{00000000-0000-0000-0000-000000000000}"/>
          </ac:spMkLst>
        </pc:spChg>
        <pc:spChg chg="mod">
          <ac:chgData name="Lee, Ji Yun" userId="63755024-98f9-44ae-88b7-7b497a1c2cc8" providerId="ADAL" clId="{CC5AE95F-431F-4669-924B-9522B1543F32}" dt="2021-08-16T22:43:25.181" v="5" actId="207"/>
          <ac:spMkLst>
            <pc:docMk/>
            <pc:sldMk cId="0" sldId="304"/>
            <ac:spMk id="5124" creationId="{00000000-0000-0000-0000-000000000000}"/>
          </ac:spMkLst>
        </pc:spChg>
      </pc:sldChg>
      <pc:sldChg chg="modSp mod">
        <pc:chgData name="Lee, Ji Yun" userId="63755024-98f9-44ae-88b7-7b497a1c2cc8" providerId="ADAL" clId="{CC5AE95F-431F-4669-924B-9522B1543F32}" dt="2021-08-16T22:54:02.495" v="153" actId="20577"/>
        <pc:sldMkLst>
          <pc:docMk/>
          <pc:sldMk cId="1904766773" sldId="529"/>
        </pc:sldMkLst>
        <pc:spChg chg="mod">
          <ac:chgData name="Lee, Ji Yun" userId="63755024-98f9-44ae-88b7-7b497a1c2cc8" providerId="ADAL" clId="{CC5AE95F-431F-4669-924B-9522B1543F32}" dt="2021-08-16T22:43:48.450" v="19" actId="20577"/>
          <ac:spMkLst>
            <pc:docMk/>
            <pc:sldMk cId="1904766773" sldId="529"/>
            <ac:spMk id="16" creationId="{3739D947-1363-494E-80E5-9D0687E493BB}"/>
          </ac:spMkLst>
        </pc:spChg>
        <pc:spChg chg="mod">
          <ac:chgData name="Lee, Ji Yun" userId="63755024-98f9-44ae-88b7-7b497a1c2cc8" providerId="ADAL" clId="{CC5AE95F-431F-4669-924B-9522B1543F32}" dt="2021-08-16T22:54:02.495" v="153" actId="20577"/>
          <ac:spMkLst>
            <pc:docMk/>
            <pc:sldMk cId="1904766773" sldId="529"/>
            <ac:spMk id="37" creationId="{52E9AEDB-AD2F-493F-A499-F0C1608543B2}"/>
          </ac:spMkLst>
        </pc:spChg>
      </pc:sldChg>
      <pc:sldChg chg="addSp delSp modSp mod">
        <pc:chgData name="Lee, Ji Yun" userId="63755024-98f9-44ae-88b7-7b497a1c2cc8" providerId="ADAL" clId="{CC5AE95F-431F-4669-924B-9522B1543F32}" dt="2021-08-16T22:47:06.308" v="144" actId="1076"/>
        <pc:sldMkLst>
          <pc:docMk/>
          <pc:sldMk cId="978932276" sldId="560"/>
        </pc:sldMkLst>
        <pc:spChg chg="add mod">
          <ac:chgData name="Lee, Ji Yun" userId="63755024-98f9-44ae-88b7-7b497a1c2cc8" providerId="ADAL" clId="{CC5AE95F-431F-4669-924B-9522B1543F32}" dt="2021-08-16T22:45:04.413" v="118" actId="1582"/>
          <ac:spMkLst>
            <pc:docMk/>
            <pc:sldMk cId="978932276" sldId="560"/>
            <ac:spMk id="2" creationId="{57947EF7-56D6-43A7-A1D5-F75A91957038}"/>
          </ac:spMkLst>
        </pc:spChg>
        <pc:spChg chg="mod">
          <ac:chgData name="Lee, Ji Yun" userId="63755024-98f9-44ae-88b7-7b497a1c2cc8" providerId="ADAL" clId="{CC5AE95F-431F-4669-924B-9522B1543F32}" dt="2021-08-16T22:44:05.838" v="52" actId="1036"/>
          <ac:spMkLst>
            <pc:docMk/>
            <pc:sldMk cId="978932276" sldId="560"/>
            <ac:spMk id="3" creationId="{F21DB91E-1941-4D06-AEA5-A3465A6989BF}"/>
          </ac:spMkLst>
        </pc:spChg>
        <pc:spChg chg="mod">
          <ac:chgData name="Lee, Ji Yun" userId="63755024-98f9-44ae-88b7-7b497a1c2cc8" providerId="ADAL" clId="{CC5AE95F-431F-4669-924B-9522B1543F32}" dt="2021-08-16T22:43:36.619" v="7" actId="20577"/>
          <ac:spMkLst>
            <pc:docMk/>
            <pc:sldMk cId="978932276" sldId="560"/>
            <ac:spMk id="5" creationId="{B466CEA9-956B-42CC-AC76-45655C7808C4}"/>
          </ac:spMkLst>
        </pc:spChg>
        <pc:spChg chg="add mod">
          <ac:chgData name="Lee, Ji Yun" userId="63755024-98f9-44ae-88b7-7b497a1c2cc8" providerId="ADAL" clId="{CC5AE95F-431F-4669-924B-9522B1543F32}" dt="2021-08-16T22:45:29.720" v="125" actId="1076"/>
          <ac:spMkLst>
            <pc:docMk/>
            <pc:sldMk cId="978932276" sldId="560"/>
            <ac:spMk id="17" creationId="{3932C4A8-90F2-4972-84BA-59F2745726E8}"/>
          </ac:spMkLst>
        </pc:spChg>
        <pc:spChg chg="mod">
          <ac:chgData name="Lee, Ji Yun" userId="63755024-98f9-44ae-88b7-7b497a1c2cc8" providerId="ADAL" clId="{CC5AE95F-431F-4669-924B-9522B1543F32}" dt="2021-08-16T22:44:17.858" v="100" actId="1035"/>
          <ac:spMkLst>
            <pc:docMk/>
            <pc:sldMk cId="978932276" sldId="560"/>
            <ac:spMk id="21" creationId="{6532D027-7ED8-4635-BB4A-FD6022653F59}"/>
          </ac:spMkLst>
        </pc:spChg>
        <pc:spChg chg="mod">
          <ac:chgData name="Lee, Ji Yun" userId="63755024-98f9-44ae-88b7-7b497a1c2cc8" providerId="ADAL" clId="{CC5AE95F-431F-4669-924B-9522B1543F32}" dt="2021-08-16T22:44:05.838" v="52" actId="1036"/>
          <ac:spMkLst>
            <pc:docMk/>
            <pc:sldMk cId="978932276" sldId="560"/>
            <ac:spMk id="22" creationId="{974AB9E3-B28B-428F-896B-1E7D4806F250}"/>
          </ac:spMkLst>
        </pc:spChg>
        <pc:spChg chg="mod">
          <ac:chgData name="Lee, Ji Yun" userId="63755024-98f9-44ae-88b7-7b497a1c2cc8" providerId="ADAL" clId="{CC5AE95F-431F-4669-924B-9522B1543F32}" dt="2021-08-16T22:45:52.907" v="128" actId="208"/>
          <ac:spMkLst>
            <pc:docMk/>
            <pc:sldMk cId="978932276" sldId="560"/>
            <ac:spMk id="24" creationId="{E9F295ED-63DC-4557-B665-439933B5B12F}"/>
          </ac:spMkLst>
        </pc:spChg>
        <pc:spChg chg="mod">
          <ac:chgData name="Lee, Ji Yun" userId="63755024-98f9-44ae-88b7-7b497a1c2cc8" providerId="ADAL" clId="{CC5AE95F-431F-4669-924B-9522B1543F32}" dt="2021-08-16T22:45:52.907" v="128" actId="208"/>
          <ac:spMkLst>
            <pc:docMk/>
            <pc:sldMk cId="978932276" sldId="560"/>
            <ac:spMk id="25" creationId="{969DCE49-A114-434C-8B08-53DF79D58D8E}"/>
          </ac:spMkLst>
        </pc:spChg>
        <pc:spChg chg="mod">
          <ac:chgData name="Lee, Ji Yun" userId="63755024-98f9-44ae-88b7-7b497a1c2cc8" providerId="ADAL" clId="{CC5AE95F-431F-4669-924B-9522B1543F32}" dt="2021-08-16T22:44:05.838" v="52" actId="1036"/>
          <ac:spMkLst>
            <pc:docMk/>
            <pc:sldMk cId="978932276" sldId="560"/>
            <ac:spMk id="26" creationId="{6DDCAD02-5B5F-4E35-B918-56A5CCDB11B7}"/>
          </ac:spMkLst>
        </pc:spChg>
        <pc:spChg chg="add mod">
          <ac:chgData name="Lee, Ji Yun" userId="63755024-98f9-44ae-88b7-7b497a1c2cc8" providerId="ADAL" clId="{CC5AE95F-431F-4669-924B-9522B1543F32}" dt="2021-08-16T22:47:04.068" v="143" actId="1076"/>
          <ac:spMkLst>
            <pc:docMk/>
            <pc:sldMk cId="978932276" sldId="560"/>
            <ac:spMk id="27" creationId="{21C41554-86CC-4DDB-A9D2-BA23B8A48456}"/>
          </ac:spMkLst>
        </pc:spChg>
        <pc:spChg chg="mod">
          <ac:chgData name="Lee, Ji Yun" userId="63755024-98f9-44ae-88b7-7b497a1c2cc8" providerId="ADAL" clId="{CC5AE95F-431F-4669-924B-9522B1543F32}" dt="2021-08-16T22:44:05.838" v="52" actId="1036"/>
          <ac:spMkLst>
            <pc:docMk/>
            <pc:sldMk cId="978932276" sldId="560"/>
            <ac:spMk id="28" creationId="{DEE1BCB4-C8B5-4996-8045-8920494CDFF4}"/>
          </ac:spMkLst>
        </pc:spChg>
        <pc:spChg chg="mod">
          <ac:chgData name="Lee, Ji Yun" userId="63755024-98f9-44ae-88b7-7b497a1c2cc8" providerId="ADAL" clId="{CC5AE95F-431F-4669-924B-9522B1543F32}" dt="2021-08-16T22:44:11.279" v="77" actId="1036"/>
          <ac:spMkLst>
            <pc:docMk/>
            <pc:sldMk cId="978932276" sldId="560"/>
            <ac:spMk id="29" creationId="{4CDFF940-A899-4F24-8754-3B6B7F167496}"/>
          </ac:spMkLst>
        </pc:spChg>
        <pc:spChg chg="add del mod">
          <ac:chgData name="Lee, Ji Yun" userId="63755024-98f9-44ae-88b7-7b497a1c2cc8" providerId="ADAL" clId="{CC5AE95F-431F-4669-924B-9522B1543F32}" dt="2021-08-16T22:46:47.870" v="139" actId="478"/>
          <ac:spMkLst>
            <pc:docMk/>
            <pc:sldMk cId="978932276" sldId="560"/>
            <ac:spMk id="30" creationId="{1930E129-D2BF-4774-A7C2-6C90F1E07721}"/>
          </ac:spMkLst>
        </pc:spChg>
        <pc:spChg chg="add mod">
          <ac:chgData name="Lee, Ji Yun" userId="63755024-98f9-44ae-88b7-7b497a1c2cc8" providerId="ADAL" clId="{CC5AE95F-431F-4669-924B-9522B1543F32}" dt="2021-08-16T22:47:06.308" v="144" actId="1076"/>
          <ac:spMkLst>
            <pc:docMk/>
            <pc:sldMk cId="978932276" sldId="560"/>
            <ac:spMk id="31" creationId="{5F94142A-4EF0-4F38-A3E8-E992CF613CF3}"/>
          </ac:spMkLst>
        </pc:spChg>
        <pc:spChg chg="mod">
          <ac:chgData name="Lee, Ji Yun" userId="63755024-98f9-44ae-88b7-7b497a1c2cc8" providerId="ADAL" clId="{CC5AE95F-431F-4669-924B-9522B1543F32}" dt="2021-08-16T22:44:36.530" v="115" actId="20577"/>
          <ac:spMkLst>
            <pc:docMk/>
            <pc:sldMk cId="978932276" sldId="560"/>
            <ac:spMk id="37" creationId="{3E1CD1B8-020B-442E-8258-6324AAF54D74}"/>
          </ac:spMkLst>
        </pc:spChg>
        <pc:picChg chg="mod">
          <ac:chgData name="Lee, Ji Yun" userId="63755024-98f9-44ae-88b7-7b497a1c2cc8" providerId="ADAL" clId="{CC5AE95F-431F-4669-924B-9522B1543F32}" dt="2021-08-16T22:44:05.838" v="52" actId="1036"/>
          <ac:picMkLst>
            <pc:docMk/>
            <pc:sldMk cId="978932276" sldId="560"/>
            <ac:picMk id="20" creationId="{75DC3321-BEBD-4CB4-A79E-F6E6EC3A78D1}"/>
          </ac:picMkLst>
        </pc:picChg>
        <pc:picChg chg="mod">
          <ac:chgData name="Lee, Ji Yun" userId="63755024-98f9-44ae-88b7-7b497a1c2cc8" providerId="ADAL" clId="{CC5AE95F-431F-4669-924B-9522B1543F32}" dt="2021-08-16T22:44:05.838" v="52" actId="1036"/>
          <ac:picMkLst>
            <pc:docMk/>
            <pc:sldMk cId="978932276" sldId="560"/>
            <ac:picMk id="23" creationId="{77FC0BC8-E336-4BE0-A81C-0BD249477FDE}"/>
          </ac:picMkLst>
        </pc:picChg>
        <pc:cxnChg chg="add del mod">
          <ac:chgData name="Lee, Ji Yun" userId="63755024-98f9-44ae-88b7-7b497a1c2cc8" providerId="ADAL" clId="{CC5AE95F-431F-4669-924B-9522B1543F32}" dt="2021-08-16T22:45:47.321" v="127" actId="11529"/>
          <ac:cxnSpMkLst>
            <pc:docMk/>
            <pc:sldMk cId="978932276" sldId="560"/>
            <ac:cxnSpMk id="7" creationId="{28B01614-EC95-46B5-A2E5-0E83CFE32060}"/>
          </ac:cxnSpMkLst>
        </pc:cxnChg>
        <pc:cxnChg chg="mod">
          <ac:chgData name="Lee, Ji Yun" userId="63755024-98f9-44ae-88b7-7b497a1c2cc8" providerId="ADAL" clId="{CC5AE95F-431F-4669-924B-9522B1543F32}" dt="2021-08-16T22:44:05.838" v="52" actId="1036"/>
          <ac:cxnSpMkLst>
            <pc:docMk/>
            <pc:sldMk cId="978932276" sldId="560"/>
            <ac:cxnSpMk id="39" creationId="{AB711A34-F968-441F-9586-A0D22FD15D9F}"/>
          </ac:cxnSpMkLst>
        </pc:cxnChg>
        <pc:cxnChg chg="mod">
          <ac:chgData name="Lee, Ji Yun" userId="63755024-98f9-44ae-88b7-7b497a1c2cc8" providerId="ADAL" clId="{CC5AE95F-431F-4669-924B-9522B1543F32}" dt="2021-08-16T22:44:05.838" v="52" actId="1036"/>
          <ac:cxnSpMkLst>
            <pc:docMk/>
            <pc:sldMk cId="978932276" sldId="560"/>
            <ac:cxnSpMk id="44" creationId="{5A635EDF-C201-4ABA-A83E-B06427A4B7DE}"/>
          </ac:cxnSpMkLst>
        </pc:cxnChg>
      </pc:sldChg>
      <pc:sldChg chg="modSp mod">
        <pc:chgData name="Lee, Ji Yun" userId="63755024-98f9-44ae-88b7-7b497a1c2cc8" providerId="ADAL" clId="{CC5AE95F-431F-4669-924B-9522B1543F32}" dt="2021-08-16T22:43:43.155" v="13" actId="20577"/>
        <pc:sldMkLst>
          <pc:docMk/>
          <pc:sldMk cId="3421936237" sldId="561"/>
        </pc:sldMkLst>
        <pc:spChg chg="mod">
          <ac:chgData name="Lee, Ji Yun" userId="63755024-98f9-44ae-88b7-7b497a1c2cc8" providerId="ADAL" clId="{CC5AE95F-431F-4669-924B-9522B1543F32}" dt="2021-08-16T22:43:43.155" v="13" actId="20577"/>
          <ac:spMkLst>
            <pc:docMk/>
            <pc:sldMk cId="3421936237" sldId="561"/>
            <ac:spMk id="4" creationId="{B91013F4-A9A8-42B6-91F5-CD1E82F6F6F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278313" y="0"/>
            <a:ext cx="4818062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097" tIns="49049" rIns="98097" bIns="49049" numCol="1" anchor="t" anchorCtr="0" compatLnSpc="1">
            <a:prstTxWarp prst="textNoShape">
              <a:avLst/>
            </a:prstTxWarp>
          </a:bodyPr>
          <a:lstStyle>
            <a:lvl1pPr defTabSz="9794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9112250" y="0"/>
            <a:ext cx="11207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097" tIns="49049" rIns="98097" bIns="49049" numCol="1" anchor="t" anchorCtr="0" compatLnSpc="1">
            <a:prstTxWarp prst="textNoShape">
              <a:avLst/>
            </a:prstTxWarp>
          </a:bodyPr>
          <a:lstStyle>
            <a:lvl1pPr algn="r" defTabSz="979488" eaLnBrk="1" hangingPunct="1">
              <a:defRPr sz="1300"/>
            </a:lvl1pPr>
          </a:lstStyle>
          <a:p>
            <a:fld id="{580933CB-F00F-B644-AA93-57B1214F9479}" type="datetime1">
              <a:rPr lang="en-US"/>
              <a:pPr/>
              <a:t>8/16/2021</a:t>
            </a:fld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38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097" tIns="49049" rIns="98097" bIns="49049" numCol="1" anchor="b" anchorCtr="0" compatLnSpc="1">
            <a:prstTxWarp prst="textNoShape">
              <a:avLst/>
            </a:prstTxWarp>
          </a:bodyPr>
          <a:lstStyle>
            <a:lvl1pPr defTabSz="981937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Template-WSU Hrz 201.ppt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097" tIns="49049" rIns="98097" bIns="49049" numCol="1" anchor="b" anchorCtr="0" compatLnSpc="1">
            <a:prstTxWarp prst="textNoShape">
              <a:avLst/>
            </a:prstTxWarp>
          </a:bodyPr>
          <a:lstStyle>
            <a:lvl1pPr algn="r" defTabSz="979488" eaLnBrk="1" hangingPunct="1">
              <a:defRPr sz="1300"/>
            </a:lvl1pPr>
          </a:lstStyle>
          <a:p>
            <a:fld id="{DB162765-7079-FC4D-9CD5-F040D0DA2F7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7938"/>
            <a:ext cx="4137025" cy="298450"/>
          </a:xfrm>
          <a:prstGeom prst="rect">
            <a:avLst/>
          </a:prstGeom>
          <a:noFill/>
        </p:spPr>
        <p:txBody>
          <a:bodyPr lIns="97415" tIns="48707" rIns="97415" bIns="48707">
            <a:spAutoFit/>
          </a:bodyPr>
          <a:lstStyle/>
          <a:p>
            <a:pPr eaLnBrk="1" hangingPunct="1">
              <a:defRPr/>
            </a:pPr>
            <a:r>
              <a:rPr lang="en-US" sz="1300" spc="32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WASHINGTON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3740233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097" tIns="49049" rIns="98097" bIns="49049" numCol="1" anchor="t" anchorCtr="0" compatLnSpc="1">
            <a:prstTxWarp prst="textNoShape">
              <a:avLst/>
            </a:prstTxWarp>
          </a:bodyPr>
          <a:lstStyle>
            <a:lvl1pPr defTabSz="9794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097" tIns="49049" rIns="98097" bIns="49049" numCol="1" anchor="t" anchorCtr="0" compatLnSpc="1">
            <a:prstTxWarp prst="textNoShape">
              <a:avLst/>
            </a:prstTxWarp>
          </a:bodyPr>
          <a:lstStyle>
            <a:lvl1pPr algn="r" defTabSz="979488" eaLnBrk="1" hangingPunct="1">
              <a:defRPr sz="1300"/>
            </a:lvl1pPr>
          </a:lstStyle>
          <a:p>
            <a:fld id="{9EE3FD53-5D0B-3B45-82F0-F885528325D3}" type="datetime1">
              <a:rPr lang="en-US"/>
              <a:pPr/>
              <a:t>8/16/2021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54313" y="533400"/>
            <a:ext cx="4732337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3438"/>
            <a:ext cx="8186737" cy="319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097" tIns="49049" rIns="98097" bIns="490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3888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097" tIns="49049" rIns="98097" bIns="49049" numCol="1" anchor="b" anchorCtr="0" compatLnSpc="1">
            <a:prstTxWarp prst="textNoShape">
              <a:avLst/>
            </a:prstTxWarp>
          </a:bodyPr>
          <a:lstStyle>
            <a:lvl1pPr defTabSz="981937" eaLnBrk="1" hangingPunct="1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Template-WSU </a:t>
            </a:r>
            <a:r>
              <a:rPr lang="en-US" err="1"/>
              <a:t>Hrz</a:t>
            </a:r>
            <a:r>
              <a:rPr lang="en-US"/>
              <a:t> 201.ppt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097" tIns="49049" rIns="98097" bIns="49049" numCol="1" anchor="b" anchorCtr="0" compatLnSpc="1">
            <a:prstTxWarp prst="textNoShape">
              <a:avLst/>
            </a:prstTxWarp>
          </a:bodyPr>
          <a:lstStyle>
            <a:lvl1pPr algn="r" defTabSz="979488" eaLnBrk="1" hangingPunct="1">
              <a:defRPr sz="1300"/>
            </a:lvl1pPr>
          </a:lstStyle>
          <a:p>
            <a:fld id="{57295FFA-C6B0-A342-A055-27985DDE2F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8506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88988" indent="-303213" defTabSz="979488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214438" indent="-242888" defTabSz="979488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700213" indent="-242888" defTabSz="979488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185988" indent="-242888" defTabSz="979488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643188" indent="-242888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3100388" indent="-242888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557588" indent="-242888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4014788" indent="-242888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0815FD9D-A445-2445-B19C-699650A6ADBD}" type="datetime1">
              <a:rPr lang="en-US"/>
              <a:pPr/>
              <a:t>8/16/2021</a:t>
            </a:fld>
            <a:endParaRPr lang="en-US"/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88988" indent="-303213" defTabSz="979488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214438" indent="-242888" defTabSz="979488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700213" indent="-242888" defTabSz="979488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185988" indent="-242888" defTabSz="979488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643188" indent="-242888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3100388" indent="-242888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557588" indent="-242888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4014788" indent="-242888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r>
              <a:rPr lang="en-US"/>
              <a:t>Template-WSU Hrz 201.ppt</a:t>
            </a: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88988" indent="-303213" defTabSz="979488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214438" indent="-242888" defTabSz="979488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700213" indent="-242888" defTabSz="979488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185988" indent="-242888" defTabSz="979488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643188" indent="-242888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3100388" indent="-242888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557588" indent="-242888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4014788" indent="-242888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0C636332-AFB8-0349-8E85-0933946CC175}" type="slidenum">
              <a:rPr lang="en-US"/>
              <a:pPr/>
              <a:t>1</a:t>
            </a:fld>
            <a:endParaRPr lang="en-US"/>
          </a:p>
        </p:txBody>
      </p:sp>
      <p:sp>
        <p:nvSpPr>
          <p:cNvPr id="61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095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  <p:sp>
        <p:nvSpPr>
          <p:cNvPr id="5939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8F541F55-9CCD-FF4F-851C-5824E06D10CD}" type="datetime1">
              <a:rPr lang="en-US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Template-WSU Hrz 201.ppt</a:t>
            </a:r>
          </a:p>
        </p:txBody>
      </p:sp>
      <p:sp>
        <p:nvSpPr>
          <p:cNvPr id="593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9488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defTabSz="979488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defTabSz="979488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defTabSz="979488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defTabSz="979488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608B2988-7938-0B4E-8E56-2A32667F1D3B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28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8"/>
          <a:stretch>
            <a:fillRect/>
          </a:stretch>
        </p:blipFill>
        <p:spPr bwMode="auto">
          <a:xfrm>
            <a:off x="0" y="0"/>
            <a:ext cx="91440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 bwMode="gray">
          <a:xfrm flipH="1">
            <a:off x="0" y="715963"/>
            <a:ext cx="9144000" cy="60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 bwMode="invGray">
          <a:xfrm>
            <a:off x="716337" y="1688141"/>
            <a:ext cx="7711326" cy="424732"/>
          </a:xfrm>
        </p:spPr>
        <p:txBody>
          <a:bodyPr anchorCtr="0"/>
          <a:lstStyle>
            <a:lvl1pPr algn="ctr"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716337" y="2268933"/>
            <a:ext cx="7711327" cy="430887"/>
          </a:xfrm>
        </p:spPr>
        <p:txBody>
          <a:bodyPr rIns="0" anchorCtr="0"/>
          <a:lstStyle>
            <a:lvl1pPr marL="0" indent="0" algn="ctr">
              <a:buFont typeface="Arial" pitchFamily="34" charset="0"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84188" y="4786313"/>
            <a:ext cx="1550987" cy="35718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2066925" y="4786313"/>
            <a:ext cx="6100763" cy="357187"/>
          </a:xfrm>
        </p:spPr>
        <p:txBody>
          <a:bodyPr anchorCtr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69275" y="4786313"/>
            <a:ext cx="974725" cy="357187"/>
          </a:xfrm>
        </p:spPr>
        <p:txBody>
          <a:bodyPr/>
          <a:lstStyle>
            <a:lvl1pPr>
              <a:defRPr/>
            </a:lvl1pPr>
          </a:lstStyle>
          <a:p>
            <a:fld id="{5AC29D87-E5CB-8B43-9D91-41173E524C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7182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B3A3-B2C6-43F3-A030-B8E88E42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145FB-FD77-41CA-9E0C-4BB3170D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C71BE-4AFD-4587-9A63-93D56DEF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FFD4-5C11-4890-B57E-B907BE76B9B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F37D3-0B5C-428D-9E00-E0640942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E3F75-A25A-497F-B006-575B19E7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EBD9-A7EE-41F2-98EA-422A93263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21D0-CABA-4EC7-BAB6-011D754B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553C3-5A67-4C45-89C7-475171164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F006B-4D8C-462C-B9F4-50B3E7D3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FFD4-5C11-4890-B57E-B907BE76B9B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A7468-9111-456A-9295-3EC22B09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6874D-C843-42ED-96DD-D64330CF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EBD9-A7EE-41F2-98EA-422A93263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39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ECF8-2D4A-4139-BFBA-AC994B94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3B3E0-DF91-48D8-BECC-77B91B2E0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B81F6-4669-4F51-8C23-6D8A24BDA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2E6D8-DC1D-422A-A8FD-779D13DA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FFD4-5C11-4890-B57E-B907BE76B9B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BD045-8311-4F0E-AB8C-10FD9FF4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C6E51-EEB0-4312-990E-647CCFD2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EBD9-A7EE-41F2-98EA-422A93263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41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F02E-947C-4548-863B-92C5CE3CA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9A53A-0DE9-432C-B226-462E1B070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5571A-DDF7-44D0-925F-A1B60FE13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55C2E-C035-4286-9A30-9C5340A96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C591D9-97B8-4C0F-82C0-8F455D8D8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68C14A-70B7-4C4D-A874-BE871B3A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FFD4-5C11-4890-B57E-B907BE76B9B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46160B-7D64-485E-98CE-AD09ACA6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9C0A40-734A-4890-99FA-6D1C3AD0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EBD9-A7EE-41F2-98EA-422A93263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73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CBED-E2E0-4636-A6E2-1A51557A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54BE4-2E3B-405A-8924-6B429D96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FFD4-5C11-4890-B57E-B907BE76B9B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C2FA9-3671-4298-890E-E1705031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907E6-C7A6-48F6-BE55-C275C8E8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EBD9-A7EE-41F2-98EA-422A93263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05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56C77-76EE-4CD0-918E-01E5FD116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FFD4-5C11-4890-B57E-B907BE76B9B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A8188-AC55-4F6F-A6B8-74AA0B30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64F17-8F16-44BE-A7D9-C9296A47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EBD9-A7EE-41F2-98EA-422A93263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5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6442-B94A-48AA-9B66-50ABCCA8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7F68C-1667-4A7D-BE0D-35B8B21C0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C11DB-7565-4D29-80E1-362FF900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8157F-966E-483F-9356-2F6509B6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FFD4-5C11-4890-B57E-B907BE76B9B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96B3D-094B-4028-B05F-B8884EDF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C5124-8CB8-4A61-AF46-841D95A6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EBD9-A7EE-41F2-98EA-422A93263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35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8043-2339-4F7B-B903-C7354DBC1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4A987-265D-4055-A862-DF07DCB16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38C05-0FE8-44CE-A8E8-BBFB748CA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2BF2A-6120-4132-8717-327B0258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FFD4-5C11-4890-B57E-B907BE76B9B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0A2DB-1B82-4A65-B5FA-34B9D644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4C98B-1CB4-4E66-9F14-CDE904B4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EBD9-A7EE-41F2-98EA-422A93263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68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2F1A6-DE70-481A-8513-87DACF80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7940F-EEF0-48BC-B3CF-D81B12FBA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EFDD9-71FB-4B41-B793-789A73F8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FFD4-5C11-4890-B57E-B907BE76B9B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D2F73-59C0-4BDF-AB1A-A746EC51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977B9-90DA-4D38-82A0-E3B9AEA4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EBD9-A7EE-41F2-98EA-422A93263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2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352953-73C2-43BD-82F8-80E33DC5F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7FD5E-3A69-4101-9D4A-4B1C67832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F2714-21FD-408B-A672-EE2F2035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FFD4-5C11-4890-B57E-B907BE76B9B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D3E37-6CB7-46AE-A70A-253352B8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EEBB6-B206-4CB8-BAF9-F07A1216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EBD9-A7EE-41F2-98EA-422A93263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369" y="1185926"/>
            <a:ext cx="8427263" cy="424732"/>
          </a:xfrm>
        </p:spPr>
        <p:txBody>
          <a:bodyPr/>
          <a:lstStyle>
            <a:lvl1pPr>
              <a:defRPr sz="2400">
                <a:latin typeface="Lucida Sans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5362"/>
            <a:ext cx="7772400" cy="1659429"/>
          </a:xfrm>
        </p:spPr>
        <p:txBody>
          <a:bodyPr lIns="457200" rIns="457200"/>
          <a:lstStyle>
            <a:lvl1pPr marL="344488" indent="-179388">
              <a:spcBef>
                <a:spcPts val="1200"/>
              </a:spcBef>
              <a:buSzPct val="100000"/>
              <a:buFont typeface="Arial" pitchFamily="34" charset="0"/>
              <a:buChar char="•"/>
              <a:defRPr sz="2000" b="0"/>
            </a:lvl1pPr>
            <a:lvl2pPr marL="509588" indent="-165100">
              <a:spcBef>
                <a:spcPts val="400"/>
              </a:spcBef>
              <a:buSzPct val="75000"/>
              <a:buFont typeface="Lucida Sans" panose="020B0602030504020204" pitchFamily="34" charset="0"/>
              <a:buChar char="–"/>
              <a:defRPr sz="2000"/>
            </a:lvl2pPr>
            <a:lvl3pPr marL="795337" indent="-219456">
              <a:spcBef>
                <a:spcPts val="400"/>
              </a:spcBef>
              <a:buSzPct val="100000"/>
              <a:buFont typeface="Arial" panose="020B0604020202020204" pitchFamily="34" charset="0"/>
              <a:buChar char="•"/>
              <a:defRPr sz="1600"/>
            </a:lvl3pPr>
            <a:lvl4pPr marL="914400" indent="-165100">
              <a:spcBef>
                <a:spcPts val="400"/>
              </a:spcBef>
              <a:buSzPct val="100000"/>
              <a:buFont typeface="Lucida Sans" panose="020B0602030504020204" pitchFamily="34" charset="0"/>
              <a:buChar char="–"/>
              <a:defRPr sz="1600"/>
            </a:lvl4pPr>
            <a:lvl5pPr marL="1079500" indent="-165100">
              <a:spcBef>
                <a:spcPts val="400"/>
              </a:spcBef>
              <a:buSzPct val="100000"/>
              <a:buFont typeface="Arial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869A14-C912-F648-B5AA-F21FA4DAE8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8940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45889" y="763120"/>
            <a:ext cx="8652222" cy="461665"/>
          </a:xfrm>
        </p:spPr>
        <p:txBody>
          <a:bodyPr/>
          <a:lstStyle>
            <a:lvl1pPr algn="ctr">
              <a:lnSpc>
                <a:spcPct val="100000"/>
              </a:lnSpc>
              <a:defRPr sz="240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5889" y="1252166"/>
            <a:ext cx="8652222" cy="430887"/>
          </a:xfrm>
        </p:spPr>
        <p:txBody>
          <a:bodyPr rIns="0"/>
          <a:lstStyle>
            <a:lvl1pPr marL="0" indent="0" algn="ctr">
              <a:buFontTx/>
              <a:buNone/>
              <a:defRPr sz="2200" b="0">
                <a:solidFill>
                  <a:schemeClr val="accent1"/>
                </a:solidFill>
                <a:effectLst/>
                <a:latin typeface="Lucida Sans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DE759A-57D7-2440-8287-DA29935B70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5456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47" y="1081658"/>
            <a:ext cx="8659907" cy="4247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0388" y="1706842"/>
            <a:ext cx="4002321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107" y="1706842"/>
            <a:ext cx="3969948" cy="2062103"/>
          </a:xfrm>
        </p:spPr>
        <p:txBody>
          <a:bodyPr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20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8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Arial" pitchFamily="34" charset="0"/>
              <a:buChar char="•"/>
              <a:defRPr lang="en-US" sz="16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6A9E19-9E63-DC4A-A841-CC198CF02A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5059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12677"/>
            <a:ext cx="8686800" cy="42473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882" y="1532739"/>
            <a:ext cx="4040188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881" y="1966113"/>
            <a:ext cx="4040188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08" y="1532739"/>
            <a:ext cx="4041775" cy="36933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07" y="1966113"/>
            <a:ext cx="4041775" cy="1338828"/>
          </a:xfrm>
        </p:spPr>
        <p:txBody>
          <a:bodyPr/>
          <a:lstStyle>
            <a:lvl1pPr>
              <a:defRPr lang="en-US" sz="1800" b="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1pPr>
            <a:lvl2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2pPr>
            <a:lvl3pPr>
              <a:defRPr lang="en-US" sz="16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3pPr>
            <a:lvl4pPr>
              <a:defRPr lang="en-US" sz="1400" dirty="0" smtClean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4pPr>
            <a:lvl5pPr>
              <a:defRPr lang="en-US" sz="1400" dirty="0">
                <a:solidFill>
                  <a:schemeClr val="bg2"/>
                </a:solidFill>
                <a:latin typeface="Lucida Sans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86C9D6-851B-8340-8E75-9879160C65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2625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46" y="1496186"/>
            <a:ext cx="7558509" cy="4247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767CFD-F52C-FA4A-AAE4-2DAC21D1DF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14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B6A58-9F93-664A-923E-FAFA1436F8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457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974922"/>
            <a:ext cx="5486400" cy="369332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94916"/>
            <a:ext cx="54864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00101"/>
            <a:ext cx="54864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D9323D-B421-BF48-B1B1-74F4B69B3F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0345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542C-7998-48CB-946A-D73C3C7C7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C1E3E-A974-4FA0-8773-BB02DE2BB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9ED90-6089-47C7-94B5-46ABA4E7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FFD4-5C11-4890-B57E-B907BE76B9B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5EE0D-4652-4DDB-A280-246DF26D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663F9-3DC0-4EFB-B1E3-F88E5F97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EBD9-A7EE-41F2-98EA-422A93263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3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chemeClr val="tx1"/>
            </a:gs>
            <a:gs pos="100000">
              <a:srgbClr val="EAEAE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5" b="10880"/>
          <a:stretch>
            <a:fillRect/>
          </a:stretch>
        </p:blipFill>
        <p:spPr bwMode="auto">
          <a:xfrm>
            <a:off x="0" y="0"/>
            <a:ext cx="91440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" descr="C:\Users\vboydo\Documents\0 val work\0 Active Jobs\2692 BRAND ppt templates 2014\shield on blk.tif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4" t="35599" r="17880" b="33191"/>
          <a:stretch>
            <a:fillRect/>
          </a:stretch>
        </p:blipFill>
        <p:spPr bwMode="auto">
          <a:xfrm>
            <a:off x="0" y="0"/>
            <a:ext cx="593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914400" y="1724025"/>
            <a:ext cx="7315200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242888" y="1057275"/>
            <a:ext cx="8658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57200" tIns="45720" rIns="457200" bIns="45720" numCol="1" anchor="b" anchorCtr="1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 userDrawn="1">
            <p:ph type="dt" sz="half" idx="2"/>
          </p:nvPr>
        </p:nvSpPr>
        <p:spPr bwMode="black">
          <a:xfrm>
            <a:off x="484188" y="4829175"/>
            <a:ext cx="125253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 userDrawn="1">
            <p:ph type="ftr" sz="quarter" idx="3"/>
          </p:nvPr>
        </p:nvSpPr>
        <p:spPr bwMode="black">
          <a:xfrm>
            <a:off x="1736725" y="4829175"/>
            <a:ext cx="61531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Rectangle 6"/>
          <p:cNvSpPr>
            <a:spLocks noGrp="1" noChangeArrowheads="1"/>
          </p:cNvSpPr>
          <p:nvPr userDrawn="1">
            <p:ph type="sldNum" sz="quarter" idx="4"/>
          </p:nvPr>
        </p:nvSpPr>
        <p:spPr bwMode="black">
          <a:xfrm>
            <a:off x="7899400" y="4829175"/>
            <a:ext cx="1244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bg2"/>
                </a:solidFill>
              </a:defRPr>
            </a:lvl1pPr>
          </a:lstStyle>
          <a:p>
            <a:fld id="{06CD740B-2CFC-1945-BC99-3DFF89F1F74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 bwMode="gray">
          <a:xfrm flipH="1">
            <a:off x="0" y="715963"/>
            <a:ext cx="9144000" cy="60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>
              <a:solidFill>
                <a:srgbClr val="FFFFFF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673" r:id="rId1"/>
    <p:sldLayoutId id="2147484666" r:id="rId2"/>
    <p:sldLayoutId id="2147484667" r:id="rId3"/>
    <p:sldLayoutId id="2147484668" r:id="rId4"/>
    <p:sldLayoutId id="2147484669" r:id="rId5"/>
    <p:sldLayoutId id="2147484670" r:id="rId6"/>
    <p:sldLayoutId id="2147484671" r:id="rId7"/>
    <p:sldLayoutId id="2147484672" r:id="rId8"/>
  </p:sldLayoutIdLst>
  <p:transition/>
  <p:txStyles>
    <p:titleStyle>
      <a:lvl1pPr algn="l" rtl="0" eaLnBrk="0" fontAlgn="base" hangingPunct="0">
        <a:lnSpc>
          <a:spcPts val="2400"/>
        </a:lnSpc>
        <a:spcBef>
          <a:spcPts val="200"/>
        </a:spcBef>
        <a:spcAft>
          <a:spcPct val="0"/>
        </a:spcAft>
        <a:defRPr sz="2200" b="1">
          <a:solidFill>
            <a:schemeClr val="bg2"/>
          </a:solidFill>
          <a:latin typeface="Lucida Sans" pitchFamily="34" charset="0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lnSpc>
          <a:spcPts val="2400"/>
        </a:lnSpc>
        <a:spcBef>
          <a:spcPts val="200"/>
        </a:spcBef>
        <a:spcAft>
          <a:spcPct val="0"/>
        </a:spcAft>
        <a:defRPr sz="2200" b="1">
          <a:solidFill>
            <a:schemeClr val="bg2"/>
          </a:solidFill>
          <a:latin typeface="Lucida Sans" pitchFamily="34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lnSpc>
          <a:spcPts val="2400"/>
        </a:lnSpc>
        <a:spcBef>
          <a:spcPts val="200"/>
        </a:spcBef>
        <a:spcAft>
          <a:spcPct val="0"/>
        </a:spcAft>
        <a:defRPr sz="2200" b="1">
          <a:solidFill>
            <a:schemeClr val="bg2"/>
          </a:solidFill>
          <a:latin typeface="Lucida Sans" pitchFamily="34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lnSpc>
          <a:spcPts val="2400"/>
        </a:lnSpc>
        <a:spcBef>
          <a:spcPts val="200"/>
        </a:spcBef>
        <a:spcAft>
          <a:spcPct val="0"/>
        </a:spcAft>
        <a:defRPr sz="2200" b="1">
          <a:solidFill>
            <a:schemeClr val="bg2"/>
          </a:solidFill>
          <a:latin typeface="Lucida Sans" pitchFamily="34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lnSpc>
          <a:spcPts val="2400"/>
        </a:lnSpc>
        <a:spcBef>
          <a:spcPts val="200"/>
        </a:spcBef>
        <a:spcAft>
          <a:spcPct val="0"/>
        </a:spcAft>
        <a:defRPr sz="2200" b="1">
          <a:solidFill>
            <a:schemeClr val="bg2"/>
          </a:solidFill>
          <a:latin typeface="Lucida Sans" pitchFamily="34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165100" indent="-165100" algn="l" rtl="0" eaLnBrk="0" fontAlgn="base" hangingPunct="0">
        <a:lnSpc>
          <a:spcPts val="2200"/>
        </a:lnSpc>
        <a:spcBef>
          <a:spcPts val="600"/>
        </a:spcBef>
        <a:spcAft>
          <a:spcPct val="0"/>
        </a:spcAft>
        <a:buClr>
          <a:srgbClr val="C60C30"/>
        </a:buClr>
        <a:buSzPct val="100000"/>
        <a:buFont typeface="Arial" charset="0"/>
        <a:buChar char="•"/>
        <a:defRPr lang="en-US" sz="2000" dirty="0">
          <a:solidFill>
            <a:schemeClr val="bg2"/>
          </a:solidFill>
          <a:latin typeface="Lucida Sans" pitchFamily="34" charset="0"/>
          <a:ea typeface="MS PGothic" panose="020B0600070205080204" pitchFamily="34" charset="-128"/>
          <a:cs typeface="MS PGothic" charset="0"/>
        </a:defRPr>
      </a:lvl1pPr>
      <a:lvl2pPr marL="344488" indent="-179388" algn="l" rtl="0" eaLnBrk="0" fontAlgn="base" hangingPunct="0">
        <a:lnSpc>
          <a:spcPts val="2000"/>
        </a:lnSpc>
        <a:spcBef>
          <a:spcPts val="400"/>
        </a:spcBef>
        <a:spcAft>
          <a:spcPct val="0"/>
        </a:spcAft>
        <a:buClr>
          <a:srgbClr val="C60C30"/>
        </a:buClr>
        <a:buSzPct val="100000"/>
        <a:buFont typeface="Lucida Sans" charset="0"/>
        <a:buChar char="–"/>
        <a:defRPr lang="en-US" dirty="0">
          <a:solidFill>
            <a:schemeClr val="bg2"/>
          </a:solidFill>
          <a:latin typeface="Lucida Sans" pitchFamily="34" charset="0"/>
          <a:ea typeface="MS PGothic" panose="020B0600070205080204" pitchFamily="34" charset="-128"/>
          <a:cs typeface="MS PGothic" charset="0"/>
        </a:defRPr>
      </a:lvl2pPr>
      <a:lvl3pPr marL="509588" indent="-165100" algn="l" rtl="0" eaLnBrk="0" fontAlgn="base" hangingPunct="0">
        <a:lnSpc>
          <a:spcPts val="2000"/>
        </a:lnSpc>
        <a:spcBef>
          <a:spcPts val="200"/>
        </a:spcBef>
        <a:spcAft>
          <a:spcPct val="0"/>
        </a:spcAft>
        <a:buClr>
          <a:srgbClr val="C60C30"/>
        </a:buClr>
        <a:buSzPct val="100000"/>
        <a:buFont typeface="Arial" charset="0"/>
        <a:buChar char="•"/>
        <a:defRPr lang="en-US" sz="1600" dirty="0">
          <a:solidFill>
            <a:schemeClr val="bg2"/>
          </a:solidFill>
          <a:latin typeface="Lucida Sans" pitchFamily="34" charset="0"/>
          <a:ea typeface="MS PGothic" panose="020B0600070205080204" pitchFamily="34" charset="-128"/>
          <a:cs typeface="MS PGothic" charset="0"/>
        </a:defRPr>
      </a:lvl3pPr>
      <a:lvl4pPr marL="688975" indent="-179388" algn="l" rtl="0" eaLnBrk="0" fontAlgn="base" hangingPunct="0">
        <a:lnSpc>
          <a:spcPts val="1800"/>
        </a:lnSpc>
        <a:spcBef>
          <a:spcPts val="200"/>
        </a:spcBef>
        <a:spcAft>
          <a:spcPct val="0"/>
        </a:spcAft>
        <a:buClr>
          <a:srgbClr val="C60C30"/>
        </a:buClr>
        <a:buSzPct val="100000"/>
        <a:buFont typeface="Lucida Sans" charset="0"/>
        <a:buChar char="–"/>
        <a:defRPr lang="en-US" sz="1600" dirty="0">
          <a:solidFill>
            <a:schemeClr val="bg2"/>
          </a:solidFill>
          <a:latin typeface="Lucida Sans" pitchFamily="34" charset="0"/>
          <a:ea typeface="MS PGothic" panose="020B0600070205080204" pitchFamily="34" charset="-128"/>
          <a:cs typeface="MS PGothic" charset="0"/>
        </a:defRPr>
      </a:lvl4pPr>
      <a:lvl5pPr marL="854075" indent="-165100" algn="l" rtl="0" eaLnBrk="0" fontAlgn="base" hangingPunct="0">
        <a:lnSpc>
          <a:spcPts val="1600"/>
        </a:lnSpc>
        <a:spcBef>
          <a:spcPts val="200"/>
        </a:spcBef>
        <a:spcAft>
          <a:spcPct val="0"/>
        </a:spcAft>
        <a:buClr>
          <a:srgbClr val="C60C30"/>
        </a:buClr>
        <a:buSzPct val="100000"/>
        <a:buFont typeface="Arial" charset="0"/>
        <a:buChar char="•"/>
        <a:defRPr lang="en-US" sz="1400" dirty="0">
          <a:solidFill>
            <a:schemeClr val="bg2"/>
          </a:solidFill>
          <a:latin typeface="Lucida Sans" pitchFamily="34" charset="0"/>
          <a:ea typeface="MS PGothic" panose="020B0600070205080204" pitchFamily="34" charset="-128"/>
          <a:cs typeface="MS PGothic" charset="0"/>
        </a:defRPr>
      </a:lvl5pPr>
      <a:lvl6pPr marL="11414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15986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20558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2513013" indent="222250" algn="l" rtl="0" fontAlgn="base">
        <a:lnSpc>
          <a:spcPct val="95000"/>
        </a:lnSpc>
        <a:spcBef>
          <a:spcPct val="1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2DD28-B7B6-493F-BA2B-7C8CF2D7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3EBFC-52D9-40DC-B841-1997AFFE3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519D0-77AE-4CE6-BB06-886C7A085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5FFD4-5C11-4890-B57E-B907BE76B9B5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BEF46-4703-4E3A-9A2A-AA8479EE7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C72C9-892F-4B00-A35A-F269F5C09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5EBD9-A7EE-41F2-98EA-422A93263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6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5" r:id="rId1"/>
    <p:sldLayoutId id="2147484676" r:id="rId2"/>
    <p:sldLayoutId id="2147484677" r:id="rId3"/>
    <p:sldLayoutId id="2147484678" r:id="rId4"/>
    <p:sldLayoutId id="2147484679" r:id="rId5"/>
    <p:sldLayoutId id="2147484680" r:id="rId6"/>
    <p:sldLayoutId id="2147484681" r:id="rId7"/>
    <p:sldLayoutId id="2147484682" r:id="rId8"/>
    <p:sldLayoutId id="2147484683" r:id="rId9"/>
    <p:sldLayoutId id="2147484684" r:id="rId10"/>
    <p:sldLayoutId id="21474846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doi.org/10.5772/59580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337692" y="1690463"/>
            <a:ext cx="6468610" cy="536172"/>
          </a:xfrm>
        </p:spPr>
        <p:txBody>
          <a:bodyPr/>
          <a:lstStyle/>
          <a:p>
            <a:pPr>
              <a:lnSpc>
                <a:spcPct val="108000"/>
              </a:lnSpc>
            </a:pPr>
            <a:r>
              <a:rPr lang="en-US" sz="2800" dirty="0">
                <a:latin typeface="Calibri" panose="020F0502020204030204" pitchFamily="34" charset="0"/>
                <a:ea typeface="MS PGothic" charset="0"/>
                <a:cs typeface="Calibri" panose="020F0502020204030204" pitchFamily="34" charset="0"/>
              </a:rPr>
              <a:t>FTOT Hazard Resilience Assessment</a:t>
            </a:r>
          </a:p>
        </p:txBody>
      </p:sp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403165" y="2982036"/>
            <a:ext cx="8337665" cy="167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en-US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Ji Yun Lee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5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Assistant Professor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5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 of Civil and Environmental Engineering, Washington State University</a:t>
            </a:r>
          </a:p>
          <a:p>
            <a:pPr algn="ctr" eaLnBrk="1" hangingPunct="1">
              <a:lnSpc>
                <a:spcPct val="90000"/>
              </a:lnSpc>
            </a:pPr>
            <a:endParaRPr lang="en-US" sz="1100" b="1" i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sz="1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Jie Zhao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5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Ph.D. Student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05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 of Civil and Environmental Engineering, Washington State University 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11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800" i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2065336" y="4663784"/>
            <a:ext cx="5013325" cy="24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sz="11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Aug 17</a:t>
            </a:r>
            <a:r>
              <a:rPr lang="en-US" sz="1100" i="1" baseline="30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1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2021</a:t>
            </a:r>
            <a:endParaRPr lang="en-US" sz="800" i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466CEA9-956B-42CC-AC76-45655C7808C4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160020" y="192695"/>
            <a:ext cx="9287691" cy="417935"/>
          </a:xfrm>
          <a:prstGeom prst="rect">
            <a:avLst/>
          </a:prstGeom>
          <a:noFill/>
          <a:ln>
            <a:noFill/>
          </a:ln>
        </p:spPr>
        <p:txBody>
          <a:bodyPr wrap="square" lIns="457200" rIns="457200" anchor="b" anchorCtr="1">
            <a:spAutoFit/>
          </a:bodyPr>
          <a:lstStyle>
            <a:defPPr>
              <a:defRPr lang="en-US"/>
            </a:defPPr>
            <a:lvl1pPr defTabSz="914378">
              <a:lnSpc>
                <a:spcPts val="2400"/>
              </a:lnSpc>
              <a:spcBef>
                <a:spcPts val="200"/>
              </a:spcBef>
              <a:defRPr sz="2400" b="1" kern="0">
                <a:solidFill>
                  <a:prstClr val="whit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  <a:lvl2pPr>
              <a:lnSpc>
                <a:spcPts val="2400"/>
              </a:lnSpc>
              <a:spcBef>
                <a:spcPts val="200"/>
              </a:spcBef>
              <a:defRPr sz="2200" b="1">
                <a:solidFill>
                  <a:schemeClr val="bg2"/>
                </a:solidFill>
                <a:latin typeface="Lucida Sans" pitchFamily="34" charset="0"/>
              </a:defRPr>
            </a:lvl2pPr>
            <a:lvl3pPr>
              <a:lnSpc>
                <a:spcPts val="2400"/>
              </a:lnSpc>
              <a:spcBef>
                <a:spcPts val="200"/>
              </a:spcBef>
              <a:defRPr sz="2200" b="1">
                <a:solidFill>
                  <a:schemeClr val="bg2"/>
                </a:solidFill>
                <a:latin typeface="Lucida Sans" pitchFamily="34" charset="0"/>
              </a:defRPr>
            </a:lvl3pPr>
            <a:lvl4pPr>
              <a:lnSpc>
                <a:spcPts val="2400"/>
              </a:lnSpc>
              <a:spcBef>
                <a:spcPts val="200"/>
              </a:spcBef>
              <a:defRPr sz="2200" b="1">
                <a:solidFill>
                  <a:schemeClr val="bg2"/>
                </a:solidFill>
                <a:latin typeface="Lucida Sans" pitchFamily="34" charset="0"/>
              </a:defRPr>
            </a:lvl4pPr>
            <a:lvl5pPr>
              <a:lnSpc>
                <a:spcPts val="2400"/>
              </a:lnSpc>
              <a:spcBef>
                <a:spcPts val="200"/>
              </a:spcBef>
              <a:defRPr sz="2200" b="1">
                <a:solidFill>
                  <a:schemeClr val="bg2"/>
                </a:solidFill>
                <a:latin typeface="Lucida Sans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</a:defRPr>
            </a:lvl9pPr>
          </a:lstStyle>
          <a:p>
            <a:r>
              <a:rPr lang="en-US" altLang="en-US" dirty="0"/>
              <a:t>Procedure of SCR Assessment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32D027-7ED8-4635-BB4A-FD6022653F59}"/>
              </a:ext>
            </a:extLst>
          </p:cNvPr>
          <p:cNvSpPr txBox="1"/>
          <p:nvPr/>
        </p:nvSpPr>
        <p:spPr>
          <a:xfrm>
            <a:off x="0" y="987243"/>
            <a:ext cx="8953645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452325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Framework for quantifying the effect of hazard event on SCR: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1DB91E-1941-4D06-AEA5-A3465A6989BF}"/>
              </a:ext>
            </a:extLst>
          </p:cNvPr>
          <p:cNvSpPr/>
          <p:nvPr/>
        </p:nvSpPr>
        <p:spPr>
          <a:xfrm>
            <a:off x="352694" y="2828737"/>
            <a:ext cx="4656445" cy="58192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Risk assessment and recovery estimation</a:t>
            </a:r>
          </a:p>
          <a:p>
            <a:pPr algn="ctr"/>
            <a:r>
              <a:rPr lang="en-US" i="1" u="sng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2.Newly developed Python file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4AB9E3-B28B-428F-896B-1E7D4806F250}"/>
              </a:ext>
            </a:extLst>
          </p:cNvPr>
          <p:cNvSpPr/>
          <p:nvPr/>
        </p:nvSpPr>
        <p:spPr>
          <a:xfrm>
            <a:off x="352694" y="4121000"/>
            <a:ext cx="4656445" cy="58192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Resilience assessment</a:t>
            </a:r>
          </a:p>
          <a:p>
            <a:pPr algn="ctr"/>
            <a:r>
              <a:rPr lang="en-US" i="1" u="sng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3.Modified FTOT</a:t>
            </a:r>
            <a:endParaRPr lang="en-US" sz="16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1CD1B8-020B-442E-8258-6324AAF54D74}"/>
              </a:ext>
            </a:extLst>
          </p:cNvPr>
          <p:cNvSpPr/>
          <p:nvPr/>
        </p:nvSpPr>
        <p:spPr>
          <a:xfrm>
            <a:off x="352694" y="1569543"/>
            <a:ext cx="4656445" cy="5748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HAZUS-MH</a:t>
            </a:r>
          </a:p>
          <a:p>
            <a:pPr algn="ctr"/>
            <a:r>
              <a:rPr lang="en-US" altLang="zh-CN" i="1" u="sng" dirty="0">
                <a:latin typeface="Calibri" panose="020F0502020204030204" pitchFamily="34" charset="0"/>
                <a:cs typeface="Calibri" panose="020F0502020204030204" pitchFamily="34" charset="0"/>
              </a:rPr>
              <a:t>1.Scenario hazard analysis</a:t>
            </a:r>
            <a:endParaRPr lang="en-US" i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711A34-F968-441F-9586-A0D22FD15D9F}"/>
              </a:ext>
            </a:extLst>
          </p:cNvPr>
          <p:cNvCxnSpPr>
            <a:cxnSpLocks/>
            <a:stCxn id="37" idx="2"/>
            <a:endCxn id="3" idx="0"/>
          </p:cNvCxnSpPr>
          <p:nvPr/>
        </p:nvCxnSpPr>
        <p:spPr>
          <a:xfrm>
            <a:off x="2680917" y="2144380"/>
            <a:ext cx="0" cy="68435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635EDF-C201-4ABA-A83E-B06427A4B7DE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>
            <a:off x="2680917" y="3410659"/>
            <a:ext cx="0" cy="71034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5DC3321-BEBD-4CB4-A79E-F6E6EC3A7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416" y="1990546"/>
            <a:ext cx="2247900" cy="20193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7FC0BC8-E336-4BE0-A81C-0BD249477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414" y="4288135"/>
            <a:ext cx="1619250" cy="247650"/>
          </a:xfrm>
          <a:prstGeom prst="rect">
            <a:avLst/>
          </a:prstGeom>
        </p:spPr>
      </p:pic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E9F295ED-63DC-4557-B665-439933B5B12F}"/>
              </a:ext>
            </a:extLst>
          </p:cNvPr>
          <p:cNvSpPr/>
          <p:nvPr/>
        </p:nvSpPr>
        <p:spPr>
          <a:xfrm>
            <a:off x="5061390" y="3046329"/>
            <a:ext cx="999775" cy="146737"/>
          </a:xfrm>
          <a:prstGeom prst="leftRightArrow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969DCE49-A114-434C-8B08-53DF79D58D8E}"/>
              </a:ext>
            </a:extLst>
          </p:cNvPr>
          <p:cNvSpPr/>
          <p:nvPr/>
        </p:nvSpPr>
        <p:spPr>
          <a:xfrm>
            <a:off x="5061389" y="4338592"/>
            <a:ext cx="999775" cy="146737"/>
          </a:xfrm>
          <a:prstGeom prst="leftRightArrow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DCAD02-5B5F-4E35-B918-56A5CCDB11B7}"/>
              </a:ext>
            </a:extLst>
          </p:cNvPr>
          <p:cNvSpPr/>
          <p:nvPr/>
        </p:nvSpPr>
        <p:spPr>
          <a:xfrm>
            <a:off x="6090677" y="2963762"/>
            <a:ext cx="2341397" cy="2476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E1BCB4-C8B5-4996-8045-8920494CDFF4}"/>
              </a:ext>
            </a:extLst>
          </p:cNvPr>
          <p:cNvSpPr/>
          <p:nvPr/>
        </p:nvSpPr>
        <p:spPr>
          <a:xfrm>
            <a:off x="6090677" y="4285238"/>
            <a:ext cx="2341397" cy="2476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DFF940-A899-4F24-8754-3B6B7F167496}"/>
              </a:ext>
            </a:extLst>
          </p:cNvPr>
          <p:cNvSpPr txBox="1"/>
          <p:nvPr/>
        </p:nvSpPr>
        <p:spPr>
          <a:xfrm>
            <a:off x="5611313" y="1568999"/>
            <a:ext cx="3532687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452325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FTOT resilience assessment package: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57947EF7-56D6-43A7-A1D5-F75A91957038}"/>
              </a:ext>
            </a:extLst>
          </p:cNvPr>
          <p:cNvSpPr/>
          <p:nvPr/>
        </p:nvSpPr>
        <p:spPr>
          <a:xfrm>
            <a:off x="6012092" y="2632041"/>
            <a:ext cx="88354" cy="253845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3932C4A8-90F2-4972-84BA-59F2745726E8}"/>
              </a:ext>
            </a:extLst>
          </p:cNvPr>
          <p:cNvSpPr/>
          <p:nvPr/>
        </p:nvSpPr>
        <p:spPr>
          <a:xfrm>
            <a:off x="5978099" y="3240225"/>
            <a:ext cx="159537" cy="767044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5CB8C0-79A3-405C-8754-317636CC80CF}"/>
              </a:ext>
            </a:extLst>
          </p:cNvPr>
          <p:cNvCxnSpPr>
            <a:cxnSpLocks/>
            <a:stCxn id="37" idx="3"/>
            <a:endCxn id="2" idx="1"/>
          </p:cNvCxnSpPr>
          <p:nvPr/>
        </p:nvCxnSpPr>
        <p:spPr>
          <a:xfrm>
            <a:off x="5009139" y="1856962"/>
            <a:ext cx="1002953" cy="902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CC50F6-EAD6-4C50-A62C-39740856323E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5018908" y="2758964"/>
            <a:ext cx="993184" cy="20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55939E-A5FB-4996-8698-69D3FE14E5D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009139" y="3240225"/>
            <a:ext cx="968960" cy="383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0447B4-D972-43E2-B53C-AF34D8598282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990631" y="3623747"/>
            <a:ext cx="987468" cy="66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93227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1013F4-A9A8-42B6-91F5-CD1E82F6F6F3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582781" y="163064"/>
            <a:ext cx="74732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0" rIns="457200" anchor="b" anchorCtr="1">
            <a:spAutoFit/>
          </a:bodyPr>
          <a:lstStyle>
            <a:lvl1pPr algn="l" rtl="0" eaLnBrk="0" fontAlgn="base" hangingPunct="0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Lucida Sans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Lucida Sans" pitchFamily="34" charset="0"/>
              </a:defRPr>
            </a:lvl2pPr>
            <a:lvl3pPr algn="l" rtl="0" eaLnBrk="0" fontAlgn="base" hangingPunct="0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Lucida Sans" pitchFamily="34" charset="0"/>
              </a:defRPr>
            </a:lvl3pPr>
            <a:lvl4pPr algn="l" rtl="0" eaLnBrk="0" fontAlgn="base" hangingPunct="0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Lucida Sans" pitchFamily="34" charset="0"/>
              </a:defRPr>
            </a:lvl4pPr>
            <a:lvl5pPr algn="l" rtl="0" eaLnBrk="0" fontAlgn="base" hangingPunct="0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Lucida Sans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defTabSz="914378">
              <a:defRPr/>
            </a:pPr>
            <a:r>
              <a:rPr lang="en-US" altLang="en-US" kern="0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2. Newly Developed Python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15CF9A-D6F9-4D8B-914D-84348FC2EB9C}"/>
              </a:ext>
            </a:extLst>
          </p:cNvPr>
          <p:cNvSpPr/>
          <p:nvPr/>
        </p:nvSpPr>
        <p:spPr>
          <a:xfrm>
            <a:off x="1564992" y="1150599"/>
            <a:ext cx="3140497" cy="523219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Damage state probabilities of bridges and facilities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F916DC-980E-4A9C-BE59-C966903C96EB}"/>
              </a:ext>
            </a:extLst>
          </p:cNvPr>
          <p:cNvSpPr/>
          <p:nvPr/>
        </p:nvSpPr>
        <p:spPr>
          <a:xfrm>
            <a:off x="1564992" y="4146413"/>
            <a:ext cx="3140497" cy="581913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Time-varying capacity of facility and edge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C9BE50-88FE-4363-B380-71DDFD5E077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135240" y="1673818"/>
            <a:ext cx="1" cy="58742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F43CA59-419F-4E9D-9D68-550F9ACFF07C}"/>
              </a:ext>
            </a:extLst>
          </p:cNvPr>
          <p:cNvSpPr txBox="1"/>
          <p:nvPr/>
        </p:nvSpPr>
        <p:spPr>
          <a:xfrm>
            <a:off x="1623561" y="2470715"/>
            <a:ext cx="3253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Newly developed Python file: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u="sng" dirty="0">
                <a:solidFill>
                  <a:prstClr val="black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Assess facility/edge capacity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u="sng" dirty="0">
                <a:solidFill>
                  <a:prstClr val="black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Estimate their recovery processes</a:t>
            </a:r>
            <a:endParaRPr lang="en-US" sz="1600" i="1" u="sn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B77E5D-A774-4483-B6F9-C71C4B604AF1}"/>
              </a:ext>
            </a:extLst>
          </p:cNvPr>
          <p:cNvSpPr/>
          <p:nvPr/>
        </p:nvSpPr>
        <p:spPr>
          <a:xfrm>
            <a:off x="1273067" y="2261243"/>
            <a:ext cx="3724346" cy="13931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4D06FD-4B30-4E9C-91D2-AD1CF9200A31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3135240" y="3654355"/>
            <a:ext cx="1" cy="49205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6F2CAB4-EC38-45D0-BC79-0E9B223DA71D}"/>
              </a:ext>
            </a:extLst>
          </p:cNvPr>
          <p:cNvGrpSpPr/>
          <p:nvPr/>
        </p:nvGrpSpPr>
        <p:grpSpPr>
          <a:xfrm>
            <a:off x="6211775" y="1858581"/>
            <a:ext cx="2634515" cy="2370555"/>
            <a:chOff x="5637372" y="2495208"/>
            <a:chExt cx="2634515" cy="237055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B377269-AFE2-496E-B9CD-874F17B7D38E}"/>
                </a:ext>
              </a:extLst>
            </p:cNvPr>
            <p:cNvGrpSpPr/>
            <p:nvPr/>
          </p:nvGrpSpPr>
          <p:grpSpPr>
            <a:xfrm>
              <a:off x="5637372" y="2495208"/>
              <a:ext cx="2634515" cy="2370555"/>
              <a:chOff x="3694315" y="2173931"/>
              <a:chExt cx="2634515" cy="2370555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F50B820-5665-4770-89AC-4581E1DCE391}"/>
                  </a:ext>
                </a:extLst>
              </p:cNvPr>
              <p:cNvGrpSpPr/>
              <p:nvPr/>
            </p:nvGrpSpPr>
            <p:grpSpPr>
              <a:xfrm>
                <a:off x="3694315" y="2173931"/>
                <a:ext cx="2634515" cy="2370555"/>
                <a:chOff x="2796877" y="2145831"/>
                <a:chExt cx="4397180" cy="2370555"/>
              </a:xfrm>
            </p:grpSpPr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F09E7F59-EF37-4274-9BE1-0532B54B86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23292" y="4147054"/>
                  <a:ext cx="3968452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A67E5C00-21F1-4ECF-88EE-5FC227E59E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23291" y="2145831"/>
                  <a:ext cx="0" cy="2001223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  <a:tailEnd type="triangle"/>
                </a:ln>
                <a:effectLst/>
              </p:spPr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E034B744-0D5D-4A48-98BC-B4CF76F4E5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16894" y="4147054"/>
                      <a:ext cx="577163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Helvetica"/>
                              </a:rPr>
                              <m:t>𝑡</m:t>
                            </m:r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Helvetica" panose="020B0604020202020204" pitchFamily="34" charset="0"/>
                        <a:ea typeface="MS PGothic" panose="020B0600070205080204" pitchFamily="34" charset="-128"/>
                        <a:cs typeface="Helvetica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E034B744-0D5D-4A48-98BC-B4CF76F4E5B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6894" y="4147054"/>
                      <a:ext cx="577163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D29EDDBC-E6BA-4828-BC40-54170F789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96877" y="2655753"/>
                  <a:ext cx="827618" cy="1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F684C4FB-8517-4FCA-8BC2-74B03884D9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21823" y="2655753"/>
                  <a:ext cx="0" cy="568533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E0D8281B-DD9E-4033-B598-FE606DA69A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10175" y="3266067"/>
                  <a:ext cx="11648" cy="37982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981E32">
                      <a:shade val="95000"/>
                      <a:satMod val="105000"/>
                    </a:srgbClr>
                  </a:solidFill>
                  <a:prstDash val="solid"/>
                  <a:tailEnd type="triangle"/>
                </a:ln>
                <a:effectLst/>
              </p:spPr>
            </p:cxnSp>
            <p:sp>
              <p:nvSpPr>
                <p:cNvPr id="47" name="TextBox 50">
                  <a:extLst>
                    <a:ext uri="{FF2B5EF4-FFF2-40B4-BE49-F238E27FC236}">
                      <a16:creationId xmlns:a16="http://schemas.microsoft.com/office/drawing/2014/main" id="{5DDC34A6-C002-43C2-9735-D73701D365D5}"/>
                    </a:ext>
                  </a:extLst>
                </p:cNvPr>
                <p:cNvSpPr txBox="1"/>
                <p:nvPr/>
              </p:nvSpPr>
              <p:spPr>
                <a:xfrm>
                  <a:off x="2924985" y="3662238"/>
                  <a:ext cx="190330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981E32">
                          <a:lumMod val="75000"/>
                        </a:srgbClr>
                      </a:solidFill>
                      <a:effectLst/>
                      <a:uLnTx/>
                      <a:uFillTx/>
                      <a:latin typeface="Helvetica" panose="020B0604020202020204" pitchFamily="34" charset="0"/>
                      <a:ea typeface="MS PGothic" panose="020B0600070205080204" pitchFamily="34" charset="-128"/>
                      <a:cs typeface="Helvetica" panose="020B0604020202020204" pitchFamily="34" charset="0"/>
                    </a:rPr>
                    <a:t>Earthquake </a:t>
                  </a:r>
                </a:p>
              </p:txBody>
            </p: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B0A6EFC-4A3C-4081-9AA5-F931249798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2337" y="2689757"/>
                <a:ext cx="69431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4DDCA5-0054-4526-A56D-530003F58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9023" y="2996798"/>
              <a:ext cx="2127041" cy="5556"/>
            </a:xfrm>
            <a:prstGeom prst="line">
              <a:avLst/>
            </a:prstGeom>
            <a:noFill/>
            <a:ln w="19050" cap="flat" cmpd="sng" algn="ctr">
              <a:solidFill>
                <a:srgbClr val="000000">
                  <a:shade val="95000"/>
                  <a:satMod val="105000"/>
                </a:srgbClr>
              </a:solidFill>
              <a:prstDash val="sysDash"/>
            </a:ln>
            <a:effectLst/>
          </p:spPr>
        </p:cxn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6282C39-98A9-4D90-B838-6BD414396876}"/>
              </a:ext>
            </a:extLst>
          </p:cNvPr>
          <p:cNvCxnSpPr>
            <a:cxnSpLocks/>
          </p:cNvCxnSpPr>
          <p:nvPr/>
        </p:nvCxnSpPr>
        <p:spPr>
          <a:xfrm>
            <a:off x="6706031" y="2937036"/>
            <a:ext cx="388912" cy="0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B6B2BF6-EE50-4B80-A31A-2DA4C76CB8DC}"/>
              </a:ext>
            </a:extLst>
          </p:cNvPr>
          <p:cNvCxnSpPr>
            <a:cxnSpLocks/>
          </p:cNvCxnSpPr>
          <p:nvPr/>
        </p:nvCxnSpPr>
        <p:spPr>
          <a:xfrm>
            <a:off x="7081714" y="2722341"/>
            <a:ext cx="408083" cy="0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13A00A1-08A8-49AB-B566-D06848BC93C4}"/>
              </a:ext>
            </a:extLst>
          </p:cNvPr>
          <p:cNvCxnSpPr>
            <a:cxnSpLocks/>
          </p:cNvCxnSpPr>
          <p:nvPr/>
        </p:nvCxnSpPr>
        <p:spPr>
          <a:xfrm flipH="1" flipV="1">
            <a:off x="7094943" y="2722341"/>
            <a:ext cx="3888" cy="214695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E40463B-562A-49DE-9A1B-5FB2D28FB2AC}"/>
              </a:ext>
            </a:extLst>
          </p:cNvPr>
          <p:cNvCxnSpPr>
            <a:cxnSpLocks/>
          </p:cNvCxnSpPr>
          <p:nvPr/>
        </p:nvCxnSpPr>
        <p:spPr>
          <a:xfrm flipV="1">
            <a:off x="7496222" y="2383088"/>
            <a:ext cx="0" cy="347935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9224271-7494-42F0-BC81-954A4AB78D75}"/>
              </a:ext>
            </a:extLst>
          </p:cNvPr>
          <p:cNvSpPr txBox="1"/>
          <p:nvPr/>
        </p:nvSpPr>
        <p:spPr>
          <a:xfrm>
            <a:off x="5575672" y="1551212"/>
            <a:ext cx="1872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Facility capacity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936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739D947-1363-494E-80E5-9D0687E493BB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582781" y="158768"/>
            <a:ext cx="7473203" cy="40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0" rIns="457200" anchor="b" anchorCtr="1">
            <a:spAutoFit/>
          </a:bodyPr>
          <a:lstStyle>
            <a:defPPr>
              <a:defRPr lang="en-US"/>
            </a:defPPr>
            <a:lvl1pPr defTabSz="914378">
              <a:lnSpc>
                <a:spcPts val="2400"/>
              </a:lnSpc>
              <a:spcBef>
                <a:spcPts val="200"/>
              </a:spcBef>
              <a:defRPr sz="2400" b="1" kern="0">
                <a:solidFill>
                  <a:prstClr val="white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  <a:lvl2pPr>
              <a:lnSpc>
                <a:spcPts val="2400"/>
              </a:lnSpc>
              <a:spcBef>
                <a:spcPts val="200"/>
              </a:spcBef>
              <a:defRPr sz="2200" b="1">
                <a:solidFill>
                  <a:schemeClr val="bg2"/>
                </a:solidFill>
                <a:latin typeface="Lucida Sans" pitchFamily="34" charset="0"/>
              </a:defRPr>
            </a:lvl2pPr>
            <a:lvl3pPr>
              <a:lnSpc>
                <a:spcPts val="2400"/>
              </a:lnSpc>
              <a:spcBef>
                <a:spcPts val="200"/>
              </a:spcBef>
              <a:defRPr sz="2200" b="1">
                <a:solidFill>
                  <a:schemeClr val="bg2"/>
                </a:solidFill>
                <a:latin typeface="Lucida Sans" pitchFamily="34" charset="0"/>
              </a:defRPr>
            </a:lvl3pPr>
            <a:lvl4pPr>
              <a:lnSpc>
                <a:spcPts val="2400"/>
              </a:lnSpc>
              <a:spcBef>
                <a:spcPts val="200"/>
              </a:spcBef>
              <a:defRPr sz="2200" b="1">
                <a:solidFill>
                  <a:schemeClr val="bg2"/>
                </a:solidFill>
                <a:latin typeface="Lucida Sans" pitchFamily="34" charset="0"/>
              </a:defRPr>
            </a:lvl4pPr>
            <a:lvl5pPr>
              <a:lnSpc>
                <a:spcPts val="2400"/>
              </a:lnSpc>
              <a:spcBef>
                <a:spcPts val="200"/>
              </a:spcBef>
              <a:defRPr sz="2200" b="1">
                <a:solidFill>
                  <a:schemeClr val="bg2"/>
                </a:solidFill>
                <a:latin typeface="Lucida Sans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</a:defRPr>
            </a:lvl9pPr>
          </a:lstStyle>
          <a:p>
            <a:r>
              <a:rPr lang="en-US" altLang="en-US" dirty="0"/>
              <a:t>3. Modified FTOT Files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E416D6-AE5C-4334-8C21-5C9EEE558E00}"/>
              </a:ext>
            </a:extLst>
          </p:cNvPr>
          <p:cNvSpPr txBox="1"/>
          <p:nvPr/>
        </p:nvSpPr>
        <p:spPr>
          <a:xfrm>
            <a:off x="3960626" y="879505"/>
            <a:ext cx="3017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 defTabSz="68580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452325"/>
                </a:solidFill>
                <a:latin typeface="+mn-lt"/>
                <a:ea typeface="等线" panose="02010600030101010101" pitchFamily="2" charset="-122"/>
                <a:cs typeface="Helvetica" panose="020B0604020202020204" pitchFamily="34" charset="0"/>
              </a:rPr>
              <a:t>Modifications to FTOT: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B2EAB5-1D88-4258-B73F-62909ADA114C}"/>
              </a:ext>
            </a:extLst>
          </p:cNvPr>
          <p:cNvSpPr/>
          <p:nvPr/>
        </p:nvSpPr>
        <p:spPr>
          <a:xfrm>
            <a:off x="1396106" y="2862185"/>
            <a:ext cx="101111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43" indent="-285743" defTabSz="685783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C00000"/>
                </a:solidFill>
                <a:latin typeface="+mn-lt"/>
                <a:ea typeface="+mn-ea"/>
                <a:cs typeface="Helvetica" panose="020B0604020202020204" pitchFamily="34" charset="0"/>
              </a:rPr>
              <a:t>o1 step</a:t>
            </a:r>
          </a:p>
          <a:p>
            <a:pPr marL="285743" indent="-285743" defTabSz="685783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C00000"/>
              </a:solidFill>
              <a:latin typeface="+mn-lt"/>
              <a:ea typeface="+mn-ea"/>
              <a:cs typeface="Helvetica" panose="020B0604020202020204" pitchFamily="34" charset="0"/>
            </a:endParaRPr>
          </a:p>
          <a:p>
            <a:pPr marL="285743" indent="-285743" defTabSz="685783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C00000"/>
                </a:solidFill>
                <a:latin typeface="+mn-lt"/>
                <a:ea typeface="+mn-ea"/>
                <a:cs typeface="Helvetica" panose="020B0604020202020204" pitchFamily="34" charset="0"/>
              </a:rPr>
              <a:t>o2 step</a:t>
            </a:r>
          </a:p>
          <a:p>
            <a:pPr marL="285743" indent="-285743" defTabSz="685783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prstClr val="black"/>
              </a:solidFill>
              <a:latin typeface="+mn-lt"/>
              <a:ea typeface="+mn-ea"/>
              <a:cs typeface="Helvetica" panose="020B060402020202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BB8D52-8C23-4B33-AA98-DFFA1BBA32A5}"/>
              </a:ext>
            </a:extLst>
          </p:cNvPr>
          <p:cNvGrpSpPr/>
          <p:nvPr/>
        </p:nvGrpSpPr>
        <p:grpSpPr>
          <a:xfrm>
            <a:off x="582780" y="1445224"/>
            <a:ext cx="3077607" cy="3717151"/>
            <a:chOff x="207955" y="1148656"/>
            <a:chExt cx="3077607" cy="371715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200485-6A6E-4B18-95DF-D949E4B2E377}"/>
                </a:ext>
              </a:extLst>
            </p:cNvPr>
            <p:cNvSpPr/>
            <p:nvPr/>
          </p:nvSpPr>
          <p:spPr>
            <a:xfrm>
              <a:off x="246049" y="2073784"/>
              <a:ext cx="3039513" cy="18125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400">
                <a:solidFill>
                  <a:prstClr val="white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FA13020-17BE-423F-851F-00602FEB0CAC}"/>
                </a:ext>
              </a:extLst>
            </p:cNvPr>
            <p:cNvSpPr txBox="1"/>
            <p:nvPr/>
          </p:nvSpPr>
          <p:spPr>
            <a:xfrm>
              <a:off x="207955" y="2022090"/>
              <a:ext cx="18141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783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dirty="0">
                  <a:solidFill>
                    <a:srgbClr val="C00000"/>
                  </a:solidFill>
                  <a:latin typeface="+mn-lt"/>
                  <a:ea typeface="等线" panose="02010600030101010101" pitchFamily="2" charset="-122"/>
                  <a:cs typeface="Helvetica" panose="020B0604020202020204" pitchFamily="34" charset="0"/>
                </a:rPr>
                <a:t>for each time step</a:t>
              </a:r>
              <a:r>
                <a:rPr lang="zh-CN" altLang="en-US" sz="1400" dirty="0">
                  <a:solidFill>
                    <a:prstClr val="black"/>
                  </a:solidFill>
                  <a:latin typeface="+mn-lt"/>
                  <a:ea typeface="等线" panose="02010600030101010101" pitchFamily="2" charset="-122"/>
                  <a:cs typeface="Helvetica" panose="020B0604020202020204" pitchFamily="34" charset="0"/>
                </a:rPr>
                <a:t>：</a:t>
              </a:r>
              <a:endParaRPr lang="en-US" sz="1400" dirty="0">
                <a:solidFill>
                  <a:prstClr val="black"/>
                </a:solidFill>
                <a:latin typeface="+mn-lt"/>
                <a:ea typeface="+mn-ea"/>
                <a:cs typeface="Helvetica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82F26B8-2CE7-44A1-9033-2091D8C2D44C}"/>
                </a:ext>
              </a:extLst>
            </p:cNvPr>
            <p:cNvSpPr/>
            <p:nvPr/>
          </p:nvSpPr>
          <p:spPr>
            <a:xfrm>
              <a:off x="408810" y="1148656"/>
              <a:ext cx="187695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14308" indent="-214308" defTabSz="685783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prstClr val="black"/>
                  </a:solidFill>
                  <a:latin typeface="+mn-lt"/>
                  <a:ea typeface="+mn-ea"/>
                  <a:cs typeface="Helvetica" panose="020B0604020202020204" pitchFamily="34" charset="0"/>
                </a:rPr>
                <a:t>s step</a:t>
              </a:r>
            </a:p>
            <a:p>
              <a:pPr marL="214308" indent="-214308" defTabSz="685783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prstClr val="black"/>
                  </a:solidFill>
                  <a:latin typeface="+mn-lt"/>
                  <a:ea typeface="等线" panose="02010600030101010101" pitchFamily="2" charset="-122"/>
                  <a:cs typeface="Helvetica" panose="020B0604020202020204" pitchFamily="34" charset="0"/>
                </a:rPr>
                <a:t>f</a:t>
              </a:r>
              <a:r>
                <a:rPr lang="en-US" sz="1400" dirty="0">
                  <a:solidFill>
                    <a:prstClr val="black"/>
                  </a:solidFill>
                  <a:latin typeface="+mn-lt"/>
                  <a:ea typeface="+mn-ea"/>
                  <a:cs typeface="Helvetica" panose="020B0604020202020204" pitchFamily="34" charset="0"/>
                </a:rPr>
                <a:t> step</a:t>
              </a:r>
            </a:p>
            <a:p>
              <a:pPr marL="214308" indent="-214308" defTabSz="685783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prstClr val="black"/>
                  </a:solidFill>
                  <a:latin typeface="+mn-lt"/>
                  <a:ea typeface="+mn-ea"/>
                  <a:cs typeface="Helvetica" panose="020B0604020202020204" pitchFamily="34" charset="0"/>
                </a:rPr>
                <a:t>c step</a:t>
              </a:r>
            </a:p>
            <a:p>
              <a:pPr marL="214308" indent="-214308" defTabSz="685783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prstClr val="black"/>
                  </a:solidFill>
                  <a:latin typeface="+mn-lt"/>
                  <a:ea typeface="+mn-ea"/>
                  <a:cs typeface="Helvetica" panose="020B0604020202020204" pitchFamily="34" charset="0"/>
                </a:rPr>
                <a:t>g step</a:t>
              </a:r>
            </a:p>
            <a:p>
              <a:pPr marL="214308" indent="-214308" defTabSz="685783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prstClr val="black"/>
                </a:solidFill>
                <a:latin typeface="+mn-lt"/>
                <a:ea typeface="+mn-ea"/>
                <a:cs typeface="Helvetica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557C011-85C9-4EAA-B171-54F435936CD1}"/>
                </a:ext>
              </a:extLst>
            </p:cNvPr>
            <p:cNvSpPr/>
            <p:nvPr/>
          </p:nvSpPr>
          <p:spPr>
            <a:xfrm>
              <a:off x="379923" y="3696257"/>
              <a:ext cx="1231368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14308" indent="-214308" defTabSz="685783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prstClr val="black"/>
                </a:solidFill>
                <a:latin typeface="+mn-lt"/>
                <a:ea typeface="+mn-ea"/>
                <a:cs typeface="Helvetica" panose="020B0604020202020204" pitchFamily="34" charset="0"/>
              </a:endParaRPr>
            </a:p>
            <a:p>
              <a:pPr marL="214308" indent="-214308" defTabSz="685783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prstClr val="black"/>
                  </a:solidFill>
                  <a:latin typeface="+mn-lt"/>
                  <a:ea typeface="+mn-ea"/>
                  <a:cs typeface="Helvetica" panose="020B0604020202020204" pitchFamily="34" charset="0"/>
                </a:rPr>
                <a:t>p step</a:t>
              </a:r>
            </a:p>
            <a:p>
              <a:pPr marL="214308" indent="-214308" defTabSz="685783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prstClr val="black"/>
                  </a:solidFill>
                  <a:latin typeface="+mn-lt"/>
                  <a:ea typeface="+mn-ea"/>
                  <a:cs typeface="Helvetica" panose="020B0604020202020204" pitchFamily="34" charset="0"/>
                </a:rPr>
                <a:t>d step</a:t>
              </a:r>
            </a:p>
            <a:p>
              <a:pPr marL="214308" indent="-214308" defTabSz="685783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prstClr val="black"/>
                  </a:solidFill>
                  <a:latin typeface="+mn-lt"/>
                  <a:ea typeface="+mn-ea"/>
                  <a:cs typeface="Helvetica" panose="020B0604020202020204" pitchFamily="34" charset="0"/>
                </a:rPr>
                <a:t>m step</a:t>
              </a:r>
            </a:p>
            <a:p>
              <a:pPr marL="214308" indent="-214308" defTabSz="685783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prstClr val="black"/>
                </a:solidFill>
                <a:latin typeface="+mn-lt"/>
                <a:ea typeface="+mn-ea"/>
                <a:cs typeface="Helvetica" panose="020B0604020202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D1BBD4A-8BEF-4292-8FEC-8397329E71A4}"/>
                </a:ext>
              </a:extLst>
            </p:cNvPr>
            <p:cNvSpPr/>
            <p:nvPr/>
          </p:nvSpPr>
          <p:spPr>
            <a:xfrm>
              <a:off x="246048" y="1162787"/>
              <a:ext cx="3039514" cy="34754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83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400">
                <a:solidFill>
                  <a:prstClr val="white"/>
                </a:solidFill>
                <a:cs typeface="Helvetica" panose="020B0604020202020204" pitchFamily="34" charset="0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69B5EFFB-7164-466F-9378-6A0B3F1B68D8}"/>
              </a:ext>
            </a:extLst>
          </p:cNvPr>
          <p:cNvSpPr/>
          <p:nvPr/>
        </p:nvSpPr>
        <p:spPr>
          <a:xfrm>
            <a:off x="75750" y="794006"/>
            <a:ext cx="1701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43" indent="-285743" defTabSz="685783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52325"/>
                </a:solidFill>
                <a:latin typeface="+mn-lt"/>
                <a:ea typeface="+mn-ea"/>
                <a:cs typeface="Helvetica" panose="020B0604020202020204" pitchFamily="34" charset="0"/>
              </a:rPr>
              <a:t>Overall steps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21BCE0-43AE-4072-A5E4-FE865A05FE54}"/>
              </a:ext>
            </a:extLst>
          </p:cNvPr>
          <p:cNvSpPr/>
          <p:nvPr/>
        </p:nvSpPr>
        <p:spPr>
          <a:xfrm>
            <a:off x="2394930" y="3112827"/>
            <a:ext cx="1188329" cy="24622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68578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srgbClr val="0070C0"/>
                </a:solidFill>
                <a:latin typeface="+mn-lt"/>
                <a:ea typeface="等线" panose="02010600030101010101" pitchFamily="2" charset="-122"/>
                <a:cs typeface="Helvetica" panose="020B0604020202020204" pitchFamily="34" charset="0"/>
              </a:rPr>
              <a:t>ftot_pulp</a:t>
            </a:r>
            <a:r>
              <a:rPr lang="en-US" sz="1000" dirty="0">
                <a:solidFill>
                  <a:srgbClr val="0070C0"/>
                </a:solidFill>
                <a:latin typeface="+mn-lt"/>
                <a:ea typeface="+mn-ea"/>
                <a:cs typeface="Helvetica" panose="020B0604020202020204" pitchFamily="34" charset="0"/>
              </a:rPr>
              <a:t>_weely.py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3BA4DE-0F89-486F-9357-2C428FC44AFB}"/>
              </a:ext>
            </a:extLst>
          </p:cNvPr>
          <p:cNvSpPr/>
          <p:nvPr/>
        </p:nvSpPr>
        <p:spPr>
          <a:xfrm>
            <a:off x="1025690" y="3841712"/>
            <a:ext cx="20330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43" indent="-285743" defTabSz="685783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C00000"/>
                </a:solidFill>
                <a:latin typeface="+mn-lt"/>
                <a:ea typeface="+mn-ea"/>
                <a:cs typeface="Helvetica" panose="020B0604020202020204" pitchFamily="34" charset="0"/>
              </a:rPr>
              <a:t>Resilience calculation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3C94D5-7D2A-47C5-BF0F-451C3A0EC44D}"/>
              </a:ext>
            </a:extLst>
          </p:cNvPr>
          <p:cNvSpPr/>
          <p:nvPr/>
        </p:nvSpPr>
        <p:spPr>
          <a:xfrm>
            <a:off x="620873" y="1189086"/>
            <a:ext cx="657800" cy="24622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685783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0" dirty="0">
                <a:solidFill>
                  <a:srgbClr val="0070C0"/>
                </a:solidFill>
                <a:latin typeface="+mn-lt"/>
                <a:ea typeface="等线" panose="02010600030101010101" pitchFamily="2" charset="-122"/>
                <a:cs typeface="Helvetica" panose="020B0604020202020204" pitchFamily="34" charset="0"/>
              </a:rPr>
              <a:t>ftot</a:t>
            </a:r>
            <a:r>
              <a:rPr lang="en-US" sz="1000" dirty="0">
                <a:solidFill>
                  <a:srgbClr val="0070C0"/>
                </a:solidFill>
                <a:latin typeface="+mn-lt"/>
                <a:ea typeface="+mn-ea"/>
                <a:cs typeface="Helvetica" panose="020B0604020202020204" pitchFamily="34" charset="0"/>
              </a:rPr>
              <a:t>.py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E9AEDB-AD2F-493F-A499-F0C1608543B2}"/>
              </a:ext>
            </a:extLst>
          </p:cNvPr>
          <p:cNvSpPr/>
          <p:nvPr/>
        </p:nvSpPr>
        <p:spPr>
          <a:xfrm>
            <a:off x="4206792" y="1304502"/>
            <a:ext cx="375391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 eaLnBrk="1" fontAlgn="auto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solidFill>
                  <a:srgbClr val="0070C0"/>
                </a:solidFill>
                <a:latin typeface="+mn-lt"/>
                <a:ea typeface="+mn-ea"/>
                <a:cs typeface="Helvetica" panose="020B0604020202020204" pitchFamily="34" charset="0"/>
              </a:rPr>
              <a:t>ftot.py:</a:t>
            </a:r>
          </a:p>
          <a:p>
            <a:pPr marL="214308" indent="-214308" defTabSz="685783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+mn-lt"/>
                <a:ea typeface="+mn-ea"/>
                <a:cs typeface="Helvetica" panose="020B0604020202020204" pitchFamily="34" charset="0"/>
              </a:rPr>
              <a:t>Incorporate the iteration structure</a:t>
            </a:r>
          </a:p>
          <a:p>
            <a:pPr marL="214308" indent="-214308" defTabSz="685783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+mn-lt"/>
                <a:ea typeface="+mn-ea"/>
                <a:cs typeface="Helvetica" panose="020B0604020202020204" pitchFamily="34" charset="0"/>
              </a:rPr>
              <a:t>Add resilience calculation process </a:t>
            </a:r>
          </a:p>
          <a:p>
            <a:pPr marL="214308" indent="-214308" defTabSz="685783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prstClr val="black"/>
              </a:solidFill>
              <a:latin typeface="+mn-lt"/>
              <a:ea typeface="+mn-ea"/>
              <a:cs typeface="Helvetica" panose="020B0604020202020204" pitchFamily="34" charset="0"/>
            </a:endParaRPr>
          </a:p>
          <a:p>
            <a:pPr defTabSz="685783" eaLnBrk="1" fontAlgn="auto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solidFill>
                  <a:srgbClr val="0070C0"/>
                </a:solidFill>
                <a:latin typeface="+mn-lt"/>
                <a:ea typeface="+mn-ea"/>
                <a:cs typeface="Helvetica" panose="020B0604020202020204" pitchFamily="34" charset="0"/>
              </a:rPr>
              <a:t>ftot_pulp_weekly.py</a:t>
            </a:r>
            <a:r>
              <a:rPr lang="en-US" sz="1400" dirty="0">
                <a:solidFill>
                  <a:prstClr val="black"/>
                </a:solidFill>
                <a:latin typeface="+mn-lt"/>
                <a:ea typeface="+mn-ea"/>
                <a:cs typeface="Helvetica" panose="020B0604020202020204" pitchFamily="34" charset="0"/>
              </a:rPr>
              <a:t>:</a:t>
            </a:r>
          </a:p>
          <a:p>
            <a:pPr marL="214308" indent="-214308" defTabSz="685783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+mn-lt"/>
                <a:ea typeface="+mn-ea"/>
                <a:cs typeface="Helvetica" panose="020B0604020202020204" pitchFamily="34" charset="0"/>
              </a:rPr>
              <a:t>Change facility/edge capacity</a:t>
            </a:r>
          </a:p>
          <a:p>
            <a:pPr defTabSz="685783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prstClr val="black"/>
              </a:solidFill>
              <a:latin typeface="+mn-lt"/>
              <a:ea typeface="+mn-ea"/>
              <a:cs typeface="Helvetica" panose="020B0604020202020204" pitchFamily="34" charset="0"/>
            </a:endParaRPr>
          </a:p>
          <a:p>
            <a:pPr defTabSz="685783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prstClr val="black"/>
              </a:solidFill>
              <a:latin typeface="+mn-lt"/>
              <a:ea typeface="+mn-ea"/>
              <a:cs typeface="Helvetica" panose="020B0604020202020204" pitchFamily="34" charset="0"/>
            </a:endParaRPr>
          </a:p>
          <a:p>
            <a:pPr defTabSz="685783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prstClr val="black"/>
              </a:solidFill>
              <a:latin typeface="+mn-lt"/>
              <a:ea typeface="+mn-ea"/>
              <a:cs typeface="Helvetica" panose="020B0604020202020204" pitchFamily="34" charset="0"/>
            </a:endParaRPr>
          </a:p>
          <a:p>
            <a:pPr marL="214308" indent="-214308" defTabSz="685783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+mn-lt"/>
                <a:ea typeface="+mn-ea"/>
                <a:cs typeface="Helvetica" panose="020B0604020202020204" pitchFamily="34" charset="0"/>
              </a:rPr>
              <a:t>Change the objective function in o2 step: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FD2DB0-BDD0-4660-8E5E-F4CC11169B2D}"/>
              </a:ext>
            </a:extLst>
          </p:cNvPr>
          <p:cNvGrpSpPr/>
          <p:nvPr/>
        </p:nvGrpSpPr>
        <p:grpSpPr>
          <a:xfrm>
            <a:off x="4814533" y="3711133"/>
            <a:ext cx="3962558" cy="1323439"/>
            <a:chOff x="7583880" y="2938321"/>
            <a:chExt cx="3962558" cy="132343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DE2F973-FE46-4BF4-9631-845613C8C5D9}"/>
                </a:ext>
              </a:extLst>
            </p:cNvPr>
            <p:cNvSpPr/>
            <p:nvPr/>
          </p:nvSpPr>
          <p:spPr>
            <a:xfrm>
              <a:off x="7583880" y="3461540"/>
              <a:ext cx="290483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/>
              <a:r>
                <a:rPr lang="en-US" sz="1200" dirty="0">
                  <a:latin typeface="+mn-lt"/>
                  <a:ea typeface="MS PGothic" charset="0"/>
                  <a:cs typeface="Helvetica" panose="020B0604020202020204" pitchFamily="34" charset="0"/>
                </a:rPr>
                <a:t>     Total costs = </a:t>
              </a:r>
            </a:p>
          </p:txBody>
        </p: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E4357596-C0A1-438D-9411-6EAEF999585E}"/>
                </a:ext>
              </a:extLst>
            </p:cNvPr>
            <p:cNvSpPr/>
            <p:nvPr/>
          </p:nvSpPr>
          <p:spPr>
            <a:xfrm rot="10800000">
              <a:off x="8783819" y="3036269"/>
              <a:ext cx="290236" cy="1141745"/>
            </a:xfrm>
            <a:prstGeom prst="rightBrace">
              <a:avLst/>
            </a:prstGeom>
            <a:noFill/>
            <a:ln w="12700" cap="flat" cmpd="sng" algn="ctr">
              <a:solidFill>
                <a:srgbClr val="981E32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Helvetica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521C441-7340-4A6B-8775-E80D960AA2FB}"/>
                </a:ext>
              </a:extLst>
            </p:cNvPr>
            <p:cNvSpPr/>
            <p:nvPr/>
          </p:nvSpPr>
          <p:spPr>
            <a:xfrm>
              <a:off x="9036299" y="2938321"/>
              <a:ext cx="2510139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spcBef>
                  <a:spcPts val="600"/>
                </a:spcBef>
                <a:spcAft>
                  <a:spcPts val="0"/>
                </a:spcAft>
              </a:pPr>
              <a:r>
                <a:rPr lang="en-US" sz="1200" dirty="0">
                  <a:latin typeface="+mn-lt"/>
                  <a:ea typeface="MS PGothic" charset="0"/>
                  <a:cs typeface="Helvetica" panose="020B0604020202020204" pitchFamily="34" charset="0"/>
                </a:rPr>
                <a:t>Transportation costs  </a:t>
              </a:r>
            </a:p>
            <a:p>
              <a:pPr defTabSz="685800">
                <a:spcBef>
                  <a:spcPts val="600"/>
                </a:spcBef>
                <a:spcAft>
                  <a:spcPts val="0"/>
                </a:spcAft>
              </a:pPr>
              <a:r>
                <a:rPr lang="en-US" sz="1200" dirty="0">
                  <a:latin typeface="+mn-lt"/>
                  <a:ea typeface="MS PGothic" charset="0"/>
                  <a:cs typeface="Helvetica" panose="020B0604020202020204" pitchFamily="34" charset="0"/>
                </a:rPr>
                <a:t>Un-met demand  penalty </a:t>
              </a:r>
            </a:p>
            <a:p>
              <a:pPr defTabSz="685800">
                <a:spcBef>
                  <a:spcPts val="600"/>
                </a:spcBef>
                <a:spcAft>
                  <a:spcPts val="0"/>
                </a:spcAft>
              </a:pPr>
              <a:r>
                <a:rPr lang="en-US" sz="1200" dirty="0">
                  <a:latin typeface="+mn-lt"/>
                  <a:ea typeface="MS PGothic" charset="0"/>
                  <a:cs typeface="Helvetica" panose="020B0604020202020204" pitchFamily="34" charset="0"/>
                </a:rPr>
                <a:t>Processor construction costs</a:t>
              </a:r>
            </a:p>
            <a:p>
              <a:pPr defTabSz="685800">
                <a:spcBef>
                  <a:spcPts val="600"/>
                </a:spcBef>
                <a:spcAft>
                  <a:spcPts val="0"/>
                </a:spcAft>
              </a:pPr>
              <a:r>
                <a:rPr lang="en-US" sz="1200" dirty="0">
                  <a:latin typeface="+mn-lt"/>
                  <a:ea typeface="MS PGothic" charset="0"/>
                  <a:cs typeface="Helvetica" panose="020B0604020202020204" pitchFamily="34" charset="0"/>
                </a:rPr>
                <a:t>Operation costs </a:t>
              </a:r>
            </a:p>
            <a:p>
              <a:pPr defTabSz="685800">
                <a:spcBef>
                  <a:spcPts val="600"/>
                </a:spcBef>
                <a:spcAft>
                  <a:spcPts val="0"/>
                </a:spcAft>
              </a:pPr>
              <a:r>
                <a:rPr lang="en-US" sz="1200" dirty="0">
                  <a:latin typeface="+mn-lt"/>
                  <a:ea typeface="MS PGothic" charset="0"/>
                  <a:cs typeface="Helvetica" panose="020B0604020202020204" pitchFamily="34" charset="0"/>
                </a:rPr>
                <a:t>Repair costs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652C7D1-9F4F-4FC6-AB28-D80980E799D3}"/>
              </a:ext>
            </a:extLst>
          </p:cNvPr>
          <p:cNvSpPr txBox="1"/>
          <p:nvPr/>
        </p:nvSpPr>
        <p:spPr>
          <a:xfrm>
            <a:off x="4509812" y="286987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685783" eaLnBrk="1" fontAlgn="auto" hangingPunct="1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prstClr val="black"/>
                </a:solidFill>
                <a:latin typeface="+mn-lt"/>
                <a:ea typeface="+mn-ea"/>
                <a:cs typeface="Helvetica" panose="020B0604020202020204" pitchFamily="34" charset="0"/>
              </a:rPr>
              <a:t>“capacity” in facility table </a:t>
            </a:r>
            <a:r>
              <a:rPr lang="en-US" altLang="zh-CN" sz="1200" dirty="0">
                <a:solidFill>
                  <a:prstClr val="black"/>
                </a:solidFill>
                <a:latin typeface="+mn-lt"/>
                <a:ea typeface="+mn-ea"/>
                <a:cs typeface="Helvetica" panose="020B0604020202020204" pitchFamily="34" charset="0"/>
              </a:rPr>
              <a:t>in</a:t>
            </a:r>
            <a:r>
              <a:rPr lang="zh-CN" altLang="en-US" sz="1200" dirty="0">
                <a:solidFill>
                  <a:prstClr val="black"/>
                </a:solidFill>
                <a:latin typeface="+mn-lt"/>
                <a:ea typeface="+mn-ea"/>
                <a:cs typeface="Helvetica" panose="020B0604020202020204" pitchFamily="34" charset="0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+mn-lt"/>
                <a:ea typeface="+mn-ea"/>
                <a:cs typeface="Helvetica" panose="020B0604020202020204" pitchFamily="34" charset="0"/>
              </a:rPr>
              <a:t>o1</a:t>
            </a:r>
            <a:r>
              <a:rPr lang="zh-CN" altLang="en-US" sz="1200" dirty="0">
                <a:solidFill>
                  <a:prstClr val="black"/>
                </a:solidFill>
                <a:latin typeface="+mn-lt"/>
                <a:ea typeface="+mn-ea"/>
                <a:cs typeface="Helvetica" panose="020B0604020202020204" pitchFamily="34" charset="0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+mn-lt"/>
                <a:ea typeface="+mn-ea"/>
                <a:cs typeface="Helvetica" panose="020B0604020202020204" pitchFamily="34" charset="0"/>
              </a:rPr>
              <a:t>step</a:t>
            </a:r>
          </a:p>
          <a:p>
            <a:pPr marL="285750" indent="-285750" defTabSz="685783" eaLnBrk="1" fontAlgn="auto" hangingPunct="1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prstClr val="black"/>
                </a:solidFill>
                <a:latin typeface="+mn-lt"/>
                <a:ea typeface="+mn-ea"/>
                <a:cs typeface="Helvetica" panose="020B0604020202020204" pitchFamily="34" charset="0"/>
              </a:rPr>
              <a:t>“capacity” at “max route capacity” constraint in o2 step</a:t>
            </a:r>
          </a:p>
        </p:txBody>
      </p:sp>
    </p:spTree>
    <p:extLst>
      <p:ext uri="{BB962C8B-B14F-4D97-AF65-F5344CB8AC3E}">
        <p14:creationId xmlns:p14="http://schemas.microsoft.com/office/powerpoint/2010/main" val="190476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F1CA2A-6628-434E-8CCC-CC69F51D2812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582781" y="158768"/>
            <a:ext cx="7473203" cy="40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0" rIns="457200" anchor="b" anchorCtr="1">
            <a:spAutoFit/>
          </a:bodyPr>
          <a:lstStyle>
            <a:lvl1pPr algn="l" rtl="0" eaLnBrk="0" fontAlgn="base" hangingPunct="0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Lucida Sans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Lucida Sans" pitchFamily="34" charset="0"/>
              </a:defRPr>
            </a:lvl2pPr>
            <a:lvl3pPr algn="l" rtl="0" eaLnBrk="0" fontAlgn="base" hangingPunct="0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Lucida Sans" pitchFamily="34" charset="0"/>
              </a:defRPr>
            </a:lvl3pPr>
            <a:lvl4pPr algn="l" rtl="0" eaLnBrk="0" fontAlgn="base" hangingPunct="0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Lucida Sans" pitchFamily="34" charset="0"/>
              </a:defRPr>
            </a:lvl4pPr>
            <a:lvl5pPr algn="l" rtl="0" eaLnBrk="0" fontAlgn="base" hangingPunct="0">
              <a:lnSpc>
                <a:spcPts val="2400"/>
              </a:lnSpc>
              <a:spcBef>
                <a:spcPts val="200"/>
              </a:spcBef>
              <a:spcAft>
                <a:spcPct val="0"/>
              </a:spcAft>
              <a:defRPr sz="2200" b="1">
                <a:solidFill>
                  <a:schemeClr val="bg2"/>
                </a:solidFill>
                <a:latin typeface="Lucida Sans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defTabSz="914378">
              <a:defRPr/>
            </a:pPr>
            <a:r>
              <a:rPr lang="en-US" altLang="en-US" kern="0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Resilience Calculation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F7178A-0E01-4250-82DD-D33D5D615CB2}"/>
                  </a:ext>
                </a:extLst>
              </p:cNvPr>
              <p:cNvSpPr txBox="1"/>
              <p:nvPr/>
            </p:nvSpPr>
            <p:spPr>
              <a:xfrm>
                <a:off x="273558" y="1116582"/>
                <a:ext cx="4572000" cy="972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solidFill>
                      <a:prstClr val="black"/>
                    </a:solidFill>
                    <a:latin typeface="+mn-lt"/>
                    <a:ea typeface="+mn-ea"/>
                    <a:cs typeface="Helvetica" panose="020B0604020202020204" pitchFamily="34" charset="0"/>
                  </a:rPr>
                  <a:t>Resilience</a:t>
                </a:r>
                <a:r>
                  <a:rPr lang="en-US" sz="1800" dirty="0">
                    <a:solidFill>
                      <a:prstClr val="black"/>
                    </a:solidFill>
                    <a:latin typeface="+mn-lt"/>
                    <a:ea typeface="+mn-ea"/>
                    <a:cs typeface="Helvetica" panose="020B0604020202020204" pitchFamily="34" charset="0"/>
                  </a:rPr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+mn-lt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m:t>𝑅</m:t>
                      </m:r>
                      <m:r>
                        <a:rPr lang="en-US" sz="1800" i="1" smtClean="0">
                          <a:effectLst/>
                          <a:latin typeface="+mn-lt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i="1">
                              <a:effectLst/>
                              <a:latin typeface="+mn-lt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effectLst/>
                                  <a:latin typeface="+mn-lt"/>
                                  <a:ea typeface="SimSun" panose="02010600030101010101" pitchFamily="2" charset="-122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+mn-lt"/>
                                  <a:ea typeface="DengXian" panose="02010600030101010101" pitchFamily="2" charset="-122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+mn-lt"/>
                                  <a:ea typeface="DengXian" panose="02010600030101010101" pitchFamily="2" charset="-122"/>
                                  <a:cs typeface="Calibri" panose="020F0502020204030204" pitchFamily="34" charset="0"/>
                                </a:rPr>
                                <m:t>h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+mn-lt"/>
                                  <a:ea typeface="SimSun" panose="02010600030101010101" pitchFamily="2" charset="-122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+mn-lt"/>
                                  <a:ea typeface="DengXian" panose="02010600030101010101" pitchFamily="2" charset="-122"/>
                                  <a:cs typeface="Calibri" panose="020F0502020204030204" pitchFamily="34" charset="0"/>
                                </a:rPr>
                                <m:t>𝑐𝑜𝑠𝑡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+mn-lt"/>
                                  <a:ea typeface="DengXian" panose="02010600030101010101" pitchFamily="2" charset="-122"/>
                                  <a:cs typeface="Calibri" panose="020F0502020204030204" pitchFamily="34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effectLst/>
                                  <a:latin typeface="+mn-lt"/>
                                  <a:ea typeface="SimSun" panose="02010600030101010101" pitchFamily="2" charset="-122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+mn-lt"/>
                                      <a:ea typeface="SimSun" panose="02010600030101010101" pitchFamily="2" charset="-122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+mn-lt"/>
                                      <a:ea typeface="DengXian" panose="02010600030101010101" pitchFamily="2" charset="-122"/>
                                      <a:cs typeface="Calibri" panose="020F050202020403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+mn-lt"/>
                                      <a:ea typeface="DengXian" panose="02010600030101010101" pitchFamily="2" charset="-122"/>
                                      <a:cs typeface="Calibri" panose="020F0502020204030204" pitchFamily="34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effectLst/>
                              <a:latin typeface="+mn-lt"/>
                              <a:ea typeface="DengXian" panose="02010600030101010101" pitchFamily="2" charset="-122"/>
                              <a:cs typeface="Calibri" panose="020F0502020204030204" pitchFamily="3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+mn-lt"/>
                                  <a:ea typeface="SimSun" panose="02010600030101010101" pitchFamily="2" charset="-122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+mn-lt"/>
                                  <a:ea typeface="DengXian" panose="02010600030101010101" pitchFamily="2" charset="-122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+mn-lt"/>
                                  <a:ea typeface="DengXian" panose="02010600030101010101" pitchFamily="2" charset="-122"/>
                                  <a:cs typeface="Calibri" panose="020F0502020204030204" pitchFamily="34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F7178A-0E01-4250-82DD-D33D5D615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58" y="1116582"/>
                <a:ext cx="4572000" cy="972317"/>
              </a:xfrm>
              <a:prstGeom prst="rect">
                <a:avLst/>
              </a:prstGeom>
              <a:blipFill>
                <a:blip r:embed="rId2"/>
                <a:stretch>
                  <a:fillRect l="-1200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6AE83C-12B5-4DCD-B397-4719AC177D52}"/>
                  </a:ext>
                </a:extLst>
              </p:cNvPr>
              <p:cNvSpPr txBox="1"/>
              <p:nvPr/>
            </p:nvSpPr>
            <p:spPr>
              <a:xfrm>
                <a:off x="6344007" y="3668877"/>
                <a:ext cx="51561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effectLst/>
                              <a:latin typeface="+mn-lt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effectLst/>
                              <a:latin typeface="+mn-lt"/>
                              <a:ea typeface="DengXian" panose="02010600030101010101" pitchFamily="2" charset="-122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200" i="1">
                              <a:effectLst/>
                              <a:latin typeface="+mn-lt"/>
                              <a:ea typeface="DengXian" panose="02010600030101010101" pitchFamily="2" charset="-122"/>
                              <a:cs typeface="Calibri" panose="020F0502020204030204" pitchFamily="34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+mn-lt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6AE83C-12B5-4DCD-B397-4719AC177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007" y="3668877"/>
                <a:ext cx="515613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58F5A015-786E-4235-9B3F-E2F6FF999414}"/>
              </a:ext>
            </a:extLst>
          </p:cNvPr>
          <p:cNvGrpSpPr/>
          <p:nvPr/>
        </p:nvGrpSpPr>
        <p:grpSpPr>
          <a:xfrm>
            <a:off x="5557698" y="1688381"/>
            <a:ext cx="2866352" cy="2118996"/>
            <a:chOff x="1338395" y="2426433"/>
            <a:chExt cx="2866352" cy="211899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7DD0DAA-4B91-4E85-B29E-5C9DD2B7F58E}"/>
                </a:ext>
              </a:extLst>
            </p:cNvPr>
            <p:cNvGrpSpPr/>
            <p:nvPr/>
          </p:nvGrpSpPr>
          <p:grpSpPr>
            <a:xfrm>
              <a:off x="1515677" y="2551099"/>
              <a:ext cx="2689070" cy="1985621"/>
              <a:chOff x="5637372" y="2495209"/>
              <a:chExt cx="2689070" cy="198562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78EFC6E-3131-4D59-A46E-D53C168E0295}"/>
                  </a:ext>
                </a:extLst>
              </p:cNvPr>
              <p:cNvGrpSpPr/>
              <p:nvPr/>
            </p:nvGrpSpPr>
            <p:grpSpPr>
              <a:xfrm>
                <a:off x="5637372" y="2495209"/>
                <a:ext cx="2689070" cy="1985621"/>
                <a:chOff x="3694315" y="2173932"/>
                <a:chExt cx="2689070" cy="1985621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C0EDB64E-A538-4F4D-862B-FD51B7AB0DAC}"/>
                    </a:ext>
                  </a:extLst>
                </p:cNvPr>
                <p:cNvGrpSpPr/>
                <p:nvPr/>
              </p:nvGrpSpPr>
              <p:grpSpPr>
                <a:xfrm>
                  <a:off x="3694315" y="2173932"/>
                  <a:ext cx="2689070" cy="1985621"/>
                  <a:chOff x="2796877" y="2145832"/>
                  <a:chExt cx="4488235" cy="1985621"/>
                </a:xfrm>
              </p:grpSpPr>
              <p:cxnSp>
                <p:nvCxnSpPr>
                  <p:cNvPr id="12" name="Straight Arrow Connector 11">
                    <a:extLst>
                      <a:ext uri="{FF2B5EF4-FFF2-40B4-BE49-F238E27FC236}">
                        <a16:creationId xmlns:a16="http://schemas.microsoft.com/office/drawing/2014/main" id="{2A9CBADE-FF1B-4CC6-B49C-B94D7DDB20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23290" y="3939237"/>
                    <a:ext cx="3968452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000000">
                        <a:shade val="95000"/>
                        <a:satMod val="105000"/>
                      </a:srgbClr>
                    </a:solidFill>
                    <a:prstDash val="solid"/>
                    <a:tailEnd type="triangle"/>
                  </a:ln>
                  <a:effectLst/>
                </p:spPr>
              </p:cxnSp>
              <p:cxnSp>
                <p:nvCxnSpPr>
                  <p:cNvPr id="13" name="Straight Arrow Connector 12">
                    <a:extLst>
                      <a:ext uri="{FF2B5EF4-FFF2-40B4-BE49-F238E27FC236}">
                        <a16:creationId xmlns:a16="http://schemas.microsoft.com/office/drawing/2014/main" id="{55928BBF-3D6D-44B6-A209-FC5412F17B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23290" y="2145832"/>
                    <a:ext cx="0" cy="1793405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000000">
                        <a:shade val="95000"/>
                        <a:satMod val="105000"/>
                      </a:srgbClr>
                    </a:solidFill>
                    <a:prstDash val="solid"/>
                    <a:tailEnd type="triangle"/>
                  </a:ln>
                  <a:effectLst/>
                </p:spPr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5" name="Rectangle 14">
                        <a:extLst>
                          <a:ext uri="{FF2B5EF4-FFF2-40B4-BE49-F238E27FC236}">
                            <a16:creationId xmlns:a16="http://schemas.microsoft.com/office/drawing/2014/main" id="{6A14DDCF-92B4-43AE-9ABC-CC473B0F5D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8950" y="3823676"/>
                        <a:ext cx="516162" cy="307777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  <a:cs typeface="+mn-cs"/>
                          </a:defRPr>
                        </a:lvl1pPr>
                        <a:lvl2pPr marL="4572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  <a:cs typeface="+mn-cs"/>
                          </a:defRPr>
                        </a:lvl2pPr>
                        <a:lvl3pPr marL="9144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  <a:cs typeface="+mn-cs"/>
                          </a:defRPr>
                        </a:lvl3pPr>
                        <a:lvl4pPr marL="13716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  <a:cs typeface="+mn-cs"/>
                          </a:defRPr>
                        </a:lvl4pPr>
                        <a:lvl5pPr marL="1828800" algn="l" rtl="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kern="12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  <a:cs typeface="+mn-cs"/>
                          </a:defRPr>
                        </a:lvl9pPr>
                      </a:lstStyle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+mn-lt"/>
                                  <a:cs typeface="Helvetica"/>
                                </a:rPr>
                                <m:t>𝑡</m:t>
                              </m:r>
                            </m:oMath>
                          </m:oMathPara>
                        </a14:m>
                        <a:endPara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cs typeface="Helvetica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5" name="Rectangle 14">
                        <a:extLst>
                          <a:ext uri="{FF2B5EF4-FFF2-40B4-BE49-F238E27FC236}">
                            <a16:creationId xmlns:a16="http://schemas.microsoft.com/office/drawing/2014/main" id="{6A14DDCF-92B4-43AE-9ABC-CC473B0F5D7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68950" y="3823676"/>
                        <a:ext cx="516162" cy="307777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BC7622B8-5241-4EFD-A788-F241A2EFE1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96877" y="2655753"/>
                    <a:ext cx="827618" cy="1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0000">
                        <a:shade val="95000"/>
                        <a:satMod val="105000"/>
                      </a:srgbClr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9136D31A-2619-4CE9-A261-C1160E8A8D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21823" y="2655753"/>
                    <a:ext cx="0" cy="568533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0000">
                        <a:shade val="95000"/>
                        <a:satMod val="105000"/>
                      </a:srgbClr>
                    </a:solidFill>
                    <a:prstDash val="solid"/>
                  </a:ln>
                  <a:effectLst/>
                </p:spPr>
              </p:cxn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970ACF1A-463E-4071-A14C-00480F3D9A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10175" y="3266067"/>
                    <a:ext cx="11648" cy="379820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rgbClr val="981E32">
                        <a:shade val="95000"/>
                        <a:satMod val="105000"/>
                      </a:srgbClr>
                    </a:solidFill>
                    <a:prstDash val="solid"/>
                    <a:tailEnd type="triangle"/>
                  </a:ln>
                  <a:effectLst/>
                </p:spPr>
              </p:cxnSp>
              <p:sp>
                <p:nvSpPr>
                  <p:cNvPr id="19" name="TextBox 50">
                    <a:extLst>
                      <a:ext uri="{FF2B5EF4-FFF2-40B4-BE49-F238E27FC236}">
                        <a16:creationId xmlns:a16="http://schemas.microsoft.com/office/drawing/2014/main" id="{F2A65B87-4504-4425-9D7E-DB21C941C3DB}"/>
                      </a:ext>
                    </a:extLst>
                  </p:cNvPr>
                  <p:cNvSpPr txBox="1"/>
                  <p:nvPr/>
                </p:nvSpPr>
                <p:spPr>
                  <a:xfrm>
                    <a:off x="2924985" y="3662238"/>
                    <a:ext cx="190330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81E32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MS PGothic" panose="020B0600070205080204" pitchFamily="34" charset="-128"/>
                        <a:cs typeface="Helvetica" panose="020B0604020202020204" pitchFamily="34" charset="0"/>
                      </a:rPr>
                      <a:t>Earthquake </a:t>
                    </a:r>
                  </a:p>
                </p:txBody>
              </p:sp>
            </p:grp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D15BC8AE-493C-4BB4-8588-5148D55D4F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72337" y="2689757"/>
                  <a:ext cx="69431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0000">
                      <a:shade val="95000"/>
                      <a:satMod val="105000"/>
                    </a:srgbClr>
                  </a:solidFill>
                  <a:prstDash val="solid"/>
                </a:ln>
                <a:effectLst/>
              </p:spPr>
            </p:cxnSp>
          </p:grp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9AB1C6E-5A7E-4072-9A95-E8B18C8B94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69023" y="3010528"/>
                <a:ext cx="2127041" cy="5556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ysDash"/>
              </a:ln>
              <a:effectLst/>
            </p:spPr>
          </p:cxnSp>
        </p:grp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88C1B68A-E174-4F46-9245-33A22909BB1F}"/>
                </a:ext>
              </a:extLst>
            </p:cNvPr>
            <p:cNvSpPr/>
            <p:nvPr/>
          </p:nvSpPr>
          <p:spPr>
            <a:xfrm rot="5606080">
              <a:off x="1442864" y="2321964"/>
              <a:ext cx="1203667" cy="1412605"/>
            </a:xfrm>
            <a:prstGeom prst="arc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E981BCC-80D2-4B1C-82CF-8152EA3AAA57}"/>
                </a:ext>
              </a:extLst>
            </p:cNvPr>
            <p:cNvCxnSpPr/>
            <p:nvPr/>
          </p:nvCxnSpPr>
          <p:spPr>
            <a:xfrm>
              <a:off x="2044697" y="4428309"/>
              <a:ext cx="6756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5CEA3FD-B11D-4BC6-BC65-A31E73E861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2956" y="4430487"/>
              <a:ext cx="7173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E514D64-8FFC-4CBD-AA5E-E9BEEEBA4CB4}"/>
                </a:ext>
              </a:extLst>
            </p:cNvPr>
            <p:cNvCxnSpPr>
              <a:cxnSpLocks/>
            </p:cNvCxnSpPr>
            <p:nvPr/>
          </p:nvCxnSpPr>
          <p:spPr>
            <a:xfrm>
              <a:off x="2009933" y="4344504"/>
              <a:ext cx="0" cy="1922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5EA51FB-B9BF-4C92-8EF5-97068C7CF4B5}"/>
                </a:ext>
              </a:extLst>
            </p:cNvPr>
            <p:cNvCxnSpPr>
              <a:cxnSpLocks/>
            </p:cNvCxnSpPr>
            <p:nvPr/>
          </p:nvCxnSpPr>
          <p:spPr>
            <a:xfrm>
              <a:off x="2720326" y="4353213"/>
              <a:ext cx="0" cy="1922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6F25536-4D4D-44FB-B108-156017093932}"/>
              </a:ext>
            </a:extLst>
          </p:cNvPr>
          <p:cNvSpPr txBox="1"/>
          <p:nvPr/>
        </p:nvSpPr>
        <p:spPr>
          <a:xfrm>
            <a:off x="4988919" y="1541570"/>
            <a:ext cx="21270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+mn-lt"/>
                <a:ea typeface="+mn-ea"/>
                <a:cs typeface="Helvetica" panose="020B0604020202020204" pitchFamily="34" charset="0"/>
              </a:rPr>
              <a:t>Performance indicator</a:t>
            </a:r>
            <a:endParaRPr lang="en-US" sz="1400" dirty="0">
              <a:latin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6672B3-AF9E-4AF7-9CFC-2663C2EDCF08}"/>
              </a:ext>
            </a:extLst>
          </p:cNvPr>
          <p:cNvSpPr txBox="1"/>
          <p:nvPr/>
        </p:nvSpPr>
        <p:spPr>
          <a:xfrm>
            <a:off x="402950" y="2526505"/>
            <a:ext cx="457200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prstClr val="black"/>
                </a:solidFill>
                <a:latin typeface="+mn-lt"/>
                <a:ea typeface="+mn-ea"/>
                <a:cs typeface="Helvetica" panose="020B0604020202020204" pitchFamily="34" charset="0"/>
              </a:rPr>
              <a:t>Performance indicators</a:t>
            </a:r>
            <a:r>
              <a:rPr lang="en-US" dirty="0">
                <a:solidFill>
                  <a:prstClr val="black"/>
                </a:solidFill>
                <a:latin typeface="+mn-lt"/>
                <a:ea typeface="+mn-ea"/>
                <a:cs typeface="Helvetica" panose="020B0604020202020204" pitchFamily="34" charset="0"/>
              </a:rPr>
              <a:t>:</a:t>
            </a:r>
            <a:endParaRPr lang="en-US" sz="1800" dirty="0">
              <a:solidFill>
                <a:prstClr val="black"/>
              </a:solidFill>
              <a:latin typeface="+mn-lt"/>
              <a:ea typeface="+mn-ea"/>
              <a:cs typeface="Helvetica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Unmet-demand ratio </a:t>
            </a:r>
            <a:r>
              <a:rPr lang="en-US" sz="1200" dirty="0">
                <a:latin typeface="+mn-lt"/>
              </a:rPr>
              <a:t>(</a:t>
            </a:r>
            <a:r>
              <a:rPr lang="en-US" sz="1200" dirty="0" err="1">
                <a:effectLst/>
                <a:latin typeface="+mn-lt"/>
              </a:rPr>
              <a:t>Beheshtian</a:t>
            </a:r>
            <a:r>
              <a:rPr lang="en-US" sz="1200" dirty="0">
                <a:effectLst/>
                <a:latin typeface="+mn-lt"/>
              </a:rPr>
              <a:t> et al., 2019</a:t>
            </a:r>
            <a:r>
              <a:rPr lang="en-US" sz="1200" dirty="0">
                <a:latin typeface="+mn-lt"/>
              </a:rPr>
              <a:t>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F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ulfillment rate of supplier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charset="0"/>
              </a:rPr>
              <a:t>(Barroso et al., 2015)</a:t>
            </a:r>
            <a:endParaRPr lang="en-US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n-lt"/>
              </a:rPr>
              <a:t>Cost-efficiency 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1200" dirty="0" err="1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Vugrin</a:t>
            </a:r>
            <a:r>
              <a:rPr lang="en-US" sz="12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 et al., 2011</a:t>
            </a:r>
            <a:r>
              <a:rPr lang="en-US" sz="1200" dirty="0">
                <a:solidFill>
                  <a:srgbClr val="000000"/>
                </a:solidFill>
                <a:latin typeface="+mn-lt"/>
              </a:rPr>
              <a:t>)</a:t>
            </a:r>
            <a:endParaRPr lang="en-US" sz="1200" dirty="0">
              <a:latin typeface="+mn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B70E99-9F6E-4AB5-8EB4-512F41438231}"/>
              </a:ext>
            </a:extLst>
          </p:cNvPr>
          <p:cNvSpPr txBox="1"/>
          <p:nvPr/>
        </p:nvSpPr>
        <p:spPr>
          <a:xfrm>
            <a:off x="191803" y="4462439"/>
            <a:ext cx="87603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b="1" dirty="0">
                <a:effectLst/>
                <a:latin typeface="+mn-lt"/>
              </a:rPr>
              <a:t>Reference</a:t>
            </a:r>
          </a:p>
          <a:p>
            <a:r>
              <a:rPr lang="en-US" sz="600" dirty="0" err="1">
                <a:effectLst/>
                <a:latin typeface="+mn-lt"/>
              </a:rPr>
              <a:t>Beheshtian</a:t>
            </a:r>
            <a:r>
              <a:rPr lang="en-US" sz="600" dirty="0">
                <a:effectLst/>
                <a:latin typeface="+mn-lt"/>
              </a:rPr>
              <a:t>, A., Donaghy, K. P., Geddes, R. R., &amp; Rouhani, O. M. (2017). Planning resilient motor-fuel supply chain. International Journal of Disaster Risk Reduction,24, 312-325. doi:10.1016/j.ijdrr.2017.06.021</a:t>
            </a:r>
          </a:p>
          <a:p>
            <a:r>
              <a:rPr lang="en-US" sz="600" dirty="0">
                <a:effectLst/>
                <a:latin typeface="+mn-lt"/>
              </a:rPr>
              <a:t>Barroso, A. P., Machado, V. H., Carvalho, H., &amp; Cruz Machado, V. (2015). Quantifying the </a:t>
            </a:r>
            <a:r>
              <a:rPr lang="en-US" sz="600" i="1" dirty="0">
                <a:latin typeface="+mn-lt"/>
              </a:rPr>
              <a:t>supply</a:t>
            </a:r>
            <a:r>
              <a:rPr lang="en-US" sz="600" dirty="0">
                <a:effectLst/>
                <a:latin typeface="+mn-lt"/>
              </a:rPr>
              <a:t> chain resilience. </a:t>
            </a:r>
            <a:r>
              <a:rPr lang="en-US" sz="600" i="1" dirty="0">
                <a:effectLst/>
                <a:latin typeface="+mn-lt"/>
              </a:rPr>
              <a:t>Applications of Contemporary Management Approaches in Supply Chains</a:t>
            </a:r>
            <a:r>
              <a:rPr lang="en-US" sz="600" dirty="0">
                <a:effectLst/>
                <a:latin typeface="+mn-lt"/>
              </a:rPr>
              <a:t>. </a:t>
            </a:r>
            <a:r>
              <a:rPr lang="en-US" sz="600" dirty="0">
                <a:effectLst/>
                <a:latin typeface="+mn-lt"/>
                <a:hlinkClick r:id="rId5"/>
              </a:rPr>
              <a:t>https://doi.org/10.5772/59580</a:t>
            </a:r>
            <a:endParaRPr lang="en-US" sz="600" dirty="0">
              <a:effectLst/>
              <a:latin typeface="+mn-lt"/>
            </a:endParaRPr>
          </a:p>
          <a:p>
            <a:r>
              <a:rPr lang="en-US" sz="600" dirty="0" err="1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Vugrin</a:t>
            </a:r>
            <a:r>
              <a:rPr lang="en-US" sz="6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, E. D., Warren, D. E., &amp; </a:t>
            </a:r>
            <a:r>
              <a:rPr lang="en-US" sz="600" dirty="0" err="1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Ehlen</a:t>
            </a:r>
            <a:r>
              <a:rPr lang="en-US" sz="6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, M. A. (2011). A resilience assessment framework for infrastructure and economic systems: Quantitative and qualitative resilience analysis of petrochemical supply chains to a hurricane. </a:t>
            </a:r>
            <a:r>
              <a:rPr lang="en-US" sz="600" i="1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Process Safety Progress,30</a:t>
            </a:r>
            <a:r>
              <a:rPr lang="en-US" sz="600" dirty="0">
                <a:effectLst/>
                <a:latin typeface="+mn-lt"/>
                <a:ea typeface="DengXian" panose="02010600030101010101" pitchFamily="2" charset="-122"/>
                <a:cs typeface="Times New Roman" panose="02020603050405020304" pitchFamily="18" charset="0"/>
              </a:rPr>
              <a:t>(3), 280-290. doi:10.1002/prs.10437</a:t>
            </a:r>
          </a:p>
          <a:p>
            <a:r>
              <a:rPr lang="en-US" sz="600" dirty="0"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160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 noChangeArrowheads="1"/>
          </p:cNvSpPr>
          <p:nvPr>
            <p:ph type="title"/>
          </p:nvPr>
        </p:nvSpPr>
        <p:spPr>
          <a:xfrm>
            <a:off x="314325" y="2554454"/>
            <a:ext cx="8428038" cy="455446"/>
          </a:xfrm>
        </p:spPr>
        <p:txBody>
          <a:bodyPr/>
          <a:lstStyle/>
          <a:p>
            <a:r>
              <a:rPr lang="en-US" sz="4400">
                <a:latin typeface="Times New Roman" panose="02020603050405020304" pitchFamily="18" charset="0"/>
                <a:ea typeface="MS PGothic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58371" name="Picture 4" descr="Related imag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263" y="3079750"/>
            <a:ext cx="15335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6" descr="Related image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25" y="1211263"/>
            <a:ext cx="23780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8" descr="Related image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1833563"/>
            <a:ext cx="23526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Picture 10" descr="Related image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847725"/>
            <a:ext cx="1327150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5" name="Picture 12" descr="Related image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488" y="3846513"/>
            <a:ext cx="982662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6" name="Rectangle 1"/>
          <p:cNvSpPr>
            <a:spLocks noChangeArrowheads="1"/>
          </p:cNvSpPr>
          <p:nvPr/>
        </p:nvSpPr>
        <p:spPr bwMode="auto">
          <a:xfrm>
            <a:off x="6834188" y="4973638"/>
            <a:ext cx="2371725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5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sources: https://pixabay.com/en/question-question-mark-help-2309042/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0033"/>
        </a:accent1>
        <a:accent2>
          <a:srgbClr val="000099"/>
        </a:accent2>
        <a:accent3>
          <a:srgbClr val="FFFFFF"/>
        </a:accent3>
        <a:accent4>
          <a:srgbClr val="000000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A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9999"/>
        </a:dk2>
        <a:lt2>
          <a:srgbClr val="FFFFFF"/>
        </a:lt2>
        <a:accent1>
          <a:srgbClr val="CC0033"/>
        </a:accent1>
        <a:accent2>
          <a:srgbClr val="000099"/>
        </a:accent2>
        <a:accent3>
          <a:srgbClr val="AACACA"/>
        </a:accent3>
        <a:accent4>
          <a:srgbClr val="DADADA"/>
        </a:accent4>
        <a:accent5>
          <a:srgbClr val="E2AAAD"/>
        </a:accent5>
        <a:accent6>
          <a:srgbClr val="00008A"/>
        </a:accent6>
        <a:hlink>
          <a:srgbClr val="009999"/>
        </a:hlink>
        <a:folHlink>
          <a:srgbClr val="33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26752</TotalTime>
  <Words>472</Words>
  <Application>Microsoft Office PowerPoint</Application>
  <PresentationFormat>On-screen Show (16:9)</PresentationFormat>
  <Paragraphs>89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Helvetica</vt:lpstr>
      <vt:lpstr>Lucida Sans</vt:lpstr>
      <vt:lpstr>Times New Roman</vt:lpstr>
      <vt:lpstr>Default Design</vt:lpstr>
      <vt:lpstr>Office Theme</vt:lpstr>
      <vt:lpstr>FTOT Hazard Resilience Assessment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Washington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Marketing</dc:creator>
  <cp:lastModifiedBy>jie.zhao1219@gmail.com</cp:lastModifiedBy>
  <cp:revision>1179</cp:revision>
  <cp:lastPrinted>2018-01-29T05:02:53Z</cp:lastPrinted>
  <dcterms:created xsi:type="dcterms:W3CDTF">2001-10-04T20:08:10Z</dcterms:created>
  <dcterms:modified xsi:type="dcterms:W3CDTF">2021-08-17T01:36:28Z</dcterms:modified>
</cp:coreProperties>
</file>