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12"/>
  </p:notesMasterIdLst>
  <p:handoutMasterIdLst>
    <p:handoutMasterId r:id="rId13"/>
  </p:handoutMasterIdLst>
  <p:sldIdLst>
    <p:sldId id="256" r:id="rId6"/>
    <p:sldId id="266" r:id="rId7"/>
    <p:sldId id="258" r:id="rId8"/>
    <p:sldId id="260" r:id="rId9"/>
    <p:sldId id="264" r:id="rId10"/>
    <p:sldId id="265" r:id="rId11"/>
  </p:sldIdLst>
  <p:sldSz cx="12192000" cy="6858000"/>
  <p:notesSz cx="7023100" cy="93091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wes, Margo (Volpe)" initials="DM(" lastIdx="1" clrIdx="0">
    <p:extLst>
      <p:ext uri="{19B8F6BF-5375-455C-9EA6-DF929625EA0E}">
        <p15:presenceInfo xmlns:p15="http://schemas.microsoft.com/office/powerpoint/2012/main" userId="S-1-5-21-982035342-1880134254-310265210-310475" providerId="AD"/>
      </p:ext>
    </p:extLst>
  </p:cmAuthor>
  <p:cmAuthor id="2" name="Galton, Rachel (Volpe)" initials="GR(" lastIdx="141" clrIdx="1">
    <p:extLst>
      <p:ext uri="{19B8F6BF-5375-455C-9EA6-DF929625EA0E}">
        <p15:presenceInfo xmlns:p15="http://schemas.microsoft.com/office/powerpoint/2012/main" userId="S-1-5-21-982035342-1880134254-310265210-296489" providerId="AD"/>
      </p:ext>
    </p:extLst>
  </p:cmAuthor>
  <p:cmAuthor id="3" name="Vinella-Brusher, Emma (Volpe)" initials="VE(" lastIdx="73" clrIdx="2">
    <p:extLst>
      <p:ext uri="{19B8F6BF-5375-455C-9EA6-DF929625EA0E}">
        <p15:presenceInfo xmlns:p15="http://schemas.microsoft.com/office/powerpoint/2012/main" userId="S-1-5-21-982035342-1880134254-310265210-4510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81365" autoAdjust="0"/>
  </p:normalViewPr>
  <p:slideViewPr>
    <p:cSldViewPr snapToGrid="0">
      <p:cViewPr varScale="1">
        <p:scale>
          <a:sx n="58" d="100"/>
          <a:sy n="58" d="100"/>
        </p:scale>
        <p:origin x="1152" y="72"/>
      </p:cViewPr>
      <p:guideLst/>
    </p:cSldViewPr>
  </p:slideViewPr>
  <p:notesTextViewPr>
    <p:cViewPr>
      <p:scale>
        <a:sx n="1" d="1"/>
        <a:sy n="1" d="1"/>
      </p:scale>
      <p:origin x="0" y="0"/>
    </p:cViewPr>
  </p:notesTextViewPr>
  <p:notesViewPr>
    <p:cSldViewPr snapToGrid="0">
      <p:cViewPr varScale="1">
        <p:scale>
          <a:sx n="68" d="100"/>
          <a:sy n="68" d="100"/>
        </p:scale>
        <p:origin x="184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vntscex.local\dfs\PublicLands\NPS\WASO_Projects\NPS%20LRTP\LRTP%20Performance%20Management\NLRTP\NLRTP%20Performance%20Report%20-%20FY18\VE%20Data\Essential%20Traveler%20Info\FY15-19%20Final%20Data-gis%20unit%20comparison-0.010e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'Distribution of Web Elements'!$R$2</c:f>
              <c:strCache>
                <c:ptCount val="1"/>
                <c:pt idx="0">
                  <c:v>2018 (manual)</c:v>
                </c:pt>
              </c:strCache>
            </c:strRef>
          </c:tx>
          <c:spPr>
            <a:solidFill>
              <a:schemeClr val="accent1"/>
            </a:solidFill>
            <a:ln>
              <a:noFill/>
            </a:ln>
            <a:effectLst/>
          </c:spPr>
          <c:invertIfNegative val="0"/>
          <c:cat>
            <c:strRef>
              <c:f>'Distribution of Web Elements'!$S$1:$AB$1</c:f>
              <c:strCache>
                <c:ptCount val="10"/>
                <c:pt idx="0">
                  <c:v>Driving directions</c:v>
                </c:pt>
                <c:pt idx="1">
                  <c:v>Description of transportation experience</c:v>
                </c:pt>
                <c:pt idx="2">
                  <c:v>Accessibility </c:v>
                </c:pt>
                <c:pt idx="3">
                  <c:v>Public transportation information</c:v>
                </c:pt>
                <c:pt idx="4">
                  <c:v>Parking lot locations, accommodations </c:v>
                </c:pt>
                <c:pt idx="5">
                  <c:v>Travel distances and travel time to sites within the park unit</c:v>
                </c:pt>
                <c:pt idx="6">
                  <c:v>Bike/Pedestrian Information</c:v>
                </c:pt>
                <c:pt idx="7">
                  <c:v>Parking Lot Peak Use/Availability</c:v>
                </c:pt>
                <c:pt idx="8">
                  <c:v>Congestion Information</c:v>
                </c:pt>
                <c:pt idx="9">
                  <c:v>Alternative Fueling Stations</c:v>
                </c:pt>
              </c:strCache>
            </c:strRef>
          </c:cat>
          <c:val>
            <c:numRef>
              <c:f>'Distribution of Web Elements'!$S$2:$AB$2</c:f>
              <c:numCache>
                <c:formatCode>0%</c:formatCode>
                <c:ptCount val="10"/>
                <c:pt idx="0">
                  <c:v>0.97422680412371132</c:v>
                </c:pt>
                <c:pt idx="1">
                  <c:v>0.83762886597938147</c:v>
                </c:pt>
                <c:pt idx="2">
                  <c:v>0.69250645994832039</c:v>
                </c:pt>
                <c:pt idx="3">
                  <c:v>0.68814432989690721</c:v>
                </c:pt>
                <c:pt idx="4">
                  <c:v>0.51295336787564771</c:v>
                </c:pt>
                <c:pt idx="5">
                  <c:v>0.49484536082474229</c:v>
                </c:pt>
                <c:pt idx="6">
                  <c:v>0.42118863049095606</c:v>
                </c:pt>
                <c:pt idx="7">
                  <c:v>0.15979381443298968</c:v>
                </c:pt>
                <c:pt idx="8">
                  <c:v>0.13659793814432988</c:v>
                </c:pt>
                <c:pt idx="9">
                  <c:v>7.5718015665796348E-2</c:v>
                </c:pt>
              </c:numCache>
            </c:numRef>
          </c:val>
          <c:extLst>
            <c:ext xmlns:c16="http://schemas.microsoft.com/office/drawing/2014/chart" uri="{C3380CC4-5D6E-409C-BE32-E72D297353CC}">
              <c16:uniqueId val="{00000000-D8B8-430B-9573-B32AB45A4D21}"/>
            </c:ext>
          </c:extLst>
        </c:ser>
        <c:ser>
          <c:idx val="1"/>
          <c:order val="1"/>
          <c:tx>
            <c:strRef>
              <c:f>'Distribution of Web Elements'!$R$3</c:f>
              <c:strCache>
                <c:ptCount val="1"/>
                <c:pt idx="0">
                  <c:v>2019 (python script)</c:v>
                </c:pt>
              </c:strCache>
            </c:strRef>
          </c:tx>
          <c:spPr>
            <a:solidFill>
              <a:schemeClr val="accent2"/>
            </a:solidFill>
            <a:ln>
              <a:noFill/>
            </a:ln>
            <a:effectLst/>
          </c:spPr>
          <c:invertIfNegative val="0"/>
          <c:cat>
            <c:strRef>
              <c:f>'Distribution of Web Elements'!$S$1:$AB$1</c:f>
              <c:strCache>
                <c:ptCount val="10"/>
                <c:pt idx="0">
                  <c:v>Driving directions</c:v>
                </c:pt>
                <c:pt idx="1">
                  <c:v>Description of transportation experience</c:v>
                </c:pt>
                <c:pt idx="2">
                  <c:v>Accessibility </c:v>
                </c:pt>
                <c:pt idx="3">
                  <c:v>Public transportation information</c:v>
                </c:pt>
                <c:pt idx="4">
                  <c:v>Parking lot locations, accommodations </c:v>
                </c:pt>
                <c:pt idx="5">
                  <c:v>Travel distances and travel time to sites within the park unit</c:v>
                </c:pt>
                <c:pt idx="6">
                  <c:v>Bike/Pedestrian Information</c:v>
                </c:pt>
                <c:pt idx="7">
                  <c:v>Parking Lot Peak Use/Availability</c:v>
                </c:pt>
                <c:pt idx="8">
                  <c:v>Congestion Information</c:v>
                </c:pt>
                <c:pt idx="9">
                  <c:v>Alternative Fueling Stations</c:v>
                </c:pt>
              </c:strCache>
            </c:strRef>
          </c:cat>
          <c:val>
            <c:numRef>
              <c:f>'Distribution of Web Elements'!$S$3:$AB$3</c:f>
              <c:numCache>
                <c:formatCode>0%</c:formatCode>
                <c:ptCount val="10"/>
                <c:pt idx="0">
                  <c:v>0.94647201946472015</c:v>
                </c:pt>
                <c:pt idx="1">
                  <c:v>0.84428223844282235</c:v>
                </c:pt>
                <c:pt idx="2">
                  <c:v>0.805352798053528</c:v>
                </c:pt>
                <c:pt idx="3">
                  <c:v>0.72019464720194648</c:v>
                </c:pt>
                <c:pt idx="4">
                  <c:v>0.56934306569343063</c:v>
                </c:pt>
                <c:pt idx="5">
                  <c:v>0.49635036496350365</c:v>
                </c:pt>
                <c:pt idx="6">
                  <c:v>0.44282238442822386</c:v>
                </c:pt>
                <c:pt idx="7">
                  <c:v>0.16058394160583941</c:v>
                </c:pt>
                <c:pt idx="8">
                  <c:v>0.15815085158150852</c:v>
                </c:pt>
                <c:pt idx="9">
                  <c:v>5.1094890510948905E-2</c:v>
                </c:pt>
              </c:numCache>
            </c:numRef>
          </c:val>
          <c:extLst>
            <c:ext xmlns:c16="http://schemas.microsoft.com/office/drawing/2014/chart" uri="{C3380CC4-5D6E-409C-BE32-E72D297353CC}">
              <c16:uniqueId val="{00000001-D8B8-430B-9573-B32AB45A4D21}"/>
            </c:ext>
          </c:extLst>
        </c:ser>
        <c:dLbls>
          <c:showLegendKey val="0"/>
          <c:showVal val="0"/>
          <c:showCatName val="0"/>
          <c:showSerName val="0"/>
          <c:showPercent val="0"/>
          <c:showBubbleSize val="0"/>
        </c:dLbls>
        <c:gapWidth val="219"/>
        <c:axId val="604583680"/>
        <c:axId val="604584336"/>
      </c:barChart>
      <c:catAx>
        <c:axId val="6045836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10 Visitor Experience Elements</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4584336"/>
        <c:crosses val="autoZero"/>
        <c:auto val="1"/>
        <c:lblAlgn val="ctr"/>
        <c:lblOffset val="100"/>
        <c:noMultiLvlLbl val="0"/>
      </c:catAx>
      <c:valAx>
        <c:axId val="604584336"/>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Percent of Park</a:t>
                </a:r>
                <a:r>
                  <a:rPr lang="en-US" baseline="0" dirty="0" smtClean="0"/>
                  <a:t> Websites that Fulfill Element</a:t>
                </a:r>
                <a:endParaRPr 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45836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076FCA-67A7-473C-B45C-D591C3B2122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1D95E78-715C-49D8-8467-5C589904DBCD}">
      <dgm:prSet phldrT="[Text]"/>
      <dgm:spPr/>
      <dgm:t>
        <a:bodyPr/>
        <a:lstStyle/>
        <a:p>
          <a:r>
            <a:rPr lang="en-US" sz="2800" dirty="0" smtClean="0"/>
            <a:t>Step 1: Scrape Websites</a:t>
          </a:r>
          <a:endParaRPr lang="en-US" sz="2800" dirty="0"/>
        </a:p>
      </dgm:t>
    </dgm:pt>
    <dgm:pt modelId="{D9848A1E-FAAF-4FBD-8423-9D0A64BC563E}" type="parTrans" cxnId="{9D761BA8-8B5C-475D-8BE1-9B22DD3F68BA}">
      <dgm:prSet/>
      <dgm:spPr/>
      <dgm:t>
        <a:bodyPr/>
        <a:lstStyle/>
        <a:p>
          <a:endParaRPr lang="en-US"/>
        </a:p>
      </dgm:t>
    </dgm:pt>
    <dgm:pt modelId="{0D6471C8-9F04-4603-B99C-B8BF31565D95}" type="sibTrans" cxnId="{9D761BA8-8B5C-475D-8BE1-9B22DD3F68BA}">
      <dgm:prSet/>
      <dgm:spPr/>
      <dgm:t>
        <a:bodyPr/>
        <a:lstStyle/>
        <a:p>
          <a:endParaRPr lang="en-US"/>
        </a:p>
      </dgm:t>
    </dgm:pt>
    <dgm:pt modelId="{A03991FE-F493-43B0-9125-C297C7683909}">
      <dgm:prSet phldrT="[Text]"/>
      <dgm:spPr/>
      <dgm:t>
        <a:bodyPr/>
        <a:lstStyle/>
        <a:p>
          <a:r>
            <a:rPr lang="en-US" sz="2700" dirty="0" smtClean="0"/>
            <a:t>Step 2: Natural Language Processing</a:t>
          </a:r>
          <a:endParaRPr lang="en-US" sz="2700" dirty="0"/>
        </a:p>
      </dgm:t>
    </dgm:pt>
    <dgm:pt modelId="{3D0B34D4-87F5-40AB-95CD-D99F00197AE5}" type="parTrans" cxnId="{5F7B04A5-D481-4CBE-B883-3A96038F4B65}">
      <dgm:prSet/>
      <dgm:spPr/>
      <dgm:t>
        <a:bodyPr/>
        <a:lstStyle/>
        <a:p>
          <a:endParaRPr lang="en-US"/>
        </a:p>
      </dgm:t>
    </dgm:pt>
    <dgm:pt modelId="{119ACA50-3408-4A2F-8C15-C1D6AC71EDF1}" type="sibTrans" cxnId="{5F7B04A5-D481-4CBE-B883-3A96038F4B65}">
      <dgm:prSet/>
      <dgm:spPr/>
      <dgm:t>
        <a:bodyPr/>
        <a:lstStyle/>
        <a:p>
          <a:endParaRPr lang="en-US"/>
        </a:p>
      </dgm:t>
    </dgm:pt>
    <dgm:pt modelId="{78694BED-6917-411C-AD2A-85C522B1BE49}">
      <dgm:prSet phldrT="[Text]"/>
      <dgm:spPr/>
      <dgm:t>
        <a:bodyPr/>
        <a:lstStyle/>
        <a:p>
          <a:r>
            <a:rPr lang="en-US" sz="2200" dirty="0" smtClean="0"/>
            <a:t>Uses park Alpha to identify NPS websites</a:t>
          </a:r>
          <a:endParaRPr lang="en-US" sz="2200" dirty="0"/>
        </a:p>
      </dgm:t>
    </dgm:pt>
    <dgm:pt modelId="{3A356E00-A13E-45DD-B2AD-8933249F05F6}" type="parTrans" cxnId="{77CB4C14-FE28-4315-A40F-B9CB70324F17}">
      <dgm:prSet/>
      <dgm:spPr/>
      <dgm:t>
        <a:bodyPr/>
        <a:lstStyle/>
        <a:p>
          <a:endParaRPr lang="en-US"/>
        </a:p>
      </dgm:t>
    </dgm:pt>
    <dgm:pt modelId="{26474C2D-7C2F-44AA-9D9A-86FF0734CBAA}" type="sibTrans" cxnId="{77CB4C14-FE28-4315-A40F-B9CB70324F17}">
      <dgm:prSet/>
      <dgm:spPr/>
      <dgm:t>
        <a:bodyPr/>
        <a:lstStyle/>
        <a:p>
          <a:endParaRPr lang="en-US"/>
        </a:p>
      </dgm:t>
    </dgm:pt>
    <dgm:pt modelId="{130A1587-24DE-4115-A4AA-725A4564F023}">
      <dgm:prSet phldrT="[Text]"/>
      <dgm:spPr/>
      <dgm:t>
        <a:bodyPr/>
        <a:lstStyle/>
        <a:p>
          <a:r>
            <a:rPr lang="en-US" sz="2100" dirty="0" smtClean="0"/>
            <a:t>Uses webpage text to evaluate 10 essential elements</a:t>
          </a:r>
          <a:br>
            <a:rPr lang="en-US" sz="2100" dirty="0" smtClean="0"/>
          </a:br>
          <a:endParaRPr lang="en-US" sz="2100" dirty="0"/>
        </a:p>
      </dgm:t>
    </dgm:pt>
    <dgm:pt modelId="{BAF6C8DF-A4C1-4017-B620-E9D7F51F4636}" type="parTrans" cxnId="{102814B7-D6E1-4F78-ABC0-F0AE1471E533}">
      <dgm:prSet/>
      <dgm:spPr/>
      <dgm:t>
        <a:bodyPr/>
        <a:lstStyle/>
        <a:p>
          <a:endParaRPr lang="en-US"/>
        </a:p>
      </dgm:t>
    </dgm:pt>
    <dgm:pt modelId="{E1DAE2C3-4144-4351-BDBB-31196BCE79E5}" type="sibTrans" cxnId="{102814B7-D6E1-4F78-ABC0-F0AE1471E533}">
      <dgm:prSet/>
      <dgm:spPr/>
      <dgm:t>
        <a:bodyPr/>
        <a:lstStyle/>
        <a:p>
          <a:endParaRPr lang="en-US"/>
        </a:p>
      </dgm:t>
    </dgm:pt>
    <dgm:pt modelId="{DDE7EF00-7557-4482-B011-045551A1CC2F}">
      <dgm:prSet phldrT="[Text]"/>
      <dgm:spPr/>
      <dgm:t>
        <a:bodyPr/>
        <a:lstStyle/>
        <a:p>
          <a:r>
            <a:rPr lang="en-US" sz="2200" dirty="0" smtClean="0"/>
            <a:t>Scrapes all “Plan Your Visit” pages</a:t>
          </a:r>
          <a:endParaRPr lang="en-US" sz="2200" dirty="0"/>
        </a:p>
      </dgm:t>
    </dgm:pt>
    <dgm:pt modelId="{6295A62B-754A-48E8-82F6-692491F4B7FA}" type="parTrans" cxnId="{3E38361F-D6E8-43D6-9ED1-E2C274367372}">
      <dgm:prSet/>
      <dgm:spPr/>
      <dgm:t>
        <a:bodyPr/>
        <a:lstStyle/>
        <a:p>
          <a:endParaRPr lang="en-US"/>
        </a:p>
      </dgm:t>
    </dgm:pt>
    <dgm:pt modelId="{84952047-9920-4000-B2AD-86761F9B66B9}" type="sibTrans" cxnId="{3E38361F-D6E8-43D6-9ED1-E2C274367372}">
      <dgm:prSet/>
      <dgm:spPr/>
      <dgm:t>
        <a:bodyPr/>
        <a:lstStyle/>
        <a:p>
          <a:endParaRPr lang="en-US"/>
        </a:p>
      </dgm:t>
    </dgm:pt>
    <dgm:pt modelId="{CDD7F591-3751-4C18-B483-BEA165DB3E74}">
      <dgm:prSet phldrT="[Text]" custT="1"/>
      <dgm:spPr/>
      <dgm:t>
        <a:bodyPr/>
        <a:lstStyle/>
        <a:p>
          <a:r>
            <a:rPr lang="en-US" sz="1600" dirty="0" smtClean="0"/>
            <a:t>12,515 total sites scraped (August 2019 run)</a:t>
          </a:r>
          <a:br>
            <a:rPr lang="en-US" sz="1600" dirty="0" smtClean="0"/>
          </a:br>
          <a:endParaRPr lang="en-US" sz="1800" dirty="0"/>
        </a:p>
      </dgm:t>
    </dgm:pt>
    <dgm:pt modelId="{0C2CAAF5-7E42-4F8A-A7AC-27EC93E56286}" type="parTrans" cxnId="{C48292B0-2555-4B2D-9E6A-A3B7E9EC3BAC}">
      <dgm:prSet/>
      <dgm:spPr/>
      <dgm:t>
        <a:bodyPr/>
        <a:lstStyle/>
        <a:p>
          <a:endParaRPr lang="en-US"/>
        </a:p>
      </dgm:t>
    </dgm:pt>
    <dgm:pt modelId="{AE4E91C1-B620-497D-990C-B8D78AB0E8EC}" type="sibTrans" cxnId="{C48292B0-2555-4B2D-9E6A-A3B7E9EC3BAC}">
      <dgm:prSet/>
      <dgm:spPr/>
      <dgm:t>
        <a:bodyPr/>
        <a:lstStyle/>
        <a:p>
          <a:endParaRPr lang="en-US"/>
        </a:p>
      </dgm:t>
    </dgm:pt>
    <dgm:pt modelId="{26F0ABC8-5D04-4730-8C4F-C26A6A82EED7}">
      <dgm:prSet phldrT="[Text]"/>
      <dgm:spPr/>
      <dgm:t>
        <a:bodyPr/>
        <a:lstStyle/>
        <a:p>
          <a:r>
            <a:rPr lang="en-US" sz="2200" dirty="0" smtClean="0"/>
            <a:t>Note:</a:t>
          </a:r>
          <a:endParaRPr lang="en-US" sz="2200" dirty="0"/>
        </a:p>
      </dgm:t>
    </dgm:pt>
    <dgm:pt modelId="{8CEC1D44-D8F9-4BD5-AB66-6A9EF3922604}" type="parTrans" cxnId="{C3B2A6CF-4CFE-403D-99E5-7FD4F4589A94}">
      <dgm:prSet/>
      <dgm:spPr/>
      <dgm:t>
        <a:bodyPr/>
        <a:lstStyle/>
        <a:p>
          <a:endParaRPr lang="en-US"/>
        </a:p>
      </dgm:t>
    </dgm:pt>
    <dgm:pt modelId="{FE989486-D8FD-43BD-BED9-B17A47E4084D}" type="sibTrans" cxnId="{C3B2A6CF-4CFE-403D-99E5-7FD4F4589A94}">
      <dgm:prSet/>
      <dgm:spPr/>
      <dgm:t>
        <a:bodyPr/>
        <a:lstStyle/>
        <a:p>
          <a:endParaRPr lang="en-US"/>
        </a:p>
      </dgm:t>
    </dgm:pt>
    <dgm:pt modelId="{37AF48A1-AC72-4178-920C-59D5E684BEFF}">
      <dgm:prSet phldrT="[Text]"/>
      <dgm:spPr/>
      <dgm:t>
        <a:bodyPr/>
        <a:lstStyle/>
        <a:p>
          <a:r>
            <a:rPr lang="en-US" sz="2100" dirty="0" smtClean="0"/>
            <a:t>Scoring criteria on:</a:t>
          </a:r>
          <a:endParaRPr lang="en-US" sz="2100" dirty="0"/>
        </a:p>
      </dgm:t>
    </dgm:pt>
    <dgm:pt modelId="{CB6C0EE4-58DB-4A45-8547-04BD4C44015C}" type="parTrans" cxnId="{4D7F0CD6-7AAF-4878-B0D9-201F48C8E1EA}">
      <dgm:prSet/>
      <dgm:spPr/>
      <dgm:t>
        <a:bodyPr/>
        <a:lstStyle/>
        <a:p>
          <a:endParaRPr lang="en-US"/>
        </a:p>
      </dgm:t>
    </dgm:pt>
    <dgm:pt modelId="{05ABC66C-B2E6-419E-9772-27B844962F13}" type="sibTrans" cxnId="{4D7F0CD6-7AAF-4878-B0D9-201F48C8E1EA}">
      <dgm:prSet/>
      <dgm:spPr/>
      <dgm:t>
        <a:bodyPr/>
        <a:lstStyle/>
        <a:p>
          <a:endParaRPr lang="en-US"/>
        </a:p>
      </dgm:t>
    </dgm:pt>
    <dgm:pt modelId="{9E374E7D-586E-4D18-83FC-F019A79FE44F}">
      <dgm:prSet phldrT="[Text]" custT="1"/>
      <dgm:spPr/>
      <dgm:t>
        <a:bodyPr/>
        <a:lstStyle/>
        <a:p>
          <a:r>
            <a:rPr lang="en-US" sz="1600" dirty="0" smtClean="0"/>
            <a:t>Use automated browser and automatic pauses to avoid overloading NPS sites</a:t>
          </a:r>
          <a:endParaRPr lang="en-US" sz="2200" dirty="0"/>
        </a:p>
      </dgm:t>
    </dgm:pt>
    <dgm:pt modelId="{0BB5B352-3A02-4DE8-A6B6-925E53821CE7}" type="parTrans" cxnId="{D2DFAC43-1D7B-489B-8D6B-7ED672E6B849}">
      <dgm:prSet/>
      <dgm:spPr/>
      <dgm:t>
        <a:bodyPr/>
        <a:lstStyle/>
        <a:p>
          <a:endParaRPr lang="en-US"/>
        </a:p>
      </dgm:t>
    </dgm:pt>
    <dgm:pt modelId="{C8F884FC-0699-478D-9C39-5C99764E9F07}" type="sibTrans" cxnId="{D2DFAC43-1D7B-489B-8D6B-7ED672E6B849}">
      <dgm:prSet/>
      <dgm:spPr/>
      <dgm:t>
        <a:bodyPr/>
        <a:lstStyle/>
        <a:p>
          <a:endParaRPr lang="en-US"/>
        </a:p>
      </dgm:t>
    </dgm:pt>
    <dgm:pt modelId="{31742882-29D0-4593-8664-A950D2332078}">
      <dgm:prSet phldrT="[Text]" custT="1"/>
      <dgm:spPr/>
      <dgm:t>
        <a:bodyPr/>
        <a:lstStyle/>
        <a:p>
          <a:r>
            <a:rPr lang="en-US" sz="1600" dirty="0" smtClean="0"/>
            <a:t>Example: </a:t>
          </a:r>
          <a:r>
            <a:rPr lang="en-US" sz="1600" u="sng" dirty="0" smtClean="0"/>
            <a:t>https://</a:t>
          </a:r>
          <a:r>
            <a:rPr lang="en-US" sz="1600" u="sng" dirty="0" err="1" smtClean="0"/>
            <a:t>www.nps.gov</a:t>
          </a:r>
          <a:r>
            <a:rPr lang="en-US" sz="1600" u="sng" dirty="0" smtClean="0"/>
            <a:t>/</a:t>
          </a:r>
          <a:r>
            <a:rPr lang="en-US" sz="1600" b="1" u="sng" dirty="0" smtClean="0"/>
            <a:t>ALPHA</a:t>
          </a:r>
          <a:r>
            <a:rPr lang="en-US" sz="1600" u="sng" dirty="0" smtClean="0"/>
            <a:t>/</a:t>
          </a:r>
          <a:r>
            <a:rPr lang="en-US" sz="1600" u="sng" dirty="0" err="1" smtClean="0"/>
            <a:t>index.html</a:t>
          </a:r>
          <a:r>
            <a:rPr lang="en-US" sz="1600" dirty="0" smtClean="0"/>
            <a:t/>
          </a:r>
          <a:br>
            <a:rPr lang="en-US" sz="1600" dirty="0" smtClean="0"/>
          </a:br>
          <a:endParaRPr lang="en-US" sz="1600" dirty="0"/>
        </a:p>
      </dgm:t>
    </dgm:pt>
    <dgm:pt modelId="{C2054B8C-2B95-4523-B562-021B5A861871}" type="parTrans" cxnId="{F7DD7785-2FEC-41A6-B9F6-6C2E18FD4667}">
      <dgm:prSet/>
      <dgm:spPr/>
      <dgm:t>
        <a:bodyPr/>
        <a:lstStyle/>
        <a:p>
          <a:endParaRPr lang="en-US"/>
        </a:p>
      </dgm:t>
    </dgm:pt>
    <dgm:pt modelId="{F5A2717D-E839-4B12-98CA-6D079E108C4D}" type="sibTrans" cxnId="{F7DD7785-2FEC-41A6-B9F6-6C2E18FD4667}">
      <dgm:prSet/>
      <dgm:spPr/>
      <dgm:t>
        <a:bodyPr/>
        <a:lstStyle/>
        <a:p>
          <a:endParaRPr lang="en-US"/>
        </a:p>
      </dgm:t>
    </dgm:pt>
    <dgm:pt modelId="{40B28BC6-A6E6-42D4-A29E-15B45B4F19FC}">
      <dgm:prSet phldrT="[Text]" custT="1"/>
      <dgm:spPr/>
      <dgm:t>
        <a:bodyPr/>
        <a:lstStyle/>
        <a:p>
          <a:r>
            <a:rPr lang="en-US" sz="1600" dirty="0" smtClean="0"/>
            <a:t>Keywords in text</a:t>
          </a:r>
          <a:endParaRPr lang="en-US" sz="1600" dirty="0"/>
        </a:p>
      </dgm:t>
    </dgm:pt>
    <dgm:pt modelId="{F89F44A4-6CC4-4995-8959-02C869A6AD44}" type="parTrans" cxnId="{E3D2E357-A998-44C6-9090-F027523C4D82}">
      <dgm:prSet/>
      <dgm:spPr/>
      <dgm:t>
        <a:bodyPr/>
        <a:lstStyle/>
        <a:p>
          <a:endParaRPr lang="en-US"/>
        </a:p>
      </dgm:t>
    </dgm:pt>
    <dgm:pt modelId="{15C77D93-D9CE-48BA-8139-B940926BCF45}" type="sibTrans" cxnId="{E3D2E357-A998-44C6-9090-F027523C4D82}">
      <dgm:prSet/>
      <dgm:spPr/>
      <dgm:t>
        <a:bodyPr/>
        <a:lstStyle/>
        <a:p>
          <a:endParaRPr lang="en-US"/>
        </a:p>
      </dgm:t>
    </dgm:pt>
    <dgm:pt modelId="{CA2FF44B-E7E4-4DCF-B690-91BDB7C9FD51}">
      <dgm:prSet phldrT="[Text]" custT="1"/>
      <dgm:spPr/>
      <dgm:t>
        <a:bodyPr/>
        <a:lstStyle/>
        <a:p>
          <a:r>
            <a:rPr lang="en-US" sz="1600" dirty="0" smtClean="0"/>
            <a:t>% of pages with keywords</a:t>
          </a:r>
          <a:endParaRPr lang="en-US" sz="2100" dirty="0"/>
        </a:p>
      </dgm:t>
    </dgm:pt>
    <dgm:pt modelId="{B5F1CC37-888C-456C-B829-3ED2B16B84B5}" type="parTrans" cxnId="{FEE3C21F-3296-4391-AD31-9B10E9D361C3}">
      <dgm:prSet/>
      <dgm:spPr/>
      <dgm:t>
        <a:bodyPr/>
        <a:lstStyle/>
        <a:p>
          <a:endParaRPr lang="en-US"/>
        </a:p>
      </dgm:t>
    </dgm:pt>
    <dgm:pt modelId="{37462B9F-E73A-4DAB-96EE-AE719EE61CE1}" type="sibTrans" cxnId="{FEE3C21F-3296-4391-AD31-9B10E9D361C3}">
      <dgm:prSet/>
      <dgm:spPr/>
      <dgm:t>
        <a:bodyPr/>
        <a:lstStyle/>
        <a:p>
          <a:endParaRPr lang="en-US"/>
        </a:p>
      </dgm:t>
    </dgm:pt>
    <dgm:pt modelId="{CC63828B-B2D2-45B4-A142-30EE32C17B3F}" type="pres">
      <dgm:prSet presAssocID="{50076FCA-67A7-473C-B45C-D591C3B21220}" presName="diagram" presStyleCnt="0">
        <dgm:presLayoutVars>
          <dgm:dir/>
          <dgm:resizeHandles val="exact"/>
        </dgm:presLayoutVars>
      </dgm:prSet>
      <dgm:spPr/>
      <dgm:t>
        <a:bodyPr/>
        <a:lstStyle/>
        <a:p>
          <a:endParaRPr lang="en-US"/>
        </a:p>
      </dgm:t>
    </dgm:pt>
    <dgm:pt modelId="{58FE763E-F22E-4088-BEF8-D392180C0F12}" type="pres">
      <dgm:prSet presAssocID="{21D95E78-715C-49D8-8467-5C589904DBCD}" presName="node" presStyleLbl="node1" presStyleIdx="0" presStyleCnt="2" custScaleY="103875">
        <dgm:presLayoutVars>
          <dgm:bulletEnabled val="1"/>
        </dgm:presLayoutVars>
      </dgm:prSet>
      <dgm:spPr/>
      <dgm:t>
        <a:bodyPr/>
        <a:lstStyle/>
        <a:p>
          <a:endParaRPr lang="en-US"/>
        </a:p>
      </dgm:t>
    </dgm:pt>
    <dgm:pt modelId="{6DFC1019-D064-4002-BBA9-0F6AE4EF7BBE}" type="pres">
      <dgm:prSet presAssocID="{0D6471C8-9F04-4603-B99C-B8BF31565D95}" presName="sibTrans" presStyleCnt="0"/>
      <dgm:spPr/>
    </dgm:pt>
    <dgm:pt modelId="{C60CDA19-D6D2-40D7-9F3E-6B39971BBE05}" type="pres">
      <dgm:prSet presAssocID="{A03991FE-F493-43B0-9125-C297C7683909}" presName="node" presStyleLbl="node1" presStyleIdx="1" presStyleCnt="2" custScaleY="104521">
        <dgm:presLayoutVars>
          <dgm:bulletEnabled val="1"/>
        </dgm:presLayoutVars>
      </dgm:prSet>
      <dgm:spPr/>
      <dgm:t>
        <a:bodyPr/>
        <a:lstStyle/>
        <a:p>
          <a:endParaRPr lang="en-US"/>
        </a:p>
      </dgm:t>
    </dgm:pt>
  </dgm:ptLst>
  <dgm:cxnLst>
    <dgm:cxn modelId="{F7FC68BD-61A5-4699-BEC8-5F0106304B0A}" type="presOf" srcId="{CDD7F591-3751-4C18-B483-BEA165DB3E74}" destId="{58FE763E-F22E-4088-BEF8-D392180C0F12}" srcOrd="0" destOrd="4" presId="urn:microsoft.com/office/officeart/2005/8/layout/default"/>
    <dgm:cxn modelId="{102814B7-D6E1-4F78-ABC0-F0AE1471E533}" srcId="{A03991FE-F493-43B0-9125-C297C7683909}" destId="{130A1587-24DE-4115-A4AA-725A4564F023}" srcOrd="0" destOrd="0" parTransId="{BAF6C8DF-A4C1-4017-B620-E9D7F51F4636}" sibTransId="{E1DAE2C3-4144-4351-BDBB-31196BCE79E5}"/>
    <dgm:cxn modelId="{49A93DCE-3691-421C-A94F-B1B1E86FD07A}" type="presOf" srcId="{9E374E7D-586E-4D18-83FC-F019A79FE44F}" destId="{58FE763E-F22E-4088-BEF8-D392180C0F12}" srcOrd="0" destOrd="6" presId="urn:microsoft.com/office/officeart/2005/8/layout/default"/>
    <dgm:cxn modelId="{F7DD7785-2FEC-41A6-B9F6-6C2E18FD4667}" srcId="{78694BED-6917-411C-AD2A-85C522B1BE49}" destId="{31742882-29D0-4593-8664-A950D2332078}" srcOrd="0" destOrd="0" parTransId="{C2054B8C-2B95-4523-B562-021B5A861871}" sibTransId="{F5A2717D-E839-4B12-98CA-6D079E108C4D}"/>
    <dgm:cxn modelId="{D2DFAC43-1D7B-489B-8D6B-7ED672E6B849}" srcId="{26F0ABC8-5D04-4730-8C4F-C26A6A82EED7}" destId="{9E374E7D-586E-4D18-83FC-F019A79FE44F}" srcOrd="0" destOrd="0" parTransId="{0BB5B352-3A02-4DE8-A6B6-925E53821CE7}" sibTransId="{C8F884FC-0699-478D-9C39-5C99764E9F07}"/>
    <dgm:cxn modelId="{657BB227-2FEF-44A4-935B-72FC50ED641D}" type="presOf" srcId="{31742882-29D0-4593-8664-A950D2332078}" destId="{58FE763E-F22E-4088-BEF8-D392180C0F12}" srcOrd="0" destOrd="2" presId="urn:microsoft.com/office/officeart/2005/8/layout/default"/>
    <dgm:cxn modelId="{C3B2A6CF-4CFE-403D-99E5-7FD4F4589A94}" srcId="{21D95E78-715C-49D8-8467-5C589904DBCD}" destId="{26F0ABC8-5D04-4730-8C4F-C26A6A82EED7}" srcOrd="2" destOrd="0" parTransId="{8CEC1D44-D8F9-4BD5-AB66-6A9EF3922604}" sibTransId="{FE989486-D8FD-43BD-BED9-B17A47E4084D}"/>
    <dgm:cxn modelId="{E3D0A600-2270-45BD-96F1-9D51802C1F28}" type="presOf" srcId="{CA2FF44B-E7E4-4DCF-B690-91BDB7C9FD51}" destId="{C60CDA19-D6D2-40D7-9F3E-6B39971BBE05}" srcOrd="0" destOrd="4" presId="urn:microsoft.com/office/officeart/2005/8/layout/default"/>
    <dgm:cxn modelId="{9D761BA8-8B5C-475D-8BE1-9B22DD3F68BA}" srcId="{50076FCA-67A7-473C-B45C-D591C3B21220}" destId="{21D95E78-715C-49D8-8467-5C589904DBCD}" srcOrd="0" destOrd="0" parTransId="{D9848A1E-FAAF-4FBD-8423-9D0A64BC563E}" sibTransId="{0D6471C8-9F04-4603-B99C-B8BF31565D95}"/>
    <dgm:cxn modelId="{5F7B04A5-D481-4CBE-B883-3A96038F4B65}" srcId="{50076FCA-67A7-473C-B45C-D591C3B21220}" destId="{A03991FE-F493-43B0-9125-C297C7683909}" srcOrd="1" destOrd="0" parTransId="{3D0B34D4-87F5-40AB-95CD-D99F00197AE5}" sibTransId="{119ACA50-3408-4A2F-8C15-C1D6AC71EDF1}"/>
    <dgm:cxn modelId="{4A1586EC-C312-456F-9656-7D859BD80A66}" type="presOf" srcId="{37AF48A1-AC72-4178-920C-59D5E684BEFF}" destId="{C60CDA19-D6D2-40D7-9F3E-6B39971BBE05}" srcOrd="0" destOrd="2" presId="urn:microsoft.com/office/officeart/2005/8/layout/default"/>
    <dgm:cxn modelId="{25B76503-7249-4C6E-9079-5CBEA231FEE2}" type="presOf" srcId="{A03991FE-F493-43B0-9125-C297C7683909}" destId="{C60CDA19-D6D2-40D7-9F3E-6B39971BBE05}" srcOrd="0" destOrd="0" presId="urn:microsoft.com/office/officeart/2005/8/layout/default"/>
    <dgm:cxn modelId="{842B37F3-1844-4C47-899C-5E12CE1FC22D}" type="presOf" srcId="{21D95E78-715C-49D8-8467-5C589904DBCD}" destId="{58FE763E-F22E-4088-BEF8-D392180C0F12}" srcOrd="0" destOrd="0" presId="urn:microsoft.com/office/officeart/2005/8/layout/default"/>
    <dgm:cxn modelId="{FEE3C21F-3296-4391-AD31-9B10E9D361C3}" srcId="{37AF48A1-AC72-4178-920C-59D5E684BEFF}" destId="{CA2FF44B-E7E4-4DCF-B690-91BDB7C9FD51}" srcOrd="1" destOrd="0" parTransId="{B5F1CC37-888C-456C-B829-3ED2B16B84B5}" sibTransId="{37462B9F-E73A-4DAB-96EE-AE719EE61CE1}"/>
    <dgm:cxn modelId="{A268ABAB-F0BA-4454-B88E-5071853DC128}" type="presOf" srcId="{40B28BC6-A6E6-42D4-A29E-15B45B4F19FC}" destId="{C60CDA19-D6D2-40D7-9F3E-6B39971BBE05}" srcOrd="0" destOrd="3" presId="urn:microsoft.com/office/officeart/2005/8/layout/default"/>
    <dgm:cxn modelId="{83841BAD-C2D8-4130-B654-D940A6D55276}" type="presOf" srcId="{50076FCA-67A7-473C-B45C-D591C3B21220}" destId="{CC63828B-B2D2-45B4-A142-30EE32C17B3F}" srcOrd="0" destOrd="0" presId="urn:microsoft.com/office/officeart/2005/8/layout/default"/>
    <dgm:cxn modelId="{77CB4C14-FE28-4315-A40F-B9CB70324F17}" srcId="{21D95E78-715C-49D8-8467-5C589904DBCD}" destId="{78694BED-6917-411C-AD2A-85C522B1BE49}" srcOrd="0" destOrd="0" parTransId="{3A356E00-A13E-45DD-B2AD-8933249F05F6}" sibTransId="{26474C2D-7C2F-44AA-9D9A-86FF0734CBAA}"/>
    <dgm:cxn modelId="{E3D2E357-A998-44C6-9090-F027523C4D82}" srcId="{37AF48A1-AC72-4178-920C-59D5E684BEFF}" destId="{40B28BC6-A6E6-42D4-A29E-15B45B4F19FC}" srcOrd="0" destOrd="0" parTransId="{F89F44A4-6CC4-4995-8959-02C869A6AD44}" sibTransId="{15C77D93-D9CE-48BA-8139-B940926BCF45}"/>
    <dgm:cxn modelId="{266D6BF5-1390-45C5-BD05-3E595A2E152E}" type="presOf" srcId="{26F0ABC8-5D04-4730-8C4F-C26A6A82EED7}" destId="{58FE763E-F22E-4088-BEF8-D392180C0F12}" srcOrd="0" destOrd="5" presId="urn:microsoft.com/office/officeart/2005/8/layout/default"/>
    <dgm:cxn modelId="{439B08E1-A822-4382-86C4-88991A45492C}" type="presOf" srcId="{78694BED-6917-411C-AD2A-85C522B1BE49}" destId="{58FE763E-F22E-4088-BEF8-D392180C0F12}" srcOrd="0" destOrd="1" presId="urn:microsoft.com/office/officeart/2005/8/layout/default"/>
    <dgm:cxn modelId="{3E38361F-D6E8-43D6-9ED1-E2C274367372}" srcId="{21D95E78-715C-49D8-8467-5C589904DBCD}" destId="{DDE7EF00-7557-4482-B011-045551A1CC2F}" srcOrd="1" destOrd="0" parTransId="{6295A62B-754A-48E8-82F6-692491F4B7FA}" sibTransId="{84952047-9920-4000-B2AD-86761F9B66B9}"/>
    <dgm:cxn modelId="{4D7F0CD6-7AAF-4878-B0D9-201F48C8E1EA}" srcId="{A03991FE-F493-43B0-9125-C297C7683909}" destId="{37AF48A1-AC72-4178-920C-59D5E684BEFF}" srcOrd="1" destOrd="0" parTransId="{CB6C0EE4-58DB-4A45-8547-04BD4C44015C}" sibTransId="{05ABC66C-B2E6-419E-9772-27B844962F13}"/>
    <dgm:cxn modelId="{C48292B0-2555-4B2D-9E6A-A3B7E9EC3BAC}" srcId="{DDE7EF00-7557-4482-B011-045551A1CC2F}" destId="{CDD7F591-3751-4C18-B483-BEA165DB3E74}" srcOrd="0" destOrd="0" parTransId="{0C2CAAF5-7E42-4F8A-A7AC-27EC93E56286}" sibTransId="{AE4E91C1-B620-497D-990C-B8D78AB0E8EC}"/>
    <dgm:cxn modelId="{B8BCB484-D27D-4010-BB57-5EE336B413D8}" type="presOf" srcId="{DDE7EF00-7557-4482-B011-045551A1CC2F}" destId="{58FE763E-F22E-4088-BEF8-D392180C0F12}" srcOrd="0" destOrd="3" presId="urn:microsoft.com/office/officeart/2005/8/layout/default"/>
    <dgm:cxn modelId="{15FA72FF-0E9D-46BB-9E95-BC6946D5ED25}" type="presOf" srcId="{130A1587-24DE-4115-A4AA-725A4564F023}" destId="{C60CDA19-D6D2-40D7-9F3E-6B39971BBE05}" srcOrd="0" destOrd="1" presId="urn:microsoft.com/office/officeart/2005/8/layout/default"/>
    <dgm:cxn modelId="{4BB711AE-B6B9-403C-849F-F73DD2703ACA}" type="presParOf" srcId="{CC63828B-B2D2-45B4-A142-30EE32C17B3F}" destId="{58FE763E-F22E-4088-BEF8-D392180C0F12}" srcOrd="0" destOrd="0" presId="urn:microsoft.com/office/officeart/2005/8/layout/default"/>
    <dgm:cxn modelId="{30C759FF-0D87-4D55-8AC1-B12EA0AC9C2C}" type="presParOf" srcId="{CC63828B-B2D2-45B4-A142-30EE32C17B3F}" destId="{6DFC1019-D064-4002-BBA9-0F6AE4EF7BBE}" srcOrd="1" destOrd="0" presId="urn:microsoft.com/office/officeart/2005/8/layout/default"/>
    <dgm:cxn modelId="{07729CF1-ED76-4827-832C-6E78BEBF41C2}" type="presParOf" srcId="{CC63828B-B2D2-45B4-A142-30EE32C17B3F}" destId="{C60CDA19-D6D2-40D7-9F3E-6B39971BBE0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E763E-F22E-4088-BEF8-D392180C0F12}">
      <dsp:nvSpPr>
        <dsp:cNvPr id="0" name=""/>
        <dsp:cNvSpPr/>
      </dsp:nvSpPr>
      <dsp:spPr>
        <a:xfrm>
          <a:off x="1344" y="844547"/>
          <a:ext cx="5242005" cy="32670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1244600">
            <a:lnSpc>
              <a:spcPct val="90000"/>
            </a:lnSpc>
            <a:spcBef>
              <a:spcPct val="0"/>
            </a:spcBef>
            <a:spcAft>
              <a:spcPct val="35000"/>
            </a:spcAft>
          </a:pPr>
          <a:r>
            <a:rPr lang="en-US" sz="2800" kern="1200" dirty="0" smtClean="0"/>
            <a:t>Step 1: Scrape Websites</a:t>
          </a:r>
          <a:endParaRPr lang="en-US" sz="2800" kern="1200" dirty="0"/>
        </a:p>
        <a:p>
          <a:pPr marL="228600" lvl="1" indent="-228600" algn="l" defTabSz="977900">
            <a:lnSpc>
              <a:spcPct val="90000"/>
            </a:lnSpc>
            <a:spcBef>
              <a:spcPct val="0"/>
            </a:spcBef>
            <a:spcAft>
              <a:spcPct val="15000"/>
            </a:spcAft>
            <a:buChar char="••"/>
          </a:pPr>
          <a:r>
            <a:rPr lang="en-US" sz="2200" kern="1200" dirty="0" smtClean="0"/>
            <a:t>Uses park Alpha to identify NPS websites</a:t>
          </a:r>
          <a:endParaRPr lang="en-US" sz="2200" kern="1200" dirty="0"/>
        </a:p>
        <a:p>
          <a:pPr marL="342900" lvl="2" indent="-171450" algn="l" defTabSz="711200">
            <a:lnSpc>
              <a:spcPct val="90000"/>
            </a:lnSpc>
            <a:spcBef>
              <a:spcPct val="0"/>
            </a:spcBef>
            <a:spcAft>
              <a:spcPct val="15000"/>
            </a:spcAft>
            <a:buChar char="••"/>
          </a:pPr>
          <a:r>
            <a:rPr lang="en-US" sz="1600" kern="1200" dirty="0" smtClean="0"/>
            <a:t>Example: </a:t>
          </a:r>
          <a:r>
            <a:rPr lang="en-US" sz="1600" u="sng" kern="1200" dirty="0" smtClean="0"/>
            <a:t>https://</a:t>
          </a:r>
          <a:r>
            <a:rPr lang="en-US" sz="1600" u="sng" kern="1200" dirty="0" err="1" smtClean="0"/>
            <a:t>www.nps.gov</a:t>
          </a:r>
          <a:r>
            <a:rPr lang="en-US" sz="1600" u="sng" kern="1200" dirty="0" smtClean="0"/>
            <a:t>/</a:t>
          </a:r>
          <a:r>
            <a:rPr lang="en-US" sz="1600" b="1" u="sng" kern="1200" dirty="0" smtClean="0"/>
            <a:t>ALPHA</a:t>
          </a:r>
          <a:r>
            <a:rPr lang="en-US" sz="1600" u="sng" kern="1200" dirty="0" smtClean="0"/>
            <a:t>/</a:t>
          </a:r>
          <a:r>
            <a:rPr lang="en-US" sz="1600" u="sng" kern="1200" dirty="0" err="1" smtClean="0"/>
            <a:t>index.html</a:t>
          </a:r>
          <a:r>
            <a:rPr lang="en-US" sz="1600" kern="1200" dirty="0" smtClean="0"/>
            <a:t/>
          </a:r>
          <a:br>
            <a:rPr lang="en-US" sz="1600" kern="1200" dirty="0" smtClean="0"/>
          </a:br>
          <a:endParaRPr lang="en-US" sz="1600" kern="1200" dirty="0"/>
        </a:p>
        <a:p>
          <a:pPr marL="228600" lvl="1" indent="-228600" algn="l" defTabSz="977900">
            <a:lnSpc>
              <a:spcPct val="90000"/>
            </a:lnSpc>
            <a:spcBef>
              <a:spcPct val="0"/>
            </a:spcBef>
            <a:spcAft>
              <a:spcPct val="15000"/>
            </a:spcAft>
            <a:buChar char="••"/>
          </a:pPr>
          <a:r>
            <a:rPr lang="en-US" sz="2200" kern="1200" dirty="0" smtClean="0"/>
            <a:t>Scrapes all “Plan Your Visit” pages</a:t>
          </a:r>
          <a:endParaRPr lang="en-US" sz="2200" kern="1200" dirty="0"/>
        </a:p>
        <a:p>
          <a:pPr marL="342900" lvl="2" indent="-171450" algn="l" defTabSz="711200">
            <a:lnSpc>
              <a:spcPct val="90000"/>
            </a:lnSpc>
            <a:spcBef>
              <a:spcPct val="0"/>
            </a:spcBef>
            <a:spcAft>
              <a:spcPct val="15000"/>
            </a:spcAft>
            <a:buChar char="••"/>
          </a:pPr>
          <a:r>
            <a:rPr lang="en-US" sz="1600" kern="1200" dirty="0" smtClean="0"/>
            <a:t>12,515 total sites scraped (August 2019 run)</a:t>
          </a:r>
          <a:br>
            <a:rPr lang="en-US" sz="1600" kern="1200" dirty="0" smtClean="0"/>
          </a:br>
          <a:endParaRPr lang="en-US" sz="1800" kern="1200" dirty="0"/>
        </a:p>
        <a:p>
          <a:pPr marL="228600" lvl="1" indent="-228600" algn="l" defTabSz="977900">
            <a:lnSpc>
              <a:spcPct val="90000"/>
            </a:lnSpc>
            <a:spcBef>
              <a:spcPct val="0"/>
            </a:spcBef>
            <a:spcAft>
              <a:spcPct val="15000"/>
            </a:spcAft>
            <a:buChar char="••"/>
          </a:pPr>
          <a:r>
            <a:rPr lang="en-US" sz="2200" kern="1200" dirty="0" smtClean="0"/>
            <a:t>Note:</a:t>
          </a:r>
          <a:endParaRPr lang="en-US" sz="2200" kern="1200" dirty="0"/>
        </a:p>
        <a:p>
          <a:pPr marL="342900" lvl="2" indent="-171450" algn="l" defTabSz="711200">
            <a:lnSpc>
              <a:spcPct val="90000"/>
            </a:lnSpc>
            <a:spcBef>
              <a:spcPct val="0"/>
            </a:spcBef>
            <a:spcAft>
              <a:spcPct val="15000"/>
            </a:spcAft>
            <a:buChar char="••"/>
          </a:pPr>
          <a:r>
            <a:rPr lang="en-US" sz="1600" kern="1200" dirty="0" smtClean="0"/>
            <a:t>Use automated browser and automatic pauses to avoid overloading NPS sites</a:t>
          </a:r>
          <a:endParaRPr lang="en-US" sz="2200" kern="1200" dirty="0"/>
        </a:p>
      </dsp:txBody>
      <dsp:txXfrm>
        <a:off x="1344" y="844547"/>
        <a:ext cx="5242005" cy="3267079"/>
      </dsp:txXfrm>
    </dsp:sp>
    <dsp:sp modelId="{C60CDA19-D6D2-40D7-9F3E-6B39971BBE05}">
      <dsp:nvSpPr>
        <dsp:cNvPr id="0" name=""/>
        <dsp:cNvSpPr/>
      </dsp:nvSpPr>
      <dsp:spPr>
        <a:xfrm>
          <a:off x="5767550" y="834388"/>
          <a:ext cx="5242005" cy="32873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1200150">
            <a:lnSpc>
              <a:spcPct val="90000"/>
            </a:lnSpc>
            <a:spcBef>
              <a:spcPct val="0"/>
            </a:spcBef>
            <a:spcAft>
              <a:spcPct val="35000"/>
            </a:spcAft>
          </a:pPr>
          <a:r>
            <a:rPr lang="en-US" sz="2700" kern="1200" dirty="0" smtClean="0"/>
            <a:t>Step 2: Natural Language Processing</a:t>
          </a:r>
          <a:endParaRPr lang="en-US" sz="2700" kern="1200" dirty="0"/>
        </a:p>
        <a:p>
          <a:pPr marL="228600" lvl="1" indent="-228600" algn="l" defTabSz="933450">
            <a:lnSpc>
              <a:spcPct val="90000"/>
            </a:lnSpc>
            <a:spcBef>
              <a:spcPct val="0"/>
            </a:spcBef>
            <a:spcAft>
              <a:spcPct val="15000"/>
            </a:spcAft>
            <a:buChar char="••"/>
          </a:pPr>
          <a:r>
            <a:rPr lang="en-US" sz="2100" kern="1200" dirty="0" smtClean="0"/>
            <a:t>Uses webpage text to evaluate 10 essential elements</a:t>
          </a:r>
          <a:br>
            <a:rPr lang="en-US" sz="2100" kern="1200" dirty="0" smtClean="0"/>
          </a:br>
          <a:endParaRPr lang="en-US" sz="2100" kern="1200" dirty="0"/>
        </a:p>
        <a:p>
          <a:pPr marL="228600" lvl="1" indent="-228600" algn="l" defTabSz="933450">
            <a:lnSpc>
              <a:spcPct val="90000"/>
            </a:lnSpc>
            <a:spcBef>
              <a:spcPct val="0"/>
            </a:spcBef>
            <a:spcAft>
              <a:spcPct val="15000"/>
            </a:spcAft>
            <a:buChar char="••"/>
          </a:pPr>
          <a:r>
            <a:rPr lang="en-US" sz="2100" kern="1200" dirty="0" smtClean="0"/>
            <a:t>Scoring criteria on:</a:t>
          </a:r>
          <a:endParaRPr lang="en-US" sz="2100" kern="1200" dirty="0"/>
        </a:p>
        <a:p>
          <a:pPr marL="342900" lvl="2" indent="-171450" algn="l" defTabSz="711200">
            <a:lnSpc>
              <a:spcPct val="90000"/>
            </a:lnSpc>
            <a:spcBef>
              <a:spcPct val="0"/>
            </a:spcBef>
            <a:spcAft>
              <a:spcPct val="15000"/>
            </a:spcAft>
            <a:buChar char="••"/>
          </a:pPr>
          <a:r>
            <a:rPr lang="en-US" sz="1600" kern="1200" dirty="0" smtClean="0"/>
            <a:t>Keywords in text</a:t>
          </a:r>
          <a:endParaRPr lang="en-US" sz="1600" kern="1200" dirty="0"/>
        </a:p>
        <a:p>
          <a:pPr marL="342900" lvl="2" indent="-171450" algn="l" defTabSz="711200">
            <a:lnSpc>
              <a:spcPct val="90000"/>
            </a:lnSpc>
            <a:spcBef>
              <a:spcPct val="0"/>
            </a:spcBef>
            <a:spcAft>
              <a:spcPct val="15000"/>
            </a:spcAft>
            <a:buChar char="••"/>
          </a:pPr>
          <a:r>
            <a:rPr lang="en-US" sz="1600" kern="1200" dirty="0" smtClean="0"/>
            <a:t>% of pages with keywords</a:t>
          </a:r>
          <a:endParaRPr lang="en-US" sz="2100" kern="1200" dirty="0"/>
        </a:p>
      </dsp:txBody>
      <dsp:txXfrm>
        <a:off x="5767550" y="834388"/>
        <a:ext cx="5242005" cy="32873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A978A1C7-85EE-4973-8FD0-6930410A38FD}" type="datetimeFigureOut">
              <a:rPr lang="en-US" smtClean="0"/>
              <a:t>9/3/2020</a:t>
            </a:fld>
            <a:endParaRPr lang="en-US" dirty="0"/>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9F181903-BF89-4522-9020-27ED7A58AB21}" type="slidenum">
              <a:rPr lang="en-US" smtClean="0"/>
              <a:t>‹#›</a:t>
            </a:fld>
            <a:endParaRPr lang="en-US" dirty="0"/>
          </a:p>
        </p:txBody>
      </p:sp>
    </p:spTree>
    <p:extLst>
      <p:ext uri="{BB962C8B-B14F-4D97-AF65-F5344CB8AC3E}">
        <p14:creationId xmlns:p14="http://schemas.microsoft.com/office/powerpoint/2010/main" val="1354331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14302575-EAFD-48B6-A9F7-2FFF2179805D}" type="datetimeFigureOut">
              <a:rPr lang="en-US" smtClean="0"/>
              <a:t>9/3/2020</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4D6C1D33-C715-4584-B083-7FBAEA1975C3}" type="slidenum">
              <a:rPr lang="en-US" smtClean="0"/>
              <a:t>‹#›</a:t>
            </a:fld>
            <a:endParaRPr lang="en-US" dirty="0"/>
          </a:p>
        </p:txBody>
      </p:sp>
    </p:spTree>
    <p:extLst>
      <p:ext uri="{BB962C8B-B14F-4D97-AF65-F5344CB8AC3E}">
        <p14:creationId xmlns:p14="http://schemas.microsoft.com/office/powerpoint/2010/main" val="2030013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6C1D33-C715-4584-B083-7FBAEA1975C3}" type="slidenum">
              <a:rPr lang="en-US" smtClean="0"/>
              <a:t>1</a:t>
            </a:fld>
            <a:endParaRPr lang="en-US" dirty="0"/>
          </a:p>
        </p:txBody>
      </p:sp>
    </p:spTree>
    <p:extLst>
      <p:ext uri="{BB962C8B-B14F-4D97-AF65-F5344CB8AC3E}">
        <p14:creationId xmlns:p14="http://schemas.microsoft.com/office/powerpoint/2010/main" val="361273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Discrepancies</a:t>
            </a:r>
            <a:r>
              <a:rPr lang="en-US" baseline="0" dirty="0" smtClean="0"/>
              <a:t> based on:</a:t>
            </a:r>
          </a:p>
          <a:p>
            <a:r>
              <a:rPr lang="en-US" baseline="0" dirty="0" smtClean="0"/>
              <a:t>-new info on web pages</a:t>
            </a:r>
          </a:p>
          <a:p>
            <a:r>
              <a:rPr lang="en-US" baseline="0" dirty="0" smtClean="0"/>
              <a:t>-manual checkers not looking as closely as an interested user might (biased assumptions about park sites: e.g., gates of arctic, statue of liberty)</a:t>
            </a:r>
            <a:endParaRPr lang="en-US" dirty="0"/>
          </a:p>
        </p:txBody>
      </p:sp>
      <p:sp>
        <p:nvSpPr>
          <p:cNvPr id="4" name="Slide Number Placeholder 3"/>
          <p:cNvSpPr>
            <a:spLocks noGrp="1"/>
          </p:cNvSpPr>
          <p:nvPr>
            <p:ph type="sldNum" sz="quarter" idx="10"/>
          </p:nvPr>
        </p:nvSpPr>
        <p:spPr/>
        <p:txBody>
          <a:bodyPr/>
          <a:lstStyle/>
          <a:p>
            <a:fld id="{4D6C1D33-C715-4584-B083-7FBAEA1975C3}" type="slidenum">
              <a:rPr lang="en-US" smtClean="0"/>
              <a:t>4</a:t>
            </a:fld>
            <a:endParaRPr lang="en-US" dirty="0"/>
          </a:p>
        </p:txBody>
      </p:sp>
    </p:spTree>
    <p:extLst>
      <p:ext uri="{BB962C8B-B14F-4D97-AF65-F5344CB8AC3E}">
        <p14:creationId xmlns:p14="http://schemas.microsoft.com/office/powerpoint/2010/main" val="289790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6C1D33-C715-4584-B083-7FBAEA1975C3}" type="slidenum">
              <a:rPr lang="en-US" smtClean="0"/>
              <a:t>6</a:t>
            </a:fld>
            <a:endParaRPr lang="en-US" dirty="0"/>
          </a:p>
        </p:txBody>
      </p:sp>
    </p:spTree>
    <p:extLst>
      <p:ext uri="{BB962C8B-B14F-4D97-AF65-F5344CB8AC3E}">
        <p14:creationId xmlns:p14="http://schemas.microsoft.com/office/powerpoint/2010/main" val="3365803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VOLPE IMAGE">
    <p:spTree>
      <p:nvGrpSpPr>
        <p:cNvPr id="1" name=""/>
        <p:cNvGrpSpPr/>
        <p:nvPr/>
      </p:nvGrpSpPr>
      <p:grpSpPr>
        <a:xfrm>
          <a:off x="0" y="0"/>
          <a:ext cx="0" cy="0"/>
          <a:chOff x="0" y="0"/>
          <a:chExt cx="0" cy="0"/>
        </a:xfrm>
      </p:grpSpPr>
      <p:sp>
        <p:nvSpPr>
          <p:cNvPr id="7" name="Flowchart: Manual Input 3"/>
          <p:cNvSpPr/>
          <p:nvPr userDrawn="1"/>
        </p:nvSpPr>
        <p:spPr>
          <a:xfrm>
            <a:off x="-9524" y="5590422"/>
            <a:ext cx="12202744" cy="126757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460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460 h 10000"/>
              <a:gd name="connsiteX0" fmla="*/ 0 w 10018"/>
              <a:gd name="connsiteY0" fmla="*/ 5531 h 11071"/>
              <a:gd name="connsiteX1" fmla="*/ 10000 w 10018"/>
              <a:gd name="connsiteY1" fmla="*/ 0 h 11071"/>
              <a:gd name="connsiteX2" fmla="*/ 10018 w 10018"/>
              <a:gd name="connsiteY2" fmla="*/ 11071 h 11071"/>
              <a:gd name="connsiteX3" fmla="*/ 18 w 10018"/>
              <a:gd name="connsiteY3" fmla="*/ 11071 h 11071"/>
              <a:gd name="connsiteX4" fmla="*/ 0 w 10018"/>
              <a:gd name="connsiteY4" fmla="*/ 5531 h 11071"/>
              <a:gd name="connsiteX0" fmla="*/ 7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7 w 10002"/>
              <a:gd name="connsiteY4" fmla="*/ 5531 h 11071"/>
              <a:gd name="connsiteX0" fmla="*/ 13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13 w 10002"/>
              <a:gd name="connsiteY4" fmla="*/ 5531 h 11071"/>
              <a:gd name="connsiteX0" fmla="*/ 1 w 9990"/>
              <a:gd name="connsiteY0" fmla="*/ 5531 h 11071"/>
              <a:gd name="connsiteX1" fmla="*/ 9972 w 9990"/>
              <a:gd name="connsiteY1" fmla="*/ 0 h 11071"/>
              <a:gd name="connsiteX2" fmla="*/ 9990 w 9990"/>
              <a:gd name="connsiteY2" fmla="*/ 11071 h 11071"/>
              <a:gd name="connsiteX3" fmla="*/ 2 w 9990"/>
              <a:gd name="connsiteY3" fmla="*/ 11071 h 11071"/>
              <a:gd name="connsiteX4" fmla="*/ 1 w 9990"/>
              <a:gd name="connsiteY4" fmla="*/ 5531 h 11071"/>
              <a:gd name="connsiteX0" fmla="*/ 1 w 10000"/>
              <a:gd name="connsiteY0" fmla="*/ 4996 h 10000"/>
              <a:gd name="connsiteX1" fmla="*/ 9994 w 10000"/>
              <a:gd name="connsiteY1" fmla="*/ 0 h 10000"/>
              <a:gd name="connsiteX2" fmla="*/ 10000 w 10000"/>
              <a:gd name="connsiteY2" fmla="*/ 10000 h 10000"/>
              <a:gd name="connsiteX3" fmla="*/ 2 w 10000"/>
              <a:gd name="connsiteY3" fmla="*/ 10000 h 10000"/>
              <a:gd name="connsiteX4" fmla="*/ 1 w 10000"/>
              <a:gd name="connsiteY4" fmla="*/ 4996 h 10000"/>
              <a:gd name="connsiteX0" fmla="*/ 1 w 10001"/>
              <a:gd name="connsiteY0" fmla="*/ 5052 h 10056"/>
              <a:gd name="connsiteX1" fmla="*/ 10000 w 10001"/>
              <a:gd name="connsiteY1" fmla="*/ 0 h 10056"/>
              <a:gd name="connsiteX2" fmla="*/ 10000 w 10001"/>
              <a:gd name="connsiteY2" fmla="*/ 10056 h 10056"/>
              <a:gd name="connsiteX3" fmla="*/ 2 w 10001"/>
              <a:gd name="connsiteY3" fmla="*/ 10056 h 10056"/>
              <a:gd name="connsiteX4" fmla="*/ 1 w 10001"/>
              <a:gd name="connsiteY4" fmla="*/ 5052 h 1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56">
                <a:moveTo>
                  <a:pt x="1" y="5052"/>
                </a:moveTo>
                <a:lnTo>
                  <a:pt x="10000" y="0"/>
                </a:lnTo>
                <a:cubicBezTo>
                  <a:pt x="10006" y="3333"/>
                  <a:pt x="9994" y="6723"/>
                  <a:pt x="10000" y="10056"/>
                </a:cubicBezTo>
                <a:lnTo>
                  <a:pt x="2" y="10056"/>
                </a:lnTo>
                <a:cubicBezTo>
                  <a:pt x="-4" y="8388"/>
                  <a:pt x="7" y="6720"/>
                  <a:pt x="1" y="5052"/>
                </a:cubicBezTo>
                <a:close/>
              </a:path>
            </a:pathLst>
          </a:custGeom>
          <a:solidFill>
            <a:srgbClr val="B7D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userDrawn="1"/>
        </p:nvSpPr>
        <p:spPr>
          <a:xfrm>
            <a:off x="-13139" y="1066802"/>
            <a:ext cx="12205139" cy="3905267"/>
          </a:xfrm>
          <a:prstGeom prst="rect">
            <a:avLst/>
          </a:prstGeom>
          <a:solidFill>
            <a:srgbClr val="34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lumMod val="95000"/>
                </a:schemeClr>
              </a:solidFill>
              <a:latin typeface="Gill Sans MT" pitchFamily="34" charset="0"/>
              <a:ea typeface="+mj-ea"/>
              <a:cs typeface="+mj-cs"/>
            </a:endParaRPr>
          </a:p>
        </p:txBody>
      </p:sp>
      <p:sp>
        <p:nvSpPr>
          <p:cNvPr id="10" name="TextBox 9"/>
          <p:cNvSpPr txBox="1"/>
          <p:nvPr userDrawn="1"/>
        </p:nvSpPr>
        <p:spPr>
          <a:xfrm>
            <a:off x="7475893" y="6606334"/>
            <a:ext cx="4716107" cy="261610"/>
          </a:xfrm>
          <a:prstGeom prst="rect">
            <a:avLst/>
          </a:prstGeom>
          <a:noFill/>
        </p:spPr>
        <p:txBody>
          <a:bodyPr wrap="square" rtlCol="0">
            <a:spAutoFit/>
          </a:bodyPr>
          <a:lstStyle/>
          <a:p>
            <a:pPr algn="r"/>
            <a:r>
              <a:rPr lang="en-US" sz="1100" b="0" i="1" dirty="0" smtClean="0">
                <a:solidFill>
                  <a:schemeClr val="tx1">
                    <a:lumMod val="75000"/>
                    <a:lumOff val="25000"/>
                  </a:schemeClr>
                </a:solidFill>
                <a:latin typeface="Helvetica" pitchFamily="34" charset="0"/>
                <a:cs typeface="Calibri"/>
              </a:rPr>
              <a:t>Advancing transportation innovation for the public good</a:t>
            </a:r>
            <a:endParaRPr lang="en-US" sz="1100" b="0" i="1" dirty="0">
              <a:solidFill>
                <a:schemeClr val="tx1">
                  <a:lumMod val="75000"/>
                  <a:lumOff val="25000"/>
                </a:schemeClr>
              </a:solidFill>
              <a:latin typeface="Helvetica" pitchFamily="34" charset="0"/>
              <a:cs typeface="Calibri"/>
            </a:endParaRPr>
          </a:p>
        </p:txBody>
      </p:sp>
      <p:sp>
        <p:nvSpPr>
          <p:cNvPr id="24" name="Title 23"/>
          <p:cNvSpPr>
            <a:spLocks noGrp="1"/>
          </p:cNvSpPr>
          <p:nvPr>
            <p:ph type="title" hasCustomPrompt="1"/>
          </p:nvPr>
        </p:nvSpPr>
        <p:spPr>
          <a:xfrm>
            <a:off x="226810" y="1334605"/>
            <a:ext cx="7587154" cy="2302213"/>
          </a:xfrm>
        </p:spPr>
        <p:txBody>
          <a:bodyPr lIns="0" tIns="0" rIns="0" bIns="0" anchor="t" anchorCtr="0">
            <a:noAutofit/>
          </a:bodyPr>
          <a:lstStyle>
            <a:lvl1pPr>
              <a:lnSpc>
                <a:spcPts val="4200"/>
              </a:lnSpc>
              <a:defRPr sz="4400" b="1" baseline="0">
                <a:solidFill>
                  <a:schemeClr val="bg1">
                    <a:lumMod val="95000"/>
                  </a:schemeClr>
                </a:solidFill>
                <a:latin typeface="Gill Sans MT" panose="020B0502020104020203" pitchFamily="34" charset="0"/>
              </a:defRPr>
            </a:lvl1pPr>
          </a:lstStyle>
          <a:p>
            <a:r>
              <a:rPr lang="en-US" dirty="0" smtClean="0"/>
              <a:t>Title Slide. Keep Size + Line Spacing</a:t>
            </a:r>
            <a:endParaRPr lang="en-US" dirty="0"/>
          </a:p>
        </p:txBody>
      </p:sp>
      <p:sp>
        <p:nvSpPr>
          <p:cNvPr id="29" name="Content Placeholder 28"/>
          <p:cNvSpPr>
            <a:spLocks noGrp="1"/>
          </p:cNvSpPr>
          <p:nvPr>
            <p:ph sz="quarter" idx="10" hasCustomPrompt="1"/>
          </p:nvPr>
        </p:nvSpPr>
        <p:spPr>
          <a:xfrm>
            <a:off x="226809" y="3789632"/>
            <a:ext cx="7397750" cy="1246187"/>
          </a:xfrm>
        </p:spPr>
        <p:txBody>
          <a:bodyPr lIns="0" tIns="0" rIns="0" bIns="0" anchor="b" anchorCtr="0"/>
          <a:lstStyle>
            <a:lvl1pPr marL="0" indent="0">
              <a:lnSpc>
                <a:spcPts val="2400"/>
              </a:lnSpc>
              <a:buNone/>
              <a:defRPr b="1" cap="none" baseline="0">
                <a:solidFill>
                  <a:schemeClr val="bg1">
                    <a:lumMod val="95000"/>
                  </a:schemeClr>
                </a:solidFill>
                <a:latin typeface="Gill Sans MT" panose="020B0502020104020203" pitchFamily="34" charset="0"/>
              </a:defRPr>
            </a:lvl1pPr>
          </a:lstStyle>
          <a:p>
            <a:pPr lvl="0"/>
            <a:r>
              <a:rPr lang="en-US" dirty="0" smtClean="0"/>
              <a:t>Click To Edit SUBTITLE | MOVE DOWN IF NEEDED</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13964" y="5819520"/>
            <a:ext cx="4115277" cy="849567"/>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1828" r="1828"/>
          <a:stretch/>
        </p:blipFill>
        <p:spPr>
          <a:xfrm>
            <a:off x="7481180" y="1348253"/>
            <a:ext cx="4299600" cy="4299600"/>
          </a:xfrm>
          <a:prstGeom prst="ellipse">
            <a:avLst/>
          </a:prstGeom>
          <a:ln>
            <a:noFill/>
          </a:ln>
          <a:effectLst/>
        </p:spPr>
      </p:pic>
    </p:spTree>
    <p:extLst>
      <p:ext uri="{BB962C8B-B14F-4D97-AF65-F5344CB8AC3E}">
        <p14:creationId xmlns:p14="http://schemas.microsoft.com/office/powerpoint/2010/main" val="3683414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YOUR IMAGE">
    <p:spTree>
      <p:nvGrpSpPr>
        <p:cNvPr id="1" name=""/>
        <p:cNvGrpSpPr/>
        <p:nvPr/>
      </p:nvGrpSpPr>
      <p:grpSpPr>
        <a:xfrm>
          <a:off x="0" y="0"/>
          <a:ext cx="0" cy="0"/>
          <a:chOff x="0" y="0"/>
          <a:chExt cx="0" cy="0"/>
        </a:xfrm>
      </p:grpSpPr>
      <p:sp>
        <p:nvSpPr>
          <p:cNvPr id="7" name="Flowchart: Manual Input 3"/>
          <p:cNvSpPr/>
          <p:nvPr userDrawn="1"/>
        </p:nvSpPr>
        <p:spPr>
          <a:xfrm>
            <a:off x="-9524" y="5590422"/>
            <a:ext cx="12202744" cy="126757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460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460 h 10000"/>
              <a:gd name="connsiteX0" fmla="*/ 0 w 10018"/>
              <a:gd name="connsiteY0" fmla="*/ 5531 h 11071"/>
              <a:gd name="connsiteX1" fmla="*/ 10000 w 10018"/>
              <a:gd name="connsiteY1" fmla="*/ 0 h 11071"/>
              <a:gd name="connsiteX2" fmla="*/ 10018 w 10018"/>
              <a:gd name="connsiteY2" fmla="*/ 11071 h 11071"/>
              <a:gd name="connsiteX3" fmla="*/ 18 w 10018"/>
              <a:gd name="connsiteY3" fmla="*/ 11071 h 11071"/>
              <a:gd name="connsiteX4" fmla="*/ 0 w 10018"/>
              <a:gd name="connsiteY4" fmla="*/ 5531 h 11071"/>
              <a:gd name="connsiteX0" fmla="*/ 7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7 w 10002"/>
              <a:gd name="connsiteY4" fmla="*/ 5531 h 11071"/>
              <a:gd name="connsiteX0" fmla="*/ 13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13 w 10002"/>
              <a:gd name="connsiteY4" fmla="*/ 5531 h 11071"/>
              <a:gd name="connsiteX0" fmla="*/ 1 w 9990"/>
              <a:gd name="connsiteY0" fmla="*/ 5531 h 11071"/>
              <a:gd name="connsiteX1" fmla="*/ 9972 w 9990"/>
              <a:gd name="connsiteY1" fmla="*/ 0 h 11071"/>
              <a:gd name="connsiteX2" fmla="*/ 9990 w 9990"/>
              <a:gd name="connsiteY2" fmla="*/ 11071 h 11071"/>
              <a:gd name="connsiteX3" fmla="*/ 2 w 9990"/>
              <a:gd name="connsiteY3" fmla="*/ 11071 h 11071"/>
              <a:gd name="connsiteX4" fmla="*/ 1 w 9990"/>
              <a:gd name="connsiteY4" fmla="*/ 5531 h 11071"/>
              <a:gd name="connsiteX0" fmla="*/ 1 w 10000"/>
              <a:gd name="connsiteY0" fmla="*/ 4996 h 10000"/>
              <a:gd name="connsiteX1" fmla="*/ 9994 w 10000"/>
              <a:gd name="connsiteY1" fmla="*/ 0 h 10000"/>
              <a:gd name="connsiteX2" fmla="*/ 10000 w 10000"/>
              <a:gd name="connsiteY2" fmla="*/ 10000 h 10000"/>
              <a:gd name="connsiteX3" fmla="*/ 2 w 10000"/>
              <a:gd name="connsiteY3" fmla="*/ 10000 h 10000"/>
              <a:gd name="connsiteX4" fmla="*/ 1 w 10000"/>
              <a:gd name="connsiteY4" fmla="*/ 4996 h 10000"/>
              <a:gd name="connsiteX0" fmla="*/ 1 w 10001"/>
              <a:gd name="connsiteY0" fmla="*/ 5052 h 10056"/>
              <a:gd name="connsiteX1" fmla="*/ 10000 w 10001"/>
              <a:gd name="connsiteY1" fmla="*/ 0 h 10056"/>
              <a:gd name="connsiteX2" fmla="*/ 10000 w 10001"/>
              <a:gd name="connsiteY2" fmla="*/ 10056 h 10056"/>
              <a:gd name="connsiteX3" fmla="*/ 2 w 10001"/>
              <a:gd name="connsiteY3" fmla="*/ 10056 h 10056"/>
              <a:gd name="connsiteX4" fmla="*/ 1 w 10001"/>
              <a:gd name="connsiteY4" fmla="*/ 5052 h 1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56">
                <a:moveTo>
                  <a:pt x="1" y="5052"/>
                </a:moveTo>
                <a:lnTo>
                  <a:pt x="10000" y="0"/>
                </a:lnTo>
                <a:cubicBezTo>
                  <a:pt x="10006" y="3333"/>
                  <a:pt x="9994" y="6723"/>
                  <a:pt x="10000" y="10056"/>
                </a:cubicBezTo>
                <a:lnTo>
                  <a:pt x="2" y="10056"/>
                </a:lnTo>
                <a:cubicBezTo>
                  <a:pt x="-4" y="8388"/>
                  <a:pt x="7" y="6720"/>
                  <a:pt x="1" y="5052"/>
                </a:cubicBezTo>
                <a:close/>
              </a:path>
            </a:pathLst>
          </a:custGeom>
          <a:solidFill>
            <a:srgbClr val="B7D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userDrawn="1"/>
        </p:nvSpPr>
        <p:spPr>
          <a:xfrm>
            <a:off x="-13139" y="1066802"/>
            <a:ext cx="12205139" cy="3905267"/>
          </a:xfrm>
          <a:prstGeom prst="rect">
            <a:avLst/>
          </a:prstGeom>
          <a:solidFill>
            <a:srgbClr val="34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lumMod val="95000"/>
                </a:schemeClr>
              </a:solidFill>
              <a:latin typeface="Gill Sans MT" pitchFamily="34" charset="0"/>
              <a:ea typeface="+mj-ea"/>
              <a:cs typeface="+mj-cs"/>
            </a:endParaRPr>
          </a:p>
        </p:txBody>
      </p:sp>
      <p:sp>
        <p:nvSpPr>
          <p:cNvPr id="2" name="Oval 1"/>
          <p:cNvSpPr/>
          <p:nvPr userDrawn="1"/>
        </p:nvSpPr>
        <p:spPr>
          <a:xfrm>
            <a:off x="7626096" y="1508760"/>
            <a:ext cx="4114800" cy="4114800"/>
          </a:xfrm>
          <a:prstGeom prst="ellipse">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23"/>
          <p:cNvSpPr>
            <a:spLocks noGrp="1"/>
          </p:cNvSpPr>
          <p:nvPr>
            <p:ph type="title" hasCustomPrompt="1"/>
          </p:nvPr>
        </p:nvSpPr>
        <p:spPr>
          <a:xfrm>
            <a:off x="226810" y="1334605"/>
            <a:ext cx="7833233" cy="2302213"/>
          </a:xfrm>
        </p:spPr>
        <p:txBody>
          <a:bodyPr lIns="0" tIns="0" rIns="0" bIns="0" anchor="t" anchorCtr="0">
            <a:noAutofit/>
          </a:bodyPr>
          <a:lstStyle>
            <a:lvl1pPr>
              <a:lnSpc>
                <a:spcPts val="4200"/>
              </a:lnSpc>
              <a:defRPr sz="4400" b="1" baseline="0">
                <a:solidFill>
                  <a:schemeClr val="bg1">
                    <a:lumMod val="95000"/>
                  </a:schemeClr>
                </a:solidFill>
                <a:latin typeface="Gill Sans MT" panose="020B0502020104020203" pitchFamily="34" charset="0"/>
              </a:defRPr>
            </a:lvl1pPr>
          </a:lstStyle>
          <a:p>
            <a:r>
              <a:rPr lang="en-US" dirty="0" smtClean="0"/>
              <a:t>Title Slide. Keep Size + Line Spacing</a:t>
            </a:r>
            <a:endParaRPr lang="en-US" dirty="0"/>
          </a:p>
        </p:txBody>
      </p:sp>
      <p:sp>
        <p:nvSpPr>
          <p:cNvPr id="16" name="Content Placeholder 28"/>
          <p:cNvSpPr>
            <a:spLocks noGrp="1"/>
          </p:cNvSpPr>
          <p:nvPr>
            <p:ph sz="quarter" idx="10" hasCustomPrompt="1"/>
          </p:nvPr>
        </p:nvSpPr>
        <p:spPr>
          <a:xfrm>
            <a:off x="226809" y="3789632"/>
            <a:ext cx="7397750" cy="1246187"/>
          </a:xfrm>
        </p:spPr>
        <p:txBody>
          <a:bodyPr lIns="0" tIns="0" rIns="0" bIns="0" anchor="b" anchorCtr="0"/>
          <a:lstStyle>
            <a:lvl1pPr marL="0" indent="0">
              <a:lnSpc>
                <a:spcPts val="2400"/>
              </a:lnSpc>
              <a:buNone/>
              <a:defRPr b="1" cap="none" baseline="0">
                <a:solidFill>
                  <a:schemeClr val="bg1">
                    <a:lumMod val="95000"/>
                  </a:schemeClr>
                </a:solidFill>
                <a:latin typeface="Gill Sans MT" panose="020B0502020104020203" pitchFamily="34" charset="0"/>
              </a:defRPr>
            </a:lvl1pPr>
          </a:lstStyle>
          <a:p>
            <a:pPr lvl="0"/>
            <a:r>
              <a:rPr lang="en-US" dirty="0" smtClean="0"/>
              <a:t>Click To Edit SUBTITLE | MOVE DOWN IF NEEDED</a:t>
            </a:r>
          </a:p>
        </p:txBody>
      </p:sp>
      <p:sp>
        <p:nvSpPr>
          <p:cNvPr id="4" name="Content Placeholder 3"/>
          <p:cNvSpPr>
            <a:spLocks noGrp="1"/>
          </p:cNvSpPr>
          <p:nvPr>
            <p:ph sz="quarter" idx="11" hasCustomPrompt="1"/>
          </p:nvPr>
        </p:nvSpPr>
        <p:spPr>
          <a:xfrm>
            <a:off x="8581771" y="2869247"/>
            <a:ext cx="2203450" cy="1393825"/>
          </a:xfrm>
        </p:spPr>
        <p:txBody>
          <a:bodyPr/>
          <a:lstStyle>
            <a:lvl1pPr marL="0" indent="0">
              <a:buNone/>
              <a:defRPr baseline="0"/>
            </a:lvl1pPr>
          </a:lstStyle>
          <a:p>
            <a:pPr lvl="0"/>
            <a:r>
              <a:rPr lang="en-US" dirty="0" smtClean="0"/>
              <a:t>Crop image to circle 4.5” diam.</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1955" y="5919636"/>
            <a:ext cx="4262811" cy="880024"/>
          </a:xfrm>
          <a:prstGeom prst="rect">
            <a:avLst/>
          </a:prstGeom>
        </p:spPr>
      </p:pic>
    </p:spTree>
    <p:extLst>
      <p:ext uri="{BB962C8B-B14F-4D97-AF65-F5344CB8AC3E}">
        <p14:creationId xmlns:p14="http://schemas.microsoft.com/office/powerpoint/2010/main" val="12000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7" name="Rectangle 6"/>
          <p:cNvSpPr/>
          <p:nvPr userDrawn="1"/>
        </p:nvSpPr>
        <p:spPr>
          <a:xfrm>
            <a:off x="0" y="3"/>
            <a:ext cx="12192000" cy="1602726"/>
          </a:xfrm>
          <a:prstGeom prst="rect">
            <a:avLst/>
          </a:prstGeom>
          <a:solidFill>
            <a:srgbClr val="34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lumMod val="95000"/>
                </a:schemeClr>
              </a:solidFill>
              <a:latin typeface="Gill Sans MT" pitchFamily="34" charset="0"/>
              <a:ea typeface="+mj-ea"/>
              <a:cs typeface="+mj-cs"/>
            </a:endParaRPr>
          </a:p>
        </p:txBody>
      </p:sp>
      <p:sp>
        <p:nvSpPr>
          <p:cNvPr id="2" name="Title 1"/>
          <p:cNvSpPr>
            <a:spLocks noGrp="1"/>
          </p:cNvSpPr>
          <p:nvPr>
            <p:ph type="title" hasCustomPrompt="1"/>
          </p:nvPr>
        </p:nvSpPr>
        <p:spPr>
          <a:xfrm>
            <a:off x="342901" y="365126"/>
            <a:ext cx="11010900" cy="1139825"/>
          </a:xfrm>
        </p:spPr>
        <p:txBody>
          <a:bodyPr lIns="0" tIns="0" rIns="0" bIns="0" anchor="ctr" anchorCtr="0">
            <a:noAutofit/>
          </a:bodyPr>
          <a:lstStyle>
            <a:lvl1pPr>
              <a:lnSpc>
                <a:spcPts val="4000"/>
              </a:lnSpc>
              <a:defRPr sz="4000" b="1" cap="none" baseline="0">
                <a:solidFill>
                  <a:schemeClr val="bg1">
                    <a:lumMod val="95000"/>
                  </a:schemeClr>
                </a:solidFill>
                <a:latin typeface="Gill Sans MT" panose="020B0502020104020203" pitchFamily="34" charset="0"/>
              </a:defRPr>
            </a:lvl1pPr>
          </a:lstStyle>
          <a:p>
            <a:r>
              <a:rPr lang="en-US" dirty="0" smtClean="0"/>
              <a:t>Click To Edit Slide TITLE</a:t>
            </a:r>
            <a:endParaRPr lang="en-US" dirty="0"/>
          </a:p>
        </p:txBody>
      </p:sp>
      <p:sp>
        <p:nvSpPr>
          <p:cNvPr id="8" name="Content Placeholder 2"/>
          <p:cNvSpPr>
            <a:spLocks noGrp="1"/>
          </p:cNvSpPr>
          <p:nvPr>
            <p:ph idx="10" hasCustomPrompt="1"/>
          </p:nvPr>
        </p:nvSpPr>
        <p:spPr>
          <a:xfrm>
            <a:off x="342901" y="1730638"/>
            <a:ext cx="11010900" cy="4955914"/>
          </a:xfrm>
        </p:spPr>
        <p:txBody>
          <a:bodyPr/>
          <a:lstStyle>
            <a:lvl1pPr>
              <a:lnSpc>
                <a:spcPct val="120000"/>
              </a:lnSpc>
              <a:spcBef>
                <a:spcPts val="0"/>
              </a:spcBef>
              <a:spcAft>
                <a:spcPts val="600"/>
              </a:spcAft>
              <a:defRPr>
                <a:solidFill>
                  <a:schemeClr val="tx1">
                    <a:lumMod val="75000"/>
                    <a:lumOff val="25000"/>
                  </a:schemeClr>
                </a:solidFill>
                <a:latin typeface="Gill Sans MT" panose="020B0502020104020203" pitchFamily="34" charset="0"/>
              </a:defRPr>
            </a:lvl1pPr>
            <a:lvl2pPr>
              <a:lnSpc>
                <a:spcPct val="120000"/>
              </a:lnSpc>
              <a:spcBef>
                <a:spcPts val="0"/>
              </a:spcBef>
              <a:spcAft>
                <a:spcPts val="600"/>
              </a:spcAft>
              <a:defRPr>
                <a:solidFill>
                  <a:schemeClr val="tx1">
                    <a:lumMod val="75000"/>
                    <a:lumOff val="25000"/>
                  </a:schemeClr>
                </a:solidFill>
                <a:latin typeface="Gill Sans MT" panose="020B0502020104020203" pitchFamily="34" charset="0"/>
              </a:defRPr>
            </a:lvl2pPr>
            <a:lvl3pPr>
              <a:lnSpc>
                <a:spcPct val="120000"/>
              </a:lnSpc>
              <a:spcBef>
                <a:spcPts val="0"/>
              </a:spcBef>
              <a:spcAft>
                <a:spcPts val="600"/>
              </a:spcAft>
              <a:defRPr>
                <a:solidFill>
                  <a:schemeClr val="tx1">
                    <a:lumMod val="75000"/>
                    <a:lumOff val="25000"/>
                  </a:schemeClr>
                </a:solidFill>
                <a:latin typeface="Gill Sans MT" panose="020B0502020104020203" pitchFamily="34" charset="0"/>
              </a:defRPr>
            </a:lvl3pPr>
            <a:lvl4pPr>
              <a:lnSpc>
                <a:spcPct val="120000"/>
              </a:lnSpc>
              <a:spcBef>
                <a:spcPts val="0"/>
              </a:spcBef>
              <a:spcAft>
                <a:spcPts val="600"/>
              </a:spcAft>
              <a:defRPr>
                <a:solidFill>
                  <a:schemeClr val="tx1">
                    <a:lumMod val="75000"/>
                    <a:lumOff val="25000"/>
                  </a:schemeClr>
                </a:solidFill>
                <a:latin typeface="Gill Sans MT" panose="020B0502020104020203" pitchFamily="34" charset="0"/>
              </a:defRPr>
            </a:lvl4pPr>
            <a:lvl5pPr>
              <a:lnSpc>
                <a:spcPct val="120000"/>
              </a:lnSpc>
              <a:spcBef>
                <a:spcPts val="0"/>
              </a:spcBef>
              <a:spcAft>
                <a:spcPts val="600"/>
              </a:spcAft>
              <a:defRPr>
                <a:solidFill>
                  <a:schemeClr val="tx1">
                    <a:lumMod val="75000"/>
                    <a:lumOff val="25000"/>
                  </a:schemeClr>
                </a:solidFill>
                <a:latin typeface="Gill Sans MT" panose="020B0502020104020203" pitchFamily="34" charset="0"/>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lowchart: Manual Input 3"/>
          <p:cNvSpPr/>
          <p:nvPr userDrawn="1"/>
        </p:nvSpPr>
        <p:spPr>
          <a:xfrm>
            <a:off x="-9524" y="6248402"/>
            <a:ext cx="12202744" cy="6095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460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460 h 10000"/>
              <a:gd name="connsiteX0" fmla="*/ 0 w 10018"/>
              <a:gd name="connsiteY0" fmla="*/ 5531 h 11071"/>
              <a:gd name="connsiteX1" fmla="*/ 10000 w 10018"/>
              <a:gd name="connsiteY1" fmla="*/ 0 h 11071"/>
              <a:gd name="connsiteX2" fmla="*/ 10018 w 10018"/>
              <a:gd name="connsiteY2" fmla="*/ 11071 h 11071"/>
              <a:gd name="connsiteX3" fmla="*/ 18 w 10018"/>
              <a:gd name="connsiteY3" fmla="*/ 11071 h 11071"/>
              <a:gd name="connsiteX4" fmla="*/ 0 w 10018"/>
              <a:gd name="connsiteY4" fmla="*/ 5531 h 11071"/>
              <a:gd name="connsiteX0" fmla="*/ 7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7 w 10002"/>
              <a:gd name="connsiteY4" fmla="*/ 5531 h 11071"/>
              <a:gd name="connsiteX0" fmla="*/ 13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13 w 10002"/>
              <a:gd name="connsiteY4" fmla="*/ 5531 h 11071"/>
              <a:gd name="connsiteX0" fmla="*/ 1 w 9990"/>
              <a:gd name="connsiteY0" fmla="*/ 5531 h 11071"/>
              <a:gd name="connsiteX1" fmla="*/ 9972 w 9990"/>
              <a:gd name="connsiteY1" fmla="*/ 0 h 11071"/>
              <a:gd name="connsiteX2" fmla="*/ 9990 w 9990"/>
              <a:gd name="connsiteY2" fmla="*/ 11071 h 11071"/>
              <a:gd name="connsiteX3" fmla="*/ 2 w 9990"/>
              <a:gd name="connsiteY3" fmla="*/ 11071 h 11071"/>
              <a:gd name="connsiteX4" fmla="*/ 1 w 9990"/>
              <a:gd name="connsiteY4" fmla="*/ 5531 h 11071"/>
              <a:gd name="connsiteX0" fmla="*/ 1 w 10000"/>
              <a:gd name="connsiteY0" fmla="*/ 4996 h 10000"/>
              <a:gd name="connsiteX1" fmla="*/ 9994 w 10000"/>
              <a:gd name="connsiteY1" fmla="*/ 0 h 10000"/>
              <a:gd name="connsiteX2" fmla="*/ 10000 w 10000"/>
              <a:gd name="connsiteY2" fmla="*/ 10000 h 10000"/>
              <a:gd name="connsiteX3" fmla="*/ 2 w 10000"/>
              <a:gd name="connsiteY3" fmla="*/ 10000 h 10000"/>
              <a:gd name="connsiteX4" fmla="*/ 1 w 10000"/>
              <a:gd name="connsiteY4" fmla="*/ 4996 h 10000"/>
              <a:gd name="connsiteX0" fmla="*/ 1 w 10001"/>
              <a:gd name="connsiteY0" fmla="*/ 5052 h 10056"/>
              <a:gd name="connsiteX1" fmla="*/ 10000 w 10001"/>
              <a:gd name="connsiteY1" fmla="*/ 0 h 10056"/>
              <a:gd name="connsiteX2" fmla="*/ 10000 w 10001"/>
              <a:gd name="connsiteY2" fmla="*/ 10056 h 10056"/>
              <a:gd name="connsiteX3" fmla="*/ 2 w 10001"/>
              <a:gd name="connsiteY3" fmla="*/ 10056 h 10056"/>
              <a:gd name="connsiteX4" fmla="*/ 1 w 10001"/>
              <a:gd name="connsiteY4" fmla="*/ 5052 h 1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56">
                <a:moveTo>
                  <a:pt x="1" y="5052"/>
                </a:moveTo>
                <a:lnTo>
                  <a:pt x="10000" y="0"/>
                </a:lnTo>
                <a:cubicBezTo>
                  <a:pt x="10006" y="3333"/>
                  <a:pt x="9994" y="6723"/>
                  <a:pt x="10000" y="10056"/>
                </a:cubicBezTo>
                <a:lnTo>
                  <a:pt x="2" y="10056"/>
                </a:lnTo>
                <a:cubicBezTo>
                  <a:pt x="-4" y="8388"/>
                  <a:pt x="7" y="6720"/>
                  <a:pt x="1" y="5052"/>
                </a:cubicBezTo>
                <a:close/>
              </a:path>
            </a:pathLst>
          </a:custGeom>
          <a:solidFill>
            <a:srgbClr val="B7D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9208" y="6395862"/>
            <a:ext cx="1553937" cy="320798"/>
          </a:xfrm>
          <a:prstGeom prst="rect">
            <a:avLst/>
          </a:prstGeom>
        </p:spPr>
      </p:pic>
      <p:sp>
        <p:nvSpPr>
          <p:cNvPr id="11" name="Slide Number Placeholder 6"/>
          <p:cNvSpPr>
            <a:spLocks noGrp="1"/>
          </p:cNvSpPr>
          <p:nvPr>
            <p:ph type="sldNum" sz="quarter" idx="12"/>
          </p:nvPr>
        </p:nvSpPr>
        <p:spPr>
          <a:xfrm>
            <a:off x="0" y="6492876"/>
            <a:ext cx="2743200" cy="365125"/>
          </a:xfrm>
        </p:spPr>
        <p:txBody>
          <a:bodyPr/>
          <a:lstStyle>
            <a:lvl1pPr>
              <a:defRPr sz="1400">
                <a:solidFill>
                  <a:schemeClr val="tx1">
                    <a:lumMod val="75000"/>
                    <a:lumOff val="25000"/>
                  </a:schemeClr>
                </a:solidFill>
                <a:latin typeface="Gill Sans MT" panose="020B0502020104020203" pitchFamily="34" charset="0"/>
              </a:defRPr>
            </a:lvl1pPr>
          </a:lstStyle>
          <a:p>
            <a:r>
              <a:rPr lang="en-US" dirty="0" smtClean="0"/>
              <a:t>Slide </a:t>
            </a:r>
            <a:fld id="{0AB40DA4-FA10-48ED-9ACF-0ECC4D460407}" type="slidenum">
              <a:rPr lang="en-US" smtClean="0"/>
              <a:pPr/>
              <a:t>‹#›</a:t>
            </a:fld>
            <a:endParaRPr lang="en-US" dirty="0"/>
          </a:p>
        </p:txBody>
      </p:sp>
    </p:spTree>
    <p:extLst>
      <p:ext uri="{BB962C8B-B14F-4D97-AF65-F5344CB8AC3E}">
        <p14:creationId xmlns:p14="http://schemas.microsoft.com/office/powerpoint/2010/main" val="12893677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 SLIDE#">
    <p:spTree>
      <p:nvGrpSpPr>
        <p:cNvPr id="1" name=""/>
        <p:cNvGrpSpPr/>
        <p:nvPr/>
      </p:nvGrpSpPr>
      <p:grpSpPr>
        <a:xfrm>
          <a:off x="0" y="0"/>
          <a:ext cx="0" cy="0"/>
          <a:chOff x="0" y="0"/>
          <a:chExt cx="0" cy="0"/>
        </a:xfrm>
      </p:grpSpPr>
      <p:sp>
        <p:nvSpPr>
          <p:cNvPr id="11" name="Flowchart: Manual Input 3"/>
          <p:cNvSpPr/>
          <p:nvPr userDrawn="1"/>
        </p:nvSpPr>
        <p:spPr>
          <a:xfrm>
            <a:off x="-9524" y="6248402"/>
            <a:ext cx="12202744" cy="6095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460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460 h 10000"/>
              <a:gd name="connsiteX0" fmla="*/ 0 w 10018"/>
              <a:gd name="connsiteY0" fmla="*/ 5531 h 11071"/>
              <a:gd name="connsiteX1" fmla="*/ 10000 w 10018"/>
              <a:gd name="connsiteY1" fmla="*/ 0 h 11071"/>
              <a:gd name="connsiteX2" fmla="*/ 10018 w 10018"/>
              <a:gd name="connsiteY2" fmla="*/ 11071 h 11071"/>
              <a:gd name="connsiteX3" fmla="*/ 18 w 10018"/>
              <a:gd name="connsiteY3" fmla="*/ 11071 h 11071"/>
              <a:gd name="connsiteX4" fmla="*/ 0 w 10018"/>
              <a:gd name="connsiteY4" fmla="*/ 5531 h 11071"/>
              <a:gd name="connsiteX0" fmla="*/ 7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7 w 10002"/>
              <a:gd name="connsiteY4" fmla="*/ 5531 h 11071"/>
              <a:gd name="connsiteX0" fmla="*/ 13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13 w 10002"/>
              <a:gd name="connsiteY4" fmla="*/ 5531 h 11071"/>
              <a:gd name="connsiteX0" fmla="*/ 1 w 9990"/>
              <a:gd name="connsiteY0" fmla="*/ 5531 h 11071"/>
              <a:gd name="connsiteX1" fmla="*/ 9972 w 9990"/>
              <a:gd name="connsiteY1" fmla="*/ 0 h 11071"/>
              <a:gd name="connsiteX2" fmla="*/ 9990 w 9990"/>
              <a:gd name="connsiteY2" fmla="*/ 11071 h 11071"/>
              <a:gd name="connsiteX3" fmla="*/ 2 w 9990"/>
              <a:gd name="connsiteY3" fmla="*/ 11071 h 11071"/>
              <a:gd name="connsiteX4" fmla="*/ 1 w 9990"/>
              <a:gd name="connsiteY4" fmla="*/ 5531 h 11071"/>
              <a:gd name="connsiteX0" fmla="*/ 1 w 10000"/>
              <a:gd name="connsiteY0" fmla="*/ 4996 h 10000"/>
              <a:gd name="connsiteX1" fmla="*/ 9994 w 10000"/>
              <a:gd name="connsiteY1" fmla="*/ 0 h 10000"/>
              <a:gd name="connsiteX2" fmla="*/ 10000 w 10000"/>
              <a:gd name="connsiteY2" fmla="*/ 10000 h 10000"/>
              <a:gd name="connsiteX3" fmla="*/ 2 w 10000"/>
              <a:gd name="connsiteY3" fmla="*/ 10000 h 10000"/>
              <a:gd name="connsiteX4" fmla="*/ 1 w 10000"/>
              <a:gd name="connsiteY4" fmla="*/ 4996 h 10000"/>
              <a:gd name="connsiteX0" fmla="*/ 1 w 10001"/>
              <a:gd name="connsiteY0" fmla="*/ 5052 h 10056"/>
              <a:gd name="connsiteX1" fmla="*/ 10000 w 10001"/>
              <a:gd name="connsiteY1" fmla="*/ 0 h 10056"/>
              <a:gd name="connsiteX2" fmla="*/ 10000 w 10001"/>
              <a:gd name="connsiteY2" fmla="*/ 10056 h 10056"/>
              <a:gd name="connsiteX3" fmla="*/ 2 w 10001"/>
              <a:gd name="connsiteY3" fmla="*/ 10056 h 10056"/>
              <a:gd name="connsiteX4" fmla="*/ 1 w 10001"/>
              <a:gd name="connsiteY4" fmla="*/ 5052 h 1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56">
                <a:moveTo>
                  <a:pt x="1" y="5052"/>
                </a:moveTo>
                <a:lnTo>
                  <a:pt x="10000" y="0"/>
                </a:lnTo>
                <a:cubicBezTo>
                  <a:pt x="10006" y="3333"/>
                  <a:pt x="9994" y="6723"/>
                  <a:pt x="10000" y="10056"/>
                </a:cubicBezTo>
                <a:lnTo>
                  <a:pt x="2" y="10056"/>
                </a:lnTo>
                <a:cubicBezTo>
                  <a:pt x="-4" y="8388"/>
                  <a:pt x="7" y="6720"/>
                  <a:pt x="1" y="5052"/>
                </a:cubicBezTo>
                <a:close/>
              </a:path>
            </a:pathLst>
          </a:custGeom>
          <a:solidFill>
            <a:srgbClr val="B7D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0" y="3"/>
            <a:ext cx="12192000" cy="1610372"/>
          </a:xfrm>
          <a:prstGeom prst="rect">
            <a:avLst/>
          </a:prstGeom>
          <a:solidFill>
            <a:srgbClr val="34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lumMod val="95000"/>
                </a:schemeClr>
              </a:solidFill>
              <a:latin typeface="Gill Sans MT" pitchFamily="34" charset="0"/>
              <a:ea typeface="+mj-ea"/>
              <a:cs typeface="+mj-cs"/>
            </a:endParaRPr>
          </a:p>
        </p:txBody>
      </p:sp>
      <p:sp>
        <p:nvSpPr>
          <p:cNvPr id="8" name="Title 1"/>
          <p:cNvSpPr>
            <a:spLocks noGrp="1"/>
          </p:cNvSpPr>
          <p:nvPr>
            <p:ph type="title" hasCustomPrompt="1"/>
          </p:nvPr>
        </p:nvSpPr>
        <p:spPr>
          <a:xfrm>
            <a:off x="342901" y="365126"/>
            <a:ext cx="11010900" cy="1139825"/>
          </a:xfrm>
        </p:spPr>
        <p:txBody>
          <a:bodyPr lIns="0" tIns="0" rIns="0" bIns="0" anchor="ctr" anchorCtr="0">
            <a:noAutofit/>
          </a:bodyPr>
          <a:lstStyle>
            <a:lvl1pPr>
              <a:lnSpc>
                <a:spcPts val="4000"/>
              </a:lnSpc>
              <a:defRPr lang="en-US" sz="4000" b="1" kern="1200" cap="none" baseline="0" dirty="0" smtClean="0">
                <a:solidFill>
                  <a:schemeClr val="bg1">
                    <a:lumMod val="95000"/>
                  </a:schemeClr>
                </a:solidFill>
                <a:latin typeface="Gill Sans MT" panose="020B0502020104020203" pitchFamily="34" charset="0"/>
                <a:ea typeface="+mj-ea"/>
                <a:cs typeface="+mj-cs"/>
              </a:defRPr>
            </a:lvl1pPr>
          </a:lstStyle>
          <a:p>
            <a:r>
              <a:rPr lang="en-US" dirty="0" smtClean="0"/>
              <a:t>This Master Has Slide #S</a:t>
            </a:r>
            <a:endParaRPr lang="en-US" dirty="0"/>
          </a:p>
        </p:txBody>
      </p:sp>
      <p:sp>
        <p:nvSpPr>
          <p:cNvPr id="10" name="Content Placeholder 2"/>
          <p:cNvSpPr>
            <a:spLocks noGrp="1"/>
          </p:cNvSpPr>
          <p:nvPr>
            <p:ph idx="10" hasCustomPrompt="1"/>
          </p:nvPr>
        </p:nvSpPr>
        <p:spPr>
          <a:xfrm>
            <a:off x="342901" y="1738284"/>
            <a:ext cx="11010900" cy="4948268"/>
          </a:xfrm>
        </p:spPr>
        <p:txBody>
          <a:bodyPr/>
          <a:lstStyle>
            <a:lvl1pPr>
              <a:lnSpc>
                <a:spcPct val="120000"/>
              </a:lnSpc>
              <a:spcBef>
                <a:spcPts val="0"/>
              </a:spcBef>
              <a:spcAft>
                <a:spcPts val="600"/>
              </a:spcAft>
              <a:defRPr>
                <a:solidFill>
                  <a:schemeClr val="tx1">
                    <a:lumMod val="75000"/>
                    <a:lumOff val="25000"/>
                  </a:schemeClr>
                </a:solidFill>
                <a:latin typeface="Gill Sans MT" panose="020B0502020104020203" pitchFamily="34" charset="0"/>
              </a:defRPr>
            </a:lvl1pPr>
            <a:lvl2pPr>
              <a:lnSpc>
                <a:spcPct val="120000"/>
              </a:lnSpc>
              <a:spcBef>
                <a:spcPts val="0"/>
              </a:spcBef>
              <a:spcAft>
                <a:spcPts val="600"/>
              </a:spcAft>
              <a:defRPr>
                <a:solidFill>
                  <a:schemeClr val="tx1">
                    <a:lumMod val="75000"/>
                    <a:lumOff val="25000"/>
                  </a:schemeClr>
                </a:solidFill>
                <a:latin typeface="Gill Sans MT" panose="020B0502020104020203" pitchFamily="34" charset="0"/>
              </a:defRPr>
            </a:lvl2pPr>
            <a:lvl3pPr>
              <a:lnSpc>
                <a:spcPct val="120000"/>
              </a:lnSpc>
              <a:spcBef>
                <a:spcPts val="0"/>
              </a:spcBef>
              <a:spcAft>
                <a:spcPts val="600"/>
              </a:spcAft>
              <a:defRPr>
                <a:solidFill>
                  <a:schemeClr val="tx1">
                    <a:lumMod val="75000"/>
                    <a:lumOff val="25000"/>
                  </a:schemeClr>
                </a:solidFill>
                <a:latin typeface="Gill Sans MT" panose="020B0502020104020203" pitchFamily="34" charset="0"/>
              </a:defRPr>
            </a:lvl3pPr>
            <a:lvl4pPr>
              <a:lnSpc>
                <a:spcPct val="120000"/>
              </a:lnSpc>
              <a:spcBef>
                <a:spcPts val="0"/>
              </a:spcBef>
              <a:spcAft>
                <a:spcPts val="600"/>
              </a:spcAft>
              <a:defRPr>
                <a:solidFill>
                  <a:schemeClr val="tx1">
                    <a:lumMod val="75000"/>
                    <a:lumOff val="25000"/>
                  </a:schemeClr>
                </a:solidFill>
                <a:latin typeface="Gill Sans MT" panose="020B0502020104020203" pitchFamily="34" charset="0"/>
              </a:defRPr>
            </a:lvl4pPr>
            <a:lvl5pPr>
              <a:lnSpc>
                <a:spcPct val="120000"/>
              </a:lnSpc>
              <a:spcBef>
                <a:spcPts val="0"/>
              </a:spcBef>
              <a:spcAft>
                <a:spcPts val="600"/>
              </a:spcAft>
              <a:defRPr>
                <a:solidFill>
                  <a:schemeClr val="tx1">
                    <a:lumMod val="75000"/>
                    <a:lumOff val="25000"/>
                  </a:schemeClr>
                </a:solidFill>
                <a:latin typeface="Gill Sans MT" panose="020B0502020104020203" pitchFamily="34" charset="0"/>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9208" y="6395862"/>
            <a:ext cx="1553937" cy="320798"/>
          </a:xfrm>
          <a:prstGeom prst="rect">
            <a:avLst/>
          </a:prstGeom>
        </p:spPr>
      </p:pic>
      <p:sp>
        <p:nvSpPr>
          <p:cNvPr id="15" name="Slide Number Placeholder 6"/>
          <p:cNvSpPr>
            <a:spLocks noGrp="1"/>
          </p:cNvSpPr>
          <p:nvPr>
            <p:ph type="sldNum" sz="quarter" idx="12"/>
          </p:nvPr>
        </p:nvSpPr>
        <p:spPr>
          <a:xfrm>
            <a:off x="0" y="6492876"/>
            <a:ext cx="2743200" cy="365125"/>
          </a:xfrm>
        </p:spPr>
        <p:txBody>
          <a:bodyPr/>
          <a:lstStyle>
            <a:lvl1pPr>
              <a:defRPr sz="1400">
                <a:solidFill>
                  <a:schemeClr val="tx1">
                    <a:lumMod val="75000"/>
                    <a:lumOff val="25000"/>
                  </a:schemeClr>
                </a:solidFill>
                <a:latin typeface="Gill Sans MT" panose="020B0502020104020203" pitchFamily="34" charset="0"/>
              </a:defRPr>
            </a:lvl1pPr>
          </a:lstStyle>
          <a:p>
            <a:r>
              <a:rPr lang="en-US" dirty="0" smtClean="0"/>
              <a:t>Slide </a:t>
            </a:r>
            <a:fld id="{0AB40DA4-FA10-48ED-9ACF-0ECC4D460407}" type="slidenum">
              <a:rPr lang="en-US" smtClean="0"/>
              <a:pPr/>
              <a:t>‹#›</a:t>
            </a:fld>
            <a:endParaRPr lang="en-US" dirty="0"/>
          </a:p>
        </p:txBody>
      </p:sp>
    </p:spTree>
    <p:extLst>
      <p:ext uri="{BB962C8B-B14F-4D97-AF65-F5344CB8AC3E}">
        <p14:creationId xmlns:p14="http://schemas.microsoft.com/office/powerpoint/2010/main" val="10294195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PACER">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34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lumMod val="95000"/>
                </a:schemeClr>
              </a:solidFill>
              <a:latin typeface="Gill Sans MT" pitchFamily="34" charset="0"/>
              <a:ea typeface="+mj-ea"/>
              <a:cs typeface="+mj-cs"/>
            </a:endParaRPr>
          </a:p>
        </p:txBody>
      </p:sp>
      <p:sp>
        <p:nvSpPr>
          <p:cNvPr id="6" name="Title 1"/>
          <p:cNvSpPr>
            <a:spLocks noGrp="1"/>
          </p:cNvSpPr>
          <p:nvPr>
            <p:ph type="title" hasCustomPrompt="1"/>
          </p:nvPr>
        </p:nvSpPr>
        <p:spPr>
          <a:xfrm>
            <a:off x="347472" y="2289175"/>
            <a:ext cx="11049871" cy="3082925"/>
          </a:xfrm>
        </p:spPr>
        <p:txBody>
          <a:bodyPr lIns="0" tIns="0" rIns="0" bIns="0" anchor="ctr" anchorCtr="0">
            <a:noAutofit/>
          </a:bodyPr>
          <a:lstStyle>
            <a:lvl1pPr>
              <a:lnSpc>
                <a:spcPts val="4800"/>
              </a:lnSpc>
              <a:defRPr sz="4800" b="1" cap="none" baseline="0">
                <a:solidFill>
                  <a:schemeClr val="bg1">
                    <a:lumMod val="95000"/>
                  </a:schemeClr>
                </a:solidFill>
                <a:latin typeface="Gill Sans MT" panose="020B0502020104020203" pitchFamily="34" charset="0"/>
              </a:defRPr>
            </a:lvl1pPr>
          </a:lstStyle>
          <a:p>
            <a:r>
              <a:rPr lang="en-US" dirty="0" smtClean="0"/>
              <a:t>Spacer Slide For A New Section Of Your Presentation</a:t>
            </a:r>
            <a:endParaRPr lang="en-US" dirty="0"/>
          </a:p>
        </p:txBody>
      </p:sp>
      <p:sp>
        <p:nvSpPr>
          <p:cNvPr id="7" name="Flowchart: Manual Input 3"/>
          <p:cNvSpPr/>
          <p:nvPr userDrawn="1"/>
        </p:nvSpPr>
        <p:spPr>
          <a:xfrm>
            <a:off x="-9524" y="6248402"/>
            <a:ext cx="12202744" cy="6095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460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460 h 10000"/>
              <a:gd name="connsiteX0" fmla="*/ 0 w 10018"/>
              <a:gd name="connsiteY0" fmla="*/ 5531 h 11071"/>
              <a:gd name="connsiteX1" fmla="*/ 10000 w 10018"/>
              <a:gd name="connsiteY1" fmla="*/ 0 h 11071"/>
              <a:gd name="connsiteX2" fmla="*/ 10018 w 10018"/>
              <a:gd name="connsiteY2" fmla="*/ 11071 h 11071"/>
              <a:gd name="connsiteX3" fmla="*/ 18 w 10018"/>
              <a:gd name="connsiteY3" fmla="*/ 11071 h 11071"/>
              <a:gd name="connsiteX4" fmla="*/ 0 w 10018"/>
              <a:gd name="connsiteY4" fmla="*/ 5531 h 11071"/>
              <a:gd name="connsiteX0" fmla="*/ 7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7 w 10002"/>
              <a:gd name="connsiteY4" fmla="*/ 5531 h 11071"/>
              <a:gd name="connsiteX0" fmla="*/ 13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13 w 10002"/>
              <a:gd name="connsiteY4" fmla="*/ 5531 h 11071"/>
              <a:gd name="connsiteX0" fmla="*/ 1 w 9990"/>
              <a:gd name="connsiteY0" fmla="*/ 5531 h 11071"/>
              <a:gd name="connsiteX1" fmla="*/ 9972 w 9990"/>
              <a:gd name="connsiteY1" fmla="*/ 0 h 11071"/>
              <a:gd name="connsiteX2" fmla="*/ 9990 w 9990"/>
              <a:gd name="connsiteY2" fmla="*/ 11071 h 11071"/>
              <a:gd name="connsiteX3" fmla="*/ 2 w 9990"/>
              <a:gd name="connsiteY3" fmla="*/ 11071 h 11071"/>
              <a:gd name="connsiteX4" fmla="*/ 1 w 9990"/>
              <a:gd name="connsiteY4" fmla="*/ 5531 h 11071"/>
              <a:gd name="connsiteX0" fmla="*/ 1 w 10000"/>
              <a:gd name="connsiteY0" fmla="*/ 4996 h 10000"/>
              <a:gd name="connsiteX1" fmla="*/ 9994 w 10000"/>
              <a:gd name="connsiteY1" fmla="*/ 0 h 10000"/>
              <a:gd name="connsiteX2" fmla="*/ 10000 w 10000"/>
              <a:gd name="connsiteY2" fmla="*/ 10000 h 10000"/>
              <a:gd name="connsiteX3" fmla="*/ 2 w 10000"/>
              <a:gd name="connsiteY3" fmla="*/ 10000 h 10000"/>
              <a:gd name="connsiteX4" fmla="*/ 1 w 10000"/>
              <a:gd name="connsiteY4" fmla="*/ 4996 h 10000"/>
              <a:gd name="connsiteX0" fmla="*/ 1 w 10001"/>
              <a:gd name="connsiteY0" fmla="*/ 5052 h 10056"/>
              <a:gd name="connsiteX1" fmla="*/ 10000 w 10001"/>
              <a:gd name="connsiteY1" fmla="*/ 0 h 10056"/>
              <a:gd name="connsiteX2" fmla="*/ 10000 w 10001"/>
              <a:gd name="connsiteY2" fmla="*/ 10056 h 10056"/>
              <a:gd name="connsiteX3" fmla="*/ 2 w 10001"/>
              <a:gd name="connsiteY3" fmla="*/ 10056 h 10056"/>
              <a:gd name="connsiteX4" fmla="*/ 1 w 10001"/>
              <a:gd name="connsiteY4" fmla="*/ 5052 h 1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56">
                <a:moveTo>
                  <a:pt x="1" y="5052"/>
                </a:moveTo>
                <a:lnTo>
                  <a:pt x="10000" y="0"/>
                </a:lnTo>
                <a:cubicBezTo>
                  <a:pt x="10006" y="3333"/>
                  <a:pt x="9994" y="6723"/>
                  <a:pt x="10000" y="10056"/>
                </a:cubicBezTo>
                <a:lnTo>
                  <a:pt x="2" y="10056"/>
                </a:lnTo>
                <a:cubicBezTo>
                  <a:pt x="-4" y="8388"/>
                  <a:pt x="7" y="6720"/>
                  <a:pt x="1" y="5052"/>
                </a:cubicBezTo>
                <a:close/>
              </a:path>
            </a:pathLst>
          </a:custGeom>
          <a:solidFill>
            <a:srgbClr val="B7D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9208" y="6395862"/>
            <a:ext cx="1553937" cy="320798"/>
          </a:xfrm>
          <a:prstGeom prst="rect">
            <a:avLst/>
          </a:prstGeom>
        </p:spPr>
      </p:pic>
    </p:spTree>
    <p:extLst>
      <p:ext uri="{BB962C8B-B14F-4D97-AF65-F5344CB8AC3E}">
        <p14:creationId xmlns:p14="http://schemas.microsoft.com/office/powerpoint/2010/main" val="30534085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CONTENT +3IMAGES">
    <p:spTree>
      <p:nvGrpSpPr>
        <p:cNvPr id="1" name=""/>
        <p:cNvGrpSpPr/>
        <p:nvPr/>
      </p:nvGrpSpPr>
      <p:grpSpPr>
        <a:xfrm>
          <a:off x="0" y="0"/>
          <a:ext cx="0" cy="0"/>
          <a:chOff x="0" y="0"/>
          <a:chExt cx="0" cy="0"/>
        </a:xfrm>
      </p:grpSpPr>
      <p:sp>
        <p:nvSpPr>
          <p:cNvPr id="7" name="Rectangle 6"/>
          <p:cNvSpPr/>
          <p:nvPr userDrawn="1"/>
        </p:nvSpPr>
        <p:spPr>
          <a:xfrm>
            <a:off x="0" y="3"/>
            <a:ext cx="12192000" cy="1602726"/>
          </a:xfrm>
          <a:prstGeom prst="rect">
            <a:avLst/>
          </a:prstGeom>
          <a:solidFill>
            <a:srgbClr val="34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lumMod val="95000"/>
                </a:schemeClr>
              </a:solidFill>
              <a:latin typeface="Gill Sans MT" pitchFamily="34" charset="0"/>
              <a:ea typeface="+mj-ea"/>
              <a:cs typeface="+mj-cs"/>
            </a:endParaRPr>
          </a:p>
        </p:txBody>
      </p:sp>
      <p:sp>
        <p:nvSpPr>
          <p:cNvPr id="2" name="Title 1"/>
          <p:cNvSpPr>
            <a:spLocks noGrp="1"/>
          </p:cNvSpPr>
          <p:nvPr>
            <p:ph type="title" hasCustomPrompt="1"/>
          </p:nvPr>
        </p:nvSpPr>
        <p:spPr>
          <a:xfrm>
            <a:off x="342901" y="365126"/>
            <a:ext cx="11010900" cy="1139825"/>
          </a:xfrm>
        </p:spPr>
        <p:txBody>
          <a:bodyPr lIns="0" tIns="0" rIns="0" bIns="0" anchor="ctr" anchorCtr="0">
            <a:noAutofit/>
          </a:bodyPr>
          <a:lstStyle>
            <a:lvl1pPr>
              <a:lnSpc>
                <a:spcPts val="4000"/>
              </a:lnSpc>
              <a:defRPr sz="4000" b="1" cap="none" baseline="0">
                <a:solidFill>
                  <a:schemeClr val="bg1">
                    <a:lumMod val="95000"/>
                  </a:schemeClr>
                </a:solidFill>
                <a:latin typeface="Gill Sans MT" panose="020B0502020104020203" pitchFamily="34" charset="0"/>
              </a:defRPr>
            </a:lvl1pPr>
          </a:lstStyle>
          <a:p>
            <a:r>
              <a:rPr lang="en-US" dirty="0" smtClean="0"/>
              <a:t>Click To Edit Slide TITLE</a:t>
            </a:r>
            <a:endParaRPr lang="en-US" dirty="0"/>
          </a:p>
        </p:txBody>
      </p:sp>
      <p:sp>
        <p:nvSpPr>
          <p:cNvPr id="8" name="Content Placeholder 2"/>
          <p:cNvSpPr>
            <a:spLocks noGrp="1"/>
          </p:cNvSpPr>
          <p:nvPr>
            <p:ph idx="10" hasCustomPrompt="1"/>
          </p:nvPr>
        </p:nvSpPr>
        <p:spPr>
          <a:xfrm>
            <a:off x="342901" y="1730638"/>
            <a:ext cx="9514690" cy="4955914"/>
          </a:xfrm>
        </p:spPr>
        <p:txBody>
          <a:bodyPr/>
          <a:lstStyle>
            <a:lvl1pPr>
              <a:lnSpc>
                <a:spcPct val="120000"/>
              </a:lnSpc>
              <a:spcBef>
                <a:spcPts val="0"/>
              </a:spcBef>
              <a:spcAft>
                <a:spcPts val="600"/>
              </a:spcAft>
              <a:defRPr>
                <a:solidFill>
                  <a:schemeClr val="tx1">
                    <a:lumMod val="75000"/>
                    <a:lumOff val="25000"/>
                  </a:schemeClr>
                </a:solidFill>
                <a:latin typeface="Gill Sans MT" panose="020B0502020104020203" pitchFamily="34" charset="0"/>
              </a:defRPr>
            </a:lvl1pPr>
            <a:lvl2pPr>
              <a:lnSpc>
                <a:spcPct val="120000"/>
              </a:lnSpc>
              <a:spcBef>
                <a:spcPts val="0"/>
              </a:spcBef>
              <a:spcAft>
                <a:spcPts val="600"/>
              </a:spcAft>
              <a:defRPr>
                <a:solidFill>
                  <a:schemeClr val="tx1">
                    <a:lumMod val="75000"/>
                    <a:lumOff val="25000"/>
                  </a:schemeClr>
                </a:solidFill>
                <a:latin typeface="Gill Sans MT" panose="020B0502020104020203" pitchFamily="34" charset="0"/>
              </a:defRPr>
            </a:lvl2pPr>
            <a:lvl3pPr>
              <a:lnSpc>
                <a:spcPct val="120000"/>
              </a:lnSpc>
              <a:spcBef>
                <a:spcPts val="0"/>
              </a:spcBef>
              <a:spcAft>
                <a:spcPts val="600"/>
              </a:spcAft>
              <a:defRPr>
                <a:solidFill>
                  <a:schemeClr val="tx1">
                    <a:lumMod val="75000"/>
                    <a:lumOff val="25000"/>
                  </a:schemeClr>
                </a:solidFill>
                <a:latin typeface="Gill Sans MT" panose="020B0502020104020203" pitchFamily="34" charset="0"/>
              </a:defRPr>
            </a:lvl3pPr>
            <a:lvl4pPr>
              <a:lnSpc>
                <a:spcPct val="120000"/>
              </a:lnSpc>
              <a:spcBef>
                <a:spcPts val="0"/>
              </a:spcBef>
              <a:spcAft>
                <a:spcPts val="600"/>
              </a:spcAft>
              <a:defRPr>
                <a:solidFill>
                  <a:schemeClr val="tx1">
                    <a:lumMod val="75000"/>
                    <a:lumOff val="25000"/>
                  </a:schemeClr>
                </a:solidFill>
                <a:latin typeface="Gill Sans MT" panose="020B0502020104020203" pitchFamily="34" charset="0"/>
              </a:defRPr>
            </a:lvl4pPr>
            <a:lvl5pPr>
              <a:lnSpc>
                <a:spcPct val="120000"/>
              </a:lnSpc>
              <a:spcBef>
                <a:spcPts val="0"/>
              </a:spcBef>
              <a:spcAft>
                <a:spcPts val="600"/>
              </a:spcAft>
              <a:defRPr>
                <a:solidFill>
                  <a:schemeClr val="tx1">
                    <a:lumMod val="75000"/>
                    <a:lumOff val="25000"/>
                  </a:schemeClr>
                </a:solidFill>
                <a:latin typeface="Gill Sans MT" panose="020B0502020104020203" pitchFamily="34" charset="0"/>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lowchart: Manual Input 3"/>
          <p:cNvSpPr/>
          <p:nvPr userDrawn="1"/>
        </p:nvSpPr>
        <p:spPr>
          <a:xfrm>
            <a:off x="-9524" y="6248402"/>
            <a:ext cx="12202744" cy="6095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460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460 h 10000"/>
              <a:gd name="connsiteX0" fmla="*/ 0 w 10018"/>
              <a:gd name="connsiteY0" fmla="*/ 5531 h 11071"/>
              <a:gd name="connsiteX1" fmla="*/ 10000 w 10018"/>
              <a:gd name="connsiteY1" fmla="*/ 0 h 11071"/>
              <a:gd name="connsiteX2" fmla="*/ 10018 w 10018"/>
              <a:gd name="connsiteY2" fmla="*/ 11071 h 11071"/>
              <a:gd name="connsiteX3" fmla="*/ 18 w 10018"/>
              <a:gd name="connsiteY3" fmla="*/ 11071 h 11071"/>
              <a:gd name="connsiteX4" fmla="*/ 0 w 10018"/>
              <a:gd name="connsiteY4" fmla="*/ 5531 h 11071"/>
              <a:gd name="connsiteX0" fmla="*/ 7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7 w 10002"/>
              <a:gd name="connsiteY4" fmla="*/ 5531 h 11071"/>
              <a:gd name="connsiteX0" fmla="*/ 13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13 w 10002"/>
              <a:gd name="connsiteY4" fmla="*/ 5531 h 11071"/>
              <a:gd name="connsiteX0" fmla="*/ 1 w 9990"/>
              <a:gd name="connsiteY0" fmla="*/ 5531 h 11071"/>
              <a:gd name="connsiteX1" fmla="*/ 9972 w 9990"/>
              <a:gd name="connsiteY1" fmla="*/ 0 h 11071"/>
              <a:gd name="connsiteX2" fmla="*/ 9990 w 9990"/>
              <a:gd name="connsiteY2" fmla="*/ 11071 h 11071"/>
              <a:gd name="connsiteX3" fmla="*/ 2 w 9990"/>
              <a:gd name="connsiteY3" fmla="*/ 11071 h 11071"/>
              <a:gd name="connsiteX4" fmla="*/ 1 w 9990"/>
              <a:gd name="connsiteY4" fmla="*/ 5531 h 11071"/>
              <a:gd name="connsiteX0" fmla="*/ 1 w 10000"/>
              <a:gd name="connsiteY0" fmla="*/ 4996 h 10000"/>
              <a:gd name="connsiteX1" fmla="*/ 9994 w 10000"/>
              <a:gd name="connsiteY1" fmla="*/ 0 h 10000"/>
              <a:gd name="connsiteX2" fmla="*/ 10000 w 10000"/>
              <a:gd name="connsiteY2" fmla="*/ 10000 h 10000"/>
              <a:gd name="connsiteX3" fmla="*/ 2 w 10000"/>
              <a:gd name="connsiteY3" fmla="*/ 10000 h 10000"/>
              <a:gd name="connsiteX4" fmla="*/ 1 w 10000"/>
              <a:gd name="connsiteY4" fmla="*/ 4996 h 10000"/>
              <a:gd name="connsiteX0" fmla="*/ 1 w 10001"/>
              <a:gd name="connsiteY0" fmla="*/ 5052 h 10056"/>
              <a:gd name="connsiteX1" fmla="*/ 10000 w 10001"/>
              <a:gd name="connsiteY1" fmla="*/ 0 h 10056"/>
              <a:gd name="connsiteX2" fmla="*/ 10000 w 10001"/>
              <a:gd name="connsiteY2" fmla="*/ 10056 h 10056"/>
              <a:gd name="connsiteX3" fmla="*/ 2 w 10001"/>
              <a:gd name="connsiteY3" fmla="*/ 10056 h 10056"/>
              <a:gd name="connsiteX4" fmla="*/ 1 w 10001"/>
              <a:gd name="connsiteY4" fmla="*/ 5052 h 1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56">
                <a:moveTo>
                  <a:pt x="1" y="5052"/>
                </a:moveTo>
                <a:lnTo>
                  <a:pt x="10000" y="0"/>
                </a:lnTo>
                <a:cubicBezTo>
                  <a:pt x="10006" y="3333"/>
                  <a:pt x="9994" y="6723"/>
                  <a:pt x="10000" y="10056"/>
                </a:cubicBezTo>
                <a:lnTo>
                  <a:pt x="2" y="10056"/>
                </a:lnTo>
                <a:cubicBezTo>
                  <a:pt x="-4" y="8388"/>
                  <a:pt x="7" y="6720"/>
                  <a:pt x="1" y="5052"/>
                </a:cubicBezTo>
                <a:close/>
              </a:path>
            </a:pathLst>
          </a:custGeom>
          <a:solidFill>
            <a:srgbClr val="B7D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Oval 9"/>
          <p:cNvSpPr/>
          <p:nvPr userDrawn="1"/>
        </p:nvSpPr>
        <p:spPr>
          <a:xfrm>
            <a:off x="10058401" y="839162"/>
            <a:ext cx="1737360" cy="17373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3"/>
          <p:cNvSpPr>
            <a:spLocks noGrp="1"/>
          </p:cNvSpPr>
          <p:nvPr>
            <p:ph sz="quarter" idx="11" hasCustomPrompt="1"/>
          </p:nvPr>
        </p:nvSpPr>
        <p:spPr>
          <a:xfrm>
            <a:off x="9857591" y="1071302"/>
            <a:ext cx="2138979" cy="1318668"/>
          </a:xfrm>
        </p:spPr>
        <p:txBody>
          <a:bodyPr/>
          <a:lstStyle>
            <a:lvl1pPr marL="0" indent="0">
              <a:buNone/>
              <a:defRPr baseline="0"/>
            </a:lvl1pPr>
          </a:lstStyle>
          <a:p>
            <a:pPr lvl="0"/>
            <a:r>
              <a:rPr lang="en-US" dirty="0" smtClean="0"/>
              <a:t>Crop image to circle 1.9” diam.</a:t>
            </a:r>
          </a:p>
        </p:txBody>
      </p:sp>
      <p:sp>
        <p:nvSpPr>
          <p:cNvPr id="13" name="Oval 12"/>
          <p:cNvSpPr/>
          <p:nvPr userDrawn="1"/>
        </p:nvSpPr>
        <p:spPr>
          <a:xfrm>
            <a:off x="10058401" y="2673992"/>
            <a:ext cx="1737360" cy="17373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a:off x="10058401" y="4511043"/>
            <a:ext cx="1737360" cy="17373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9208" y="6395862"/>
            <a:ext cx="1553937" cy="320798"/>
          </a:xfrm>
          <a:prstGeom prst="rect">
            <a:avLst/>
          </a:prstGeom>
        </p:spPr>
      </p:pic>
      <p:sp>
        <p:nvSpPr>
          <p:cNvPr id="11" name="Slide Number Placeholder 6"/>
          <p:cNvSpPr>
            <a:spLocks noGrp="1"/>
          </p:cNvSpPr>
          <p:nvPr>
            <p:ph type="sldNum" sz="quarter" idx="12"/>
          </p:nvPr>
        </p:nvSpPr>
        <p:spPr>
          <a:xfrm>
            <a:off x="0" y="6492876"/>
            <a:ext cx="2743200" cy="365125"/>
          </a:xfrm>
        </p:spPr>
        <p:txBody>
          <a:bodyPr/>
          <a:lstStyle>
            <a:lvl1pPr>
              <a:defRPr sz="1400">
                <a:solidFill>
                  <a:schemeClr val="tx1">
                    <a:lumMod val="75000"/>
                    <a:lumOff val="25000"/>
                  </a:schemeClr>
                </a:solidFill>
                <a:latin typeface="Gill Sans MT" panose="020B0502020104020203" pitchFamily="34" charset="0"/>
              </a:defRPr>
            </a:lvl1pPr>
          </a:lstStyle>
          <a:p>
            <a:r>
              <a:rPr lang="en-US" dirty="0" smtClean="0"/>
              <a:t>Slide </a:t>
            </a:r>
            <a:fld id="{0AB40DA4-FA10-48ED-9ACF-0ECC4D460407}" type="slidenum">
              <a:rPr lang="en-US" smtClean="0"/>
              <a:pPr/>
              <a:t>‹#›</a:t>
            </a:fld>
            <a:endParaRPr lang="en-US" dirty="0"/>
          </a:p>
        </p:txBody>
      </p:sp>
    </p:spTree>
    <p:extLst>
      <p:ext uri="{BB962C8B-B14F-4D97-AF65-F5344CB8AC3E}">
        <p14:creationId xmlns:p14="http://schemas.microsoft.com/office/powerpoint/2010/main" val="17322993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1HUGE IMAGES">
    <p:spTree>
      <p:nvGrpSpPr>
        <p:cNvPr id="1" name=""/>
        <p:cNvGrpSpPr/>
        <p:nvPr/>
      </p:nvGrpSpPr>
      <p:grpSpPr>
        <a:xfrm>
          <a:off x="0" y="0"/>
          <a:ext cx="0" cy="0"/>
          <a:chOff x="0" y="0"/>
          <a:chExt cx="0" cy="0"/>
        </a:xfrm>
      </p:grpSpPr>
      <p:sp>
        <p:nvSpPr>
          <p:cNvPr id="7" name="Rectangle 6"/>
          <p:cNvSpPr/>
          <p:nvPr userDrawn="1"/>
        </p:nvSpPr>
        <p:spPr>
          <a:xfrm>
            <a:off x="0" y="3"/>
            <a:ext cx="12192000" cy="1602726"/>
          </a:xfrm>
          <a:prstGeom prst="rect">
            <a:avLst/>
          </a:prstGeom>
          <a:solidFill>
            <a:srgbClr val="34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lumMod val="95000"/>
                </a:schemeClr>
              </a:solidFill>
              <a:latin typeface="Gill Sans MT" pitchFamily="34" charset="0"/>
              <a:ea typeface="+mj-ea"/>
              <a:cs typeface="+mj-cs"/>
            </a:endParaRPr>
          </a:p>
        </p:txBody>
      </p:sp>
      <p:sp>
        <p:nvSpPr>
          <p:cNvPr id="2" name="Title 1"/>
          <p:cNvSpPr>
            <a:spLocks noGrp="1"/>
          </p:cNvSpPr>
          <p:nvPr>
            <p:ph type="title" hasCustomPrompt="1"/>
          </p:nvPr>
        </p:nvSpPr>
        <p:spPr>
          <a:xfrm>
            <a:off x="342901" y="365126"/>
            <a:ext cx="10186307" cy="1139825"/>
          </a:xfrm>
        </p:spPr>
        <p:txBody>
          <a:bodyPr lIns="0" tIns="0" rIns="0" bIns="0" anchor="ctr" anchorCtr="0">
            <a:noAutofit/>
          </a:bodyPr>
          <a:lstStyle>
            <a:lvl1pPr>
              <a:lnSpc>
                <a:spcPts val="4400"/>
              </a:lnSpc>
              <a:defRPr sz="4000" b="1" cap="none" baseline="0">
                <a:solidFill>
                  <a:schemeClr val="bg1">
                    <a:lumMod val="95000"/>
                  </a:schemeClr>
                </a:solidFill>
                <a:latin typeface="Gill Sans MT" panose="020B0502020104020203" pitchFamily="34" charset="0"/>
              </a:defRPr>
            </a:lvl1pPr>
          </a:lstStyle>
          <a:p>
            <a:r>
              <a:rPr lang="en-US" dirty="0" smtClean="0"/>
              <a:t>Click To Edit Slide TITLE | CONTENT + BIG IMAGE</a:t>
            </a:r>
            <a:endParaRPr lang="en-US" dirty="0"/>
          </a:p>
        </p:txBody>
      </p:sp>
      <p:sp>
        <p:nvSpPr>
          <p:cNvPr id="8" name="Content Placeholder 2"/>
          <p:cNvSpPr>
            <a:spLocks noGrp="1"/>
          </p:cNvSpPr>
          <p:nvPr>
            <p:ph idx="10" hasCustomPrompt="1"/>
          </p:nvPr>
        </p:nvSpPr>
        <p:spPr>
          <a:xfrm>
            <a:off x="342901" y="1730638"/>
            <a:ext cx="4952999" cy="4955914"/>
          </a:xfrm>
        </p:spPr>
        <p:txBody>
          <a:bodyPr/>
          <a:lstStyle>
            <a:lvl1pPr>
              <a:lnSpc>
                <a:spcPct val="120000"/>
              </a:lnSpc>
              <a:spcBef>
                <a:spcPts val="0"/>
              </a:spcBef>
              <a:spcAft>
                <a:spcPts val="600"/>
              </a:spcAft>
              <a:defRPr>
                <a:solidFill>
                  <a:schemeClr val="tx1">
                    <a:lumMod val="75000"/>
                    <a:lumOff val="25000"/>
                  </a:schemeClr>
                </a:solidFill>
                <a:latin typeface="Gill Sans MT" panose="020B0502020104020203" pitchFamily="34" charset="0"/>
              </a:defRPr>
            </a:lvl1pPr>
            <a:lvl2pPr>
              <a:lnSpc>
                <a:spcPct val="120000"/>
              </a:lnSpc>
              <a:spcBef>
                <a:spcPts val="0"/>
              </a:spcBef>
              <a:spcAft>
                <a:spcPts val="600"/>
              </a:spcAft>
              <a:defRPr>
                <a:solidFill>
                  <a:schemeClr val="tx1">
                    <a:lumMod val="75000"/>
                    <a:lumOff val="25000"/>
                  </a:schemeClr>
                </a:solidFill>
                <a:latin typeface="Gill Sans MT" panose="020B0502020104020203" pitchFamily="34" charset="0"/>
              </a:defRPr>
            </a:lvl2pPr>
            <a:lvl3pPr>
              <a:lnSpc>
                <a:spcPct val="120000"/>
              </a:lnSpc>
              <a:spcBef>
                <a:spcPts val="0"/>
              </a:spcBef>
              <a:spcAft>
                <a:spcPts val="600"/>
              </a:spcAft>
              <a:defRPr>
                <a:solidFill>
                  <a:schemeClr val="tx1">
                    <a:lumMod val="75000"/>
                    <a:lumOff val="25000"/>
                  </a:schemeClr>
                </a:solidFill>
                <a:latin typeface="Gill Sans MT" panose="020B0502020104020203" pitchFamily="34" charset="0"/>
              </a:defRPr>
            </a:lvl3pPr>
            <a:lvl4pPr>
              <a:lnSpc>
                <a:spcPct val="120000"/>
              </a:lnSpc>
              <a:spcBef>
                <a:spcPts val="0"/>
              </a:spcBef>
              <a:spcAft>
                <a:spcPts val="600"/>
              </a:spcAft>
              <a:defRPr>
                <a:solidFill>
                  <a:schemeClr val="tx1">
                    <a:lumMod val="75000"/>
                    <a:lumOff val="25000"/>
                  </a:schemeClr>
                </a:solidFill>
                <a:latin typeface="Gill Sans MT" panose="020B0502020104020203" pitchFamily="34" charset="0"/>
              </a:defRPr>
            </a:lvl4pPr>
            <a:lvl5pPr>
              <a:lnSpc>
                <a:spcPct val="120000"/>
              </a:lnSpc>
              <a:spcBef>
                <a:spcPts val="0"/>
              </a:spcBef>
              <a:spcAft>
                <a:spcPts val="600"/>
              </a:spcAft>
              <a:defRPr>
                <a:solidFill>
                  <a:schemeClr val="tx1">
                    <a:lumMod val="75000"/>
                    <a:lumOff val="25000"/>
                  </a:schemeClr>
                </a:solidFill>
                <a:latin typeface="Gill Sans MT" panose="020B0502020104020203" pitchFamily="34" charset="0"/>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lowchart: Manual Input 3"/>
          <p:cNvSpPr/>
          <p:nvPr userDrawn="1"/>
        </p:nvSpPr>
        <p:spPr>
          <a:xfrm>
            <a:off x="-9524" y="6248402"/>
            <a:ext cx="12202744" cy="6095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460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460 h 10000"/>
              <a:gd name="connsiteX0" fmla="*/ 0 w 10018"/>
              <a:gd name="connsiteY0" fmla="*/ 5531 h 11071"/>
              <a:gd name="connsiteX1" fmla="*/ 10000 w 10018"/>
              <a:gd name="connsiteY1" fmla="*/ 0 h 11071"/>
              <a:gd name="connsiteX2" fmla="*/ 10018 w 10018"/>
              <a:gd name="connsiteY2" fmla="*/ 11071 h 11071"/>
              <a:gd name="connsiteX3" fmla="*/ 18 w 10018"/>
              <a:gd name="connsiteY3" fmla="*/ 11071 h 11071"/>
              <a:gd name="connsiteX4" fmla="*/ 0 w 10018"/>
              <a:gd name="connsiteY4" fmla="*/ 5531 h 11071"/>
              <a:gd name="connsiteX0" fmla="*/ 7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7 w 10002"/>
              <a:gd name="connsiteY4" fmla="*/ 5531 h 11071"/>
              <a:gd name="connsiteX0" fmla="*/ 13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13 w 10002"/>
              <a:gd name="connsiteY4" fmla="*/ 5531 h 11071"/>
              <a:gd name="connsiteX0" fmla="*/ 1 w 9990"/>
              <a:gd name="connsiteY0" fmla="*/ 5531 h 11071"/>
              <a:gd name="connsiteX1" fmla="*/ 9972 w 9990"/>
              <a:gd name="connsiteY1" fmla="*/ 0 h 11071"/>
              <a:gd name="connsiteX2" fmla="*/ 9990 w 9990"/>
              <a:gd name="connsiteY2" fmla="*/ 11071 h 11071"/>
              <a:gd name="connsiteX3" fmla="*/ 2 w 9990"/>
              <a:gd name="connsiteY3" fmla="*/ 11071 h 11071"/>
              <a:gd name="connsiteX4" fmla="*/ 1 w 9990"/>
              <a:gd name="connsiteY4" fmla="*/ 5531 h 11071"/>
              <a:gd name="connsiteX0" fmla="*/ 1 w 10000"/>
              <a:gd name="connsiteY0" fmla="*/ 4996 h 10000"/>
              <a:gd name="connsiteX1" fmla="*/ 9994 w 10000"/>
              <a:gd name="connsiteY1" fmla="*/ 0 h 10000"/>
              <a:gd name="connsiteX2" fmla="*/ 10000 w 10000"/>
              <a:gd name="connsiteY2" fmla="*/ 10000 h 10000"/>
              <a:gd name="connsiteX3" fmla="*/ 2 w 10000"/>
              <a:gd name="connsiteY3" fmla="*/ 10000 h 10000"/>
              <a:gd name="connsiteX4" fmla="*/ 1 w 10000"/>
              <a:gd name="connsiteY4" fmla="*/ 4996 h 10000"/>
              <a:gd name="connsiteX0" fmla="*/ 1 w 10001"/>
              <a:gd name="connsiteY0" fmla="*/ 5052 h 10056"/>
              <a:gd name="connsiteX1" fmla="*/ 10000 w 10001"/>
              <a:gd name="connsiteY1" fmla="*/ 0 h 10056"/>
              <a:gd name="connsiteX2" fmla="*/ 10000 w 10001"/>
              <a:gd name="connsiteY2" fmla="*/ 10056 h 10056"/>
              <a:gd name="connsiteX3" fmla="*/ 2 w 10001"/>
              <a:gd name="connsiteY3" fmla="*/ 10056 h 10056"/>
              <a:gd name="connsiteX4" fmla="*/ 1 w 10001"/>
              <a:gd name="connsiteY4" fmla="*/ 5052 h 1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56">
                <a:moveTo>
                  <a:pt x="1" y="5052"/>
                </a:moveTo>
                <a:lnTo>
                  <a:pt x="10000" y="0"/>
                </a:lnTo>
                <a:cubicBezTo>
                  <a:pt x="10006" y="3333"/>
                  <a:pt x="9994" y="6723"/>
                  <a:pt x="10000" y="10056"/>
                </a:cubicBezTo>
                <a:lnTo>
                  <a:pt x="2" y="10056"/>
                </a:lnTo>
                <a:cubicBezTo>
                  <a:pt x="-4" y="8388"/>
                  <a:pt x="7" y="6720"/>
                  <a:pt x="1" y="5052"/>
                </a:cubicBezTo>
                <a:close/>
              </a:path>
            </a:pathLst>
          </a:custGeom>
          <a:solidFill>
            <a:srgbClr val="B7D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Oval 9"/>
          <p:cNvSpPr/>
          <p:nvPr userDrawn="1"/>
        </p:nvSpPr>
        <p:spPr>
          <a:xfrm>
            <a:off x="6248399" y="953462"/>
            <a:ext cx="5760720" cy="57607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3"/>
          <p:cNvSpPr>
            <a:spLocks noGrp="1"/>
          </p:cNvSpPr>
          <p:nvPr>
            <p:ph sz="quarter" idx="11" hasCustomPrompt="1"/>
          </p:nvPr>
        </p:nvSpPr>
        <p:spPr>
          <a:xfrm>
            <a:off x="7775988" y="2461543"/>
            <a:ext cx="2978298" cy="2206753"/>
          </a:xfrm>
        </p:spPr>
        <p:txBody>
          <a:bodyPr/>
          <a:lstStyle>
            <a:lvl1pPr marL="0" indent="0">
              <a:buNone/>
              <a:defRPr baseline="0"/>
            </a:lvl1pPr>
          </a:lstStyle>
          <a:p>
            <a:pPr lvl="0"/>
            <a:r>
              <a:rPr lang="en-US" dirty="0" smtClean="0"/>
              <a:t>Crop image to circle 6.3” diam.</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9208" y="6395862"/>
            <a:ext cx="1553937" cy="320798"/>
          </a:xfrm>
          <a:prstGeom prst="rect">
            <a:avLst/>
          </a:prstGeom>
        </p:spPr>
      </p:pic>
      <p:sp>
        <p:nvSpPr>
          <p:cNvPr id="11" name="Slide Number Placeholder 6"/>
          <p:cNvSpPr>
            <a:spLocks noGrp="1"/>
          </p:cNvSpPr>
          <p:nvPr>
            <p:ph type="sldNum" sz="quarter" idx="12"/>
          </p:nvPr>
        </p:nvSpPr>
        <p:spPr>
          <a:xfrm>
            <a:off x="0" y="6492876"/>
            <a:ext cx="2743200" cy="365125"/>
          </a:xfrm>
        </p:spPr>
        <p:txBody>
          <a:bodyPr/>
          <a:lstStyle>
            <a:lvl1pPr>
              <a:defRPr sz="1400">
                <a:solidFill>
                  <a:schemeClr val="tx1">
                    <a:lumMod val="75000"/>
                    <a:lumOff val="25000"/>
                  </a:schemeClr>
                </a:solidFill>
                <a:latin typeface="Gill Sans MT" panose="020B0502020104020203" pitchFamily="34" charset="0"/>
              </a:defRPr>
            </a:lvl1pPr>
          </a:lstStyle>
          <a:p>
            <a:r>
              <a:rPr lang="en-US" dirty="0" smtClean="0"/>
              <a:t>Slide </a:t>
            </a:r>
            <a:fld id="{0AB40DA4-FA10-48ED-9ACF-0ECC4D460407}" type="slidenum">
              <a:rPr lang="en-US" smtClean="0"/>
              <a:pPr/>
              <a:t>‹#›</a:t>
            </a:fld>
            <a:endParaRPr lang="en-US" dirty="0"/>
          </a:p>
        </p:txBody>
      </p:sp>
    </p:spTree>
    <p:extLst>
      <p:ext uri="{BB962C8B-B14F-4D97-AF65-F5344CB8AC3E}">
        <p14:creationId xmlns:p14="http://schemas.microsoft.com/office/powerpoint/2010/main" val="3101876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HUGE IMAGE">
    <p:spTree>
      <p:nvGrpSpPr>
        <p:cNvPr id="1" name=""/>
        <p:cNvGrpSpPr/>
        <p:nvPr/>
      </p:nvGrpSpPr>
      <p:grpSpPr>
        <a:xfrm>
          <a:off x="0" y="0"/>
          <a:ext cx="0" cy="0"/>
          <a:chOff x="0" y="0"/>
          <a:chExt cx="0" cy="0"/>
        </a:xfrm>
      </p:grpSpPr>
      <p:sp>
        <p:nvSpPr>
          <p:cNvPr id="7" name="Rectangle 6"/>
          <p:cNvSpPr/>
          <p:nvPr userDrawn="1"/>
        </p:nvSpPr>
        <p:spPr>
          <a:xfrm>
            <a:off x="0" y="3"/>
            <a:ext cx="12192000" cy="1602726"/>
          </a:xfrm>
          <a:prstGeom prst="rect">
            <a:avLst/>
          </a:prstGeom>
          <a:solidFill>
            <a:srgbClr val="34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lumMod val="95000"/>
                </a:schemeClr>
              </a:solidFill>
              <a:latin typeface="Gill Sans MT" pitchFamily="34" charset="0"/>
              <a:ea typeface="+mj-ea"/>
              <a:cs typeface="+mj-cs"/>
            </a:endParaRPr>
          </a:p>
        </p:txBody>
      </p:sp>
      <p:sp>
        <p:nvSpPr>
          <p:cNvPr id="2" name="Title 1"/>
          <p:cNvSpPr>
            <a:spLocks noGrp="1"/>
          </p:cNvSpPr>
          <p:nvPr>
            <p:ph type="title" hasCustomPrompt="1"/>
          </p:nvPr>
        </p:nvSpPr>
        <p:spPr>
          <a:xfrm>
            <a:off x="342901" y="365126"/>
            <a:ext cx="6438899" cy="1139825"/>
          </a:xfrm>
        </p:spPr>
        <p:txBody>
          <a:bodyPr lIns="0" tIns="0" rIns="0" bIns="0" anchor="ctr" anchorCtr="0">
            <a:noAutofit/>
          </a:bodyPr>
          <a:lstStyle>
            <a:lvl1pPr>
              <a:lnSpc>
                <a:spcPts val="4400"/>
              </a:lnSpc>
              <a:defRPr sz="4000" b="1" cap="all" baseline="0">
                <a:solidFill>
                  <a:schemeClr val="bg1">
                    <a:lumMod val="95000"/>
                  </a:schemeClr>
                </a:solidFill>
                <a:latin typeface="Gill Sans MT" panose="020B0502020104020203" pitchFamily="34" charset="0"/>
              </a:defRPr>
            </a:lvl1pPr>
          </a:lstStyle>
          <a:p>
            <a:r>
              <a:rPr lang="en-US" dirty="0" smtClean="0"/>
              <a:t>DON’T USE A TITLE W/GIANT IMAGE</a:t>
            </a:r>
            <a:endParaRPr lang="en-US" dirty="0"/>
          </a:p>
        </p:txBody>
      </p:sp>
      <p:sp>
        <p:nvSpPr>
          <p:cNvPr id="9" name="Flowchart: Manual Input 3"/>
          <p:cNvSpPr/>
          <p:nvPr userDrawn="1"/>
        </p:nvSpPr>
        <p:spPr>
          <a:xfrm>
            <a:off x="-9524" y="6248402"/>
            <a:ext cx="12202744" cy="6095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460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460 h 10000"/>
              <a:gd name="connsiteX0" fmla="*/ 0 w 10018"/>
              <a:gd name="connsiteY0" fmla="*/ 5531 h 11071"/>
              <a:gd name="connsiteX1" fmla="*/ 10000 w 10018"/>
              <a:gd name="connsiteY1" fmla="*/ 0 h 11071"/>
              <a:gd name="connsiteX2" fmla="*/ 10018 w 10018"/>
              <a:gd name="connsiteY2" fmla="*/ 11071 h 11071"/>
              <a:gd name="connsiteX3" fmla="*/ 18 w 10018"/>
              <a:gd name="connsiteY3" fmla="*/ 11071 h 11071"/>
              <a:gd name="connsiteX4" fmla="*/ 0 w 10018"/>
              <a:gd name="connsiteY4" fmla="*/ 5531 h 11071"/>
              <a:gd name="connsiteX0" fmla="*/ 7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7 w 10002"/>
              <a:gd name="connsiteY4" fmla="*/ 5531 h 11071"/>
              <a:gd name="connsiteX0" fmla="*/ 13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13 w 10002"/>
              <a:gd name="connsiteY4" fmla="*/ 5531 h 11071"/>
              <a:gd name="connsiteX0" fmla="*/ 1 w 9990"/>
              <a:gd name="connsiteY0" fmla="*/ 5531 h 11071"/>
              <a:gd name="connsiteX1" fmla="*/ 9972 w 9990"/>
              <a:gd name="connsiteY1" fmla="*/ 0 h 11071"/>
              <a:gd name="connsiteX2" fmla="*/ 9990 w 9990"/>
              <a:gd name="connsiteY2" fmla="*/ 11071 h 11071"/>
              <a:gd name="connsiteX3" fmla="*/ 2 w 9990"/>
              <a:gd name="connsiteY3" fmla="*/ 11071 h 11071"/>
              <a:gd name="connsiteX4" fmla="*/ 1 w 9990"/>
              <a:gd name="connsiteY4" fmla="*/ 5531 h 11071"/>
              <a:gd name="connsiteX0" fmla="*/ 1 w 10000"/>
              <a:gd name="connsiteY0" fmla="*/ 4996 h 10000"/>
              <a:gd name="connsiteX1" fmla="*/ 9994 w 10000"/>
              <a:gd name="connsiteY1" fmla="*/ 0 h 10000"/>
              <a:gd name="connsiteX2" fmla="*/ 10000 w 10000"/>
              <a:gd name="connsiteY2" fmla="*/ 10000 h 10000"/>
              <a:gd name="connsiteX3" fmla="*/ 2 w 10000"/>
              <a:gd name="connsiteY3" fmla="*/ 10000 h 10000"/>
              <a:gd name="connsiteX4" fmla="*/ 1 w 10000"/>
              <a:gd name="connsiteY4" fmla="*/ 4996 h 10000"/>
              <a:gd name="connsiteX0" fmla="*/ 1 w 10001"/>
              <a:gd name="connsiteY0" fmla="*/ 5052 h 10056"/>
              <a:gd name="connsiteX1" fmla="*/ 10000 w 10001"/>
              <a:gd name="connsiteY1" fmla="*/ 0 h 10056"/>
              <a:gd name="connsiteX2" fmla="*/ 10000 w 10001"/>
              <a:gd name="connsiteY2" fmla="*/ 10056 h 10056"/>
              <a:gd name="connsiteX3" fmla="*/ 2 w 10001"/>
              <a:gd name="connsiteY3" fmla="*/ 10056 h 10056"/>
              <a:gd name="connsiteX4" fmla="*/ 1 w 10001"/>
              <a:gd name="connsiteY4" fmla="*/ 5052 h 1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56">
                <a:moveTo>
                  <a:pt x="1" y="5052"/>
                </a:moveTo>
                <a:lnTo>
                  <a:pt x="10000" y="0"/>
                </a:lnTo>
                <a:cubicBezTo>
                  <a:pt x="10006" y="3333"/>
                  <a:pt x="9994" y="6723"/>
                  <a:pt x="10000" y="10056"/>
                </a:cubicBezTo>
                <a:lnTo>
                  <a:pt x="2" y="10056"/>
                </a:lnTo>
                <a:cubicBezTo>
                  <a:pt x="-4" y="8388"/>
                  <a:pt x="7" y="6720"/>
                  <a:pt x="1" y="5052"/>
                </a:cubicBezTo>
                <a:close/>
              </a:path>
            </a:pathLst>
          </a:custGeom>
          <a:solidFill>
            <a:srgbClr val="B7D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Oval 9"/>
          <p:cNvSpPr/>
          <p:nvPr userDrawn="1"/>
        </p:nvSpPr>
        <p:spPr>
          <a:xfrm>
            <a:off x="5238749" y="3"/>
            <a:ext cx="6858000" cy="6857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3"/>
          <p:cNvSpPr>
            <a:spLocks noGrp="1"/>
          </p:cNvSpPr>
          <p:nvPr>
            <p:ph sz="quarter" idx="11" hasCustomPrompt="1"/>
          </p:nvPr>
        </p:nvSpPr>
        <p:spPr>
          <a:xfrm>
            <a:off x="7775988" y="2461543"/>
            <a:ext cx="2978298" cy="2206753"/>
          </a:xfrm>
        </p:spPr>
        <p:txBody>
          <a:bodyPr/>
          <a:lstStyle>
            <a:lvl1pPr marL="0" indent="0">
              <a:buNone/>
              <a:defRPr baseline="0"/>
            </a:lvl1pPr>
          </a:lstStyle>
          <a:p>
            <a:pPr lvl="0"/>
            <a:r>
              <a:rPr lang="en-US" dirty="0" smtClean="0"/>
              <a:t>Crop image to circle 7.5” diam.</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9208" y="6395862"/>
            <a:ext cx="1553937" cy="320798"/>
          </a:xfrm>
          <a:prstGeom prst="rect">
            <a:avLst/>
          </a:prstGeom>
        </p:spPr>
      </p:pic>
      <p:sp>
        <p:nvSpPr>
          <p:cNvPr id="11" name="Slide Number Placeholder 6"/>
          <p:cNvSpPr>
            <a:spLocks noGrp="1"/>
          </p:cNvSpPr>
          <p:nvPr>
            <p:ph type="sldNum" sz="quarter" idx="12"/>
          </p:nvPr>
        </p:nvSpPr>
        <p:spPr>
          <a:xfrm>
            <a:off x="0" y="6492876"/>
            <a:ext cx="2743200" cy="365125"/>
          </a:xfrm>
        </p:spPr>
        <p:txBody>
          <a:bodyPr/>
          <a:lstStyle>
            <a:lvl1pPr>
              <a:defRPr sz="1400">
                <a:solidFill>
                  <a:schemeClr val="tx1">
                    <a:lumMod val="75000"/>
                    <a:lumOff val="25000"/>
                  </a:schemeClr>
                </a:solidFill>
                <a:latin typeface="Gill Sans MT" panose="020B0502020104020203" pitchFamily="34" charset="0"/>
              </a:defRPr>
            </a:lvl1pPr>
          </a:lstStyle>
          <a:p>
            <a:r>
              <a:rPr lang="en-US" dirty="0" smtClean="0"/>
              <a:t>Slide </a:t>
            </a:r>
            <a:fld id="{0AB40DA4-FA10-48ED-9ACF-0ECC4D460407}" type="slidenum">
              <a:rPr lang="en-US" smtClean="0"/>
              <a:pPr/>
              <a:t>‹#›</a:t>
            </a:fld>
            <a:endParaRPr lang="en-US" dirty="0"/>
          </a:p>
        </p:txBody>
      </p:sp>
    </p:spTree>
    <p:extLst>
      <p:ext uri="{BB962C8B-B14F-4D97-AF65-F5344CB8AC3E}">
        <p14:creationId xmlns:p14="http://schemas.microsoft.com/office/powerpoint/2010/main" val="8831954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HUGE IMAGE">
    <p:spTree>
      <p:nvGrpSpPr>
        <p:cNvPr id="1" name=""/>
        <p:cNvGrpSpPr/>
        <p:nvPr/>
      </p:nvGrpSpPr>
      <p:grpSpPr>
        <a:xfrm>
          <a:off x="0" y="0"/>
          <a:ext cx="0" cy="0"/>
          <a:chOff x="0" y="0"/>
          <a:chExt cx="0" cy="0"/>
        </a:xfrm>
      </p:grpSpPr>
      <p:sp>
        <p:nvSpPr>
          <p:cNvPr id="7" name="Rectangle 6"/>
          <p:cNvSpPr/>
          <p:nvPr userDrawn="1"/>
        </p:nvSpPr>
        <p:spPr>
          <a:xfrm>
            <a:off x="0" y="3"/>
            <a:ext cx="12192000" cy="1602726"/>
          </a:xfrm>
          <a:prstGeom prst="rect">
            <a:avLst/>
          </a:prstGeom>
          <a:solidFill>
            <a:srgbClr val="34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lumMod val="95000"/>
                </a:schemeClr>
              </a:solidFill>
              <a:latin typeface="Gill Sans MT" pitchFamily="34" charset="0"/>
              <a:ea typeface="+mj-ea"/>
              <a:cs typeface="+mj-cs"/>
            </a:endParaRPr>
          </a:p>
        </p:txBody>
      </p:sp>
      <p:sp>
        <p:nvSpPr>
          <p:cNvPr id="2" name="Title 1"/>
          <p:cNvSpPr>
            <a:spLocks noGrp="1"/>
          </p:cNvSpPr>
          <p:nvPr>
            <p:ph type="title" hasCustomPrompt="1"/>
          </p:nvPr>
        </p:nvSpPr>
        <p:spPr>
          <a:xfrm>
            <a:off x="342901" y="365126"/>
            <a:ext cx="11277599" cy="1139825"/>
          </a:xfrm>
        </p:spPr>
        <p:txBody>
          <a:bodyPr lIns="0" tIns="0" rIns="0" bIns="0" anchor="ctr" anchorCtr="0">
            <a:noAutofit/>
          </a:bodyPr>
          <a:lstStyle>
            <a:lvl1pPr>
              <a:lnSpc>
                <a:spcPts val="4400"/>
              </a:lnSpc>
              <a:defRPr sz="4000" b="1" cap="none" baseline="0">
                <a:solidFill>
                  <a:schemeClr val="bg1">
                    <a:lumMod val="95000"/>
                  </a:schemeClr>
                </a:solidFill>
                <a:latin typeface="Gill Sans MT" panose="020B0502020104020203" pitchFamily="34" charset="0"/>
              </a:defRPr>
            </a:lvl1pPr>
          </a:lstStyle>
          <a:p>
            <a:r>
              <a:rPr lang="en-US" dirty="0" smtClean="0"/>
              <a:t>Blank | Add Your Own Content</a:t>
            </a:r>
            <a:endParaRPr lang="en-US" dirty="0"/>
          </a:p>
        </p:txBody>
      </p:sp>
      <p:sp>
        <p:nvSpPr>
          <p:cNvPr id="9" name="Flowchart: Manual Input 3"/>
          <p:cNvSpPr/>
          <p:nvPr userDrawn="1"/>
        </p:nvSpPr>
        <p:spPr>
          <a:xfrm>
            <a:off x="-9524" y="6248402"/>
            <a:ext cx="12202744" cy="60959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460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460 h 10000"/>
              <a:gd name="connsiteX0" fmla="*/ 0 w 10018"/>
              <a:gd name="connsiteY0" fmla="*/ 5531 h 11071"/>
              <a:gd name="connsiteX1" fmla="*/ 10000 w 10018"/>
              <a:gd name="connsiteY1" fmla="*/ 0 h 11071"/>
              <a:gd name="connsiteX2" fmla="*/ 10018 w 10018"/>
              <a:gd name="connsiteY2" fmla="*/ 11071 h 11071"/>
              <a:gd name="connsiteX3" fmla="*/ 18 w 10018"/>
              <a:gd name="connsiteY3" fmla="*/ 11071 h 11071"/>
              <a:gd name="connsiteX4" fmla="*/ 0 w 10018"/>
              <a:gd name="connsiteY4" fmla="*/ 5531 h 11071"/>
              <a:gd name="connsiteX0" fmla="*/ 7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7 w 10002"/>
              <a:gd name="connsiteY4" fmla="*/ 5531 h 11071"/>
              <a:gd name="connsiteX0" fmla="*/ 13 w 10002"/>
              <a:gd name="connsiteY0" fmla="*/ 5531 h 11071"/>
              <a:gd name="connsiteX1" fmla="*/ 9984 w 10002"/>
              <a:gd name="connsiteY1" fmla="*/ 0 h 11071"/>
              <a:gd name="connsiteX2" fmla="*/ 10002 w 10002"/>
              <a:gd name="connsiteY2" fmla="*/ 11071 h 11071"/>
              <a:gd name="connsiteX3" fmla="*/ 2 w 10002"/>
              <a:gd name="connsiteY3" fmla="*/ 11071 h 11071"/>
              <a:gd name="connsiteX4" fmla="*/ 13 w 10002"/>
              <a:gd name="connsiteY4" fmla="*/ 5531 h 11071"/>
              <a:gd name="connsiteX0" fmla="*/ 1 w 9990"/>
              <a:gd name="connsiteY0" fmla="*/ 5531 h 11071"/>
              <a:gd name="connsiteX1" fmla="*/ 9972 w 9990"/>
              <a:gd name="connsiteY1" fmla="*/ 0 h 11071"/>
              <a:gd name="connsiteX2" fmla="*/ 9990 w 9990"/>
              <a:gd name="connsiteY2" fmla="*/ 11071 h 11071"/>
              <a:gd name="connsiteX3" fmla="*/ 2 w 9990"/>
              <a:gd name="connsiteY3" fmla="*/ 11071 h 11071"/>
              <a:gd name="connsiteX4" fmla="*/ 1 w 9990"/>
              <a:gd name="connsiteY4" fmla="*/ 5531 h 11071"/>
              <a:gd name="connsiteX0" fmla="*/ 1 w 10000"/>
              <a:gd name="connsiteY0" fmla="*/ 4996 h 10000"/>
              <a:gd name="connsiteX1" fmla="*/ 9994 w 10000"/>
              <a:gd name="connsiteY1" fmla="*/ 0 h 10000"/>
              <a:gd name="connsiteX2" fmla="*/ 10000 w 10000"/>
              <a:gd name="connsiteY2" fmla="*/ 10000 h 10000"/>
              <a:gd name="connsiteX3" fmla="*/ 2 w 10000"/>
              <a:gd name="connsiteY3" fmla="*/ 10000 h 10000"/>
              <a:gd name="connsiteX4" fmla="*/ 1 w 10000"/>
              <a:gd name="connsiteY4" fmla="*/ 4996 h 10000"/>
              <a:gd name="connsiteX0" fmla="*/ 1 w 10001"/>
              <a:gd name="connsiteY0" fmla="*/ 5052 h 10056"/>
              <a:gd name="connsiteX1" fmla="*/ 10000 w 10001"/>
              <a:gd name="connsiteY1" fmla="*/ 0 h 10056"/>
              <a:gd name="connsiteX2" fmla="*/ 10000 w 10001"/>
              <a:gd name="connsiteY2" fmla="*/ 10056 h 10056"/>
              <a:gd name="connsiteX3" fmla="*/ 2 w 10001"/>
              <a:gd name="connsiteY3" fmla="*/ 10056 h 10056"/>
              <a:gd name="connsiteX4" fmla="*/ 1 w 10001"/>
              <a:gd name="connsiteY4" fmla="*/ 5052 h 1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56">
                <a:moveTo>
                  <a:pt x="1" y="5052"/>
                </a:moveTo>
                <a:lnTo>
                  <a:pt x="10000" y="0"/>
                </a:lnTo>
                <a:cubicBezTo>
                  <a:pt x="10006" y="3333"/>
                  <a:pt x="9994" y="6723"/>
                  <a:pt x="10000" y="10056"/>
                </a:cubicBezTo>
                <a:lnTo>
                  <a:pt x="2" y="10056"/>
                </a:lnTo>
                <a:cubicBezTo>
                  <a:pt x="-4" y="8388"/>
                  <a:pt x="7" y="6720"/>
                  <a:pt x="1" y="5052"/>
                </a:cubicBezTo>
                <a:close/>
              </a:path>
            </a:pathLst>
          </a:custGeom>
          <a:solidFill>
            <a:srgbClr val="B7D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9208" y="6395862"/>
            <a:ext cx="1553937" cy="320798"/>
          </a:xfrm>
          <a:prstGeom prst="rect">
            <a:avLst/>
          </a:prstGeom>
        </p:spPr>
      </p:pic>
      <p:sp>
        <p:nvSpPr>
          <p:cNvPr id="8" name="Slide Number Placeholder 6"/>
          <p:cNvSpPr>
            <a:spLocks noGrp="1"/>
          </p:cNvSpPr>
          <p:nvPr>
            <p:ph type="sldNum" sz="quarter" idx="12"/>
          </p:nvPr>
        </p:nvSpPr>
        <p:spPr>
          <a:xfrm>
            <a:off x="0" y="6492876"/>
            <a:ext cx="2743200" cy="365125"/>
          </a:xfrm>
        </p:spPr>
        <p:txBody>
          <a:bodyPr/>
          <a:lstStyle>
            <a:lvl1pPr>
              <a:defRPr sz="1400">
                <a:solidFill>
                  <a:schemeClr val="tx1">
                    <a:lumMod val="75000"/>
                    <a:lumOff val="25000"/>
                  </a:schemeClr>
                </a:solidFill>
                <a:latin typeface="Gill Sans MT" panose="020B0502020104020203" pitchFamily="34" charset="0"/>
              </a:defRPr>
            </a:lvl1pPr>
          </a:lstStyle>
          <a:p>
            <a:r>
              <a:rPr lang="en-US" dirty="0" smtClean="0"/>
              <a:t>Slide </a:t>
            </a:r>
            <a:fld id="{0AB40DA4-FA10-48ED-9ACF-0ECC4D460407}" type="slidenum">
              <a:rPr lang="en-US" smtClean="0"/>
              <a:pPr/>
              <a:t>‹#›</a:t>
            </a:fld>
            <a:endParaRPr lang="en-US" dirty="0"/>
          </a:p>
        </p:txBody>
      </p:sp>
    </p:spTree>
    <p:extLst>
      <p:ext uri="{BB962C8B-B14F-4D97-AF65-F5344CB8AC3E}">
        <p14:creationId xmlns:p14="http://schemas.microsoft.com/office/powerpoint/2010/main" val="23350854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45473" y="6311898"/>
            <a:ext cx="2743200" cy="365125"/>
          </a:xfrm>
          <a:prstGeom prst="rect">
            <a:avLst/>
          </a:prstGeom>
        </p:spPr>
        <p:txBody>
          <a:bodyPr vert="horz" lIns="91440" tIns="45720" rIns="91440" bIns="45720" rtlCol="0" anchor="ctr"/>
          <a:lstStyle>
            <a:lvl1pPr algn="l">
              <a:defRPr sz="1400">
                <a:solidFill>
                  <a:schemeClr val="tx1">
                    <a:lumMod val="75000"/>
                    <a:lumOff val="25000"/>
                  </a:schemeClr>
                </a:solidFill>
                <a:latin typeface="Gill Sans MT" panose="020B0502020104020203" pitchFamily="34" charset="0"/>
              </a:defRPr>
            </a:lvl1pPr>
          </a:lstStyle>
          <a:p>
            <a:fld id="{0AB40DA4-FA10-48ED-9ACF-0ECC4D460407}" type="slidenum">
              <a:rPr lang="en-US" smtClean="0"/>
              <a:pPr/>
              <a:t>‹#›</a:t>
            </a:fld>
            <a:endParaRPr lang="en-US" dirty="0"/>
          </a:p>
        </p:txBody>
      </p:sp>
    </p:spTree>
    <p:extLst>
      <p:ext uri="{BB962C8B-B14F-4D97-AF65-F5344CB8AC3E}">
        <p14:creationId xmlns:p14="http://schemas.microsoft.com/office/powerpoint/2010/main" val="281876625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5" r:id="rId5"/>
    <p:sldLayoutId id="2147483661" r:id="rId6"/>
    <p:sldLayoutId id="2147483662" r:id="rId7"/>
    <p:sldLayoutId id="2147483663" r:id="rId8"/>
    <p:sldLayoutId id="2147483664" r:id="rId9"/>
  </p:sldLayoutIdLst>
  <p:timing>
    <p:tnLst>
      <p:par>
        <p:cTn id="1" dur="indefinite" restart="never" nodeType="tmRoot"/>
      </p:par>
    </p:tnLst>
  </p:timing>
  <p:hf hdr="0" ftr="0" dt="0"/>
  <p:txStyles>
    <p:titleStyle>
      <a:lvl1pPr algn="l" defTabSz="914377" rtl="0" eaLnBrk="1" latinLnBrk="0" hangingPunct="1">
        <a:lnSpc>
          <a:spcPts val="4400"/>
        </a:lnSpc>
        <a:spcBef>
          <a:spcPct val="0"/>
        </a:spcBef>
        <a:buNone/>
        <a:defRPr sz="4800" b="1" kern="1200">
          <a:solidFill>
            <a:schemeClr val="bg1">
              <a:lumMod val="95000"/>
            </a:schemeClr>
          </a:solidFill>
          <a:latin typeface="Gill Sans MT" panose="020B0502020104020203"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Gill Sans MT" panose="020B0502020104020203" pitchFamily="34"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Gill Sans MT" panose="020B0502020104020203" pitchFamily="34"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Gill Sans MT" panose="020B0502020104020203" pitchFamily="34"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Gill Sans MT" panose="020B0502020104020203"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Gill Sans MT" panose="020B0502020104020203"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200" dirty="0" smtClean="0"/>
              <a:t>Automating Performance Management of Essential Traveler Information </a:t>
            </a:r>
            <a:br>
              <a:rPr lang="en-US" sz="3200" dirty="0" smtClean="0"/>
            </a:br>
            <a:r>
              <a:rPr lang="en-US" sz="3200" dirty="0" smtClean="0"/>
              <a:t>on NPS Unit Websites</a:t>
            </a:r>
            <a:endParaRPr lang="en-US" sz="3200" dirty="0"/>
          </a:p>
        </p:txBody>
      </p:sp>
      <p:sp>
        <p:nvSpPr>
          <p:cNvPr id="3" name="Content Placeholder 2"/>
          <p:cNvSpPr>
            <a:spLocks noGrp="1"/>
          </p:cNvSpPr>
          <p:nvPr>
            <p:ph sz="quarter" idx="10"/>
          </p:nvPr>
        </p:nvSpPr>
        <p:spPr>
          <a:xfrm>
            <a:off x="226810" y="4155393"/>
            <a:ext cx="3014229" cy="721407"/>
          </a:xfrm>
        </p:spPr>
        <p:txBody>
          <a:bodyPr anchor="ctr">
            <a:normAutofit fontScale="92500" lnSpcReduction="20000"/>
          </a:bodyPr>
          <a:lstStyle/>
          <a:p>
            <a:pPr>
              <a:lnSpc>
                <a:spcPct val="150000"/>
              </a:lnSpc>
              <a:spcBef>
                <a:spcPts val="0"/>
              </a:spcBef>
            </a:pPr>
            <a:r>
              <a:rPr lang="en-US" sz="1800" dirty="0" smtClean="0"/>
              <a:t>Eric Englin</a:t>
            </a:r>
          </a:p>
          <a:p>
            <a:pPr>
              <a:lnSpc>
                <a:spcPct val="150000"/>
              </a:lnSpc>
              <a:spcBef>
                <a:spcPts val="0"/>
              </a:spcBef>
            </a:pPr>
            <a:r>
              <a:rPr lang="en-US" sz="1800" dirty="0" smtClean="0"/>
              <a:t>Jonah </a:t>
            </a:r>
            <a:r>
              <a:rPr lang="en-US" sz="1800" dirty="0"/>
              <a:t>Chiarenza</a:t>
            </a:r>
          </a:p>
        </p:txBody>
      </p:sp>
    </p:spTree>
    <p:custDataLst>
      <p:tags r:id="rId1"/>
    </p:custDataLst>
    <p:extLst>
      <p:ext uri="{BB962C8B-B14F-4D97-AF65-F5344CB8AC3E}">
        <p14:creationId xmlns:p14="http://schemas.microsoft.com/office/powerpoint/2010/main" val="2569677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0"/>
            <a:ext cx="11010900" cy="1139825"/>
          </a:xfrm>
        </p:spPr>
        <p:txBody>
          <a:bodyPr/>
          <a:lstStyle/>
          <a:p>
            <a:r>
              <a:rPr lang="en-US" dirty="0" smtClean="0"/>
              <a:t>Summary overview</a:t>
            </a:r>
            <a:endParaRPr lang="en-US" dirty="0"/>
          </a:p>
        </p:txBody>
      </p:sp>
      <p:sp>
        <p:nvSpPr>
          <p:cNvPr id="3" name="Content Placeholder 2"/>
          <p:cNvSpPr>
            <a:spLocks noGrp="1"/>
          </p:cNvSpPr>
          <p:nvPr>
            <p:ph idx="10"/>
          </p:nvPr>
        </p:nvSpPr>
        <p:spPr>
          <a:xfrm>
            <a:off x="342901" y="1730638"/>
            <a:ext cx="11010900" cy="4762238"/>
          </a:xfrm>
        </p:spPr>
        <p:txBody>
          <a:bodyPr>
            <a:normAutofit fontScale="92500"/>
          </a:bodyPr>
          <a:lstStyle/>
          <a:p>
            <a:r>
              <a:rPr lang="en-US" dirty="0" smtClean="0"/>
              <a:t>Historical Process:</a:t>
            </a:r>
          </a:p>
          <a:p>
            <a:pPr lvl="1"/>
            <a:r>
              <a:rPr lang="en-US" dirty="0" smtClean="0"/>
              <a:t>DSC or Volpe </a:t>
            </a:r>
            <a:r>
              <a:rPr lang="en-US" dirty="0" smtClean="0"/>
              <a:t>spent 1-2 </a:t>
            </a:r>
            <a:r>
              <a:rPr lang="en-US" dirty="0" err="1" smtClean="0"/>
              <a:t>mos</a:t>
            </a:r>
            <a:r>
              <a:rPr lang="en-US" dirty="0" smtClean="0"/>
              <a:t> manually scrolling NPS websites to gather information</a:t>
            </a:r>
          </a:p>
          <a:p>
            <a:pPr lvl="2"/>
            <a:r>
              <a:rPr lang="en-US" dirty="0"/>
              <a:t>~400 NPS websites </a:t>
            </a:r>
            <a:r>
              <a:rPr lang="en-US" dirty="0" smtClean="0"/>
              <a:t>(~30 </a:t>
            </a:r>
            <a:r>
              <a:rPr lang="en-US" dirty="0"/>
              <a:t>web pages per NPS site</a:t>
            </a:r>
            <a:r>
              <a:rPr lang="en-US" dirty="0" smtClean="0"/>
              <a:t>) = ~12,500 individual pages</a:t>
            </a:r>
          </a:p>
          <a:p>
            <a:pPr lvl="1"/>
            <a:r>
              <a:rPr lang="en-US" dirty="0" smtClean="0"/>
              <a:t>Data collected manually starting in 2015 through 2018</a:t>
            </a:r>
          </a:p>
          <a:p>
            <a:r>
              <a:rPr lang="en-US" dirty="0" smtClean="0"/>
              <a:t>In 2019, Volpe created automated python script that collects data in ~4 hours</a:t>
            </a:r>
            <a:endParaRPr lang="en-US" dirty="0"/>
          </a:p>
          <a:p>
            <a:r>
              <a:rPr lang="en-US" dirty="0" smtClean="0"/>
              <a:t>Benefits:</a:t>
            </a:r>
          </a:p>
          <a:p>
            <a:pPr lvl="1"/>
            <a:r>
              <a:rPr lang="en-US" dirty="0" smtClean="0"/>
              <a:t>Less time </a:t>
            </a:r>
          </a:p>
          <a:p>
            <a:pPr lvl="1"/>
            <a:r>
              <a:rPr lang="en-US" dirty="0" smtClean="0"/>
              <a:t>More consistent</a:t>
            </a:r>
          </a:p>
          <a:p>
            <a:pPr lvl="1"/>
            <a:r>
              <a:rPr lang="en-US" dirty="0" smtClean="0"/>
              <a:t>More frequent</a:t>
            </a:r>
            <a:endParaRPr lang="en-US" dirty="0"/>
          </a:p>
        </p:txBody>
      </p:sp>
      <p:sp>
        <p:nvSpPr>
          <p:cNvPr id="4" name="Slide Number Placeholder 3"/>
          <p:cNvSpPr>
            <a:spLocks noGrp="1"/>
          </p:cNvSpPr>
          <p:nvPr>
            <p:ph type="sldNum" sz="quarter" idx="12"/>
          </p:nvPr>
        </p:nvSpPr>
        <p:spPr/>
        <p:txBody>
          <a:bodyPr/>
          <a:lstStyle/>
          <a:p>
            <a:r>
              <a:rPr lang="en-US" smtClean="0"/>
              <a:t>Slide </a:t>
            </a:r>
            <a:fld id="{0AB40DA4-FA10-48ED-9ACF-0ECC4D460407}" type="slidenum">
              <a:rPr lang="en-US" smtClean="0"/>
              <a:pPr/>
              <a:t>2</a:t>
            </a:fld>
            <a:endParaRPr lang="en-US" dirty="0"/>
          </a:p>
        </p:txBody>
      </p:sp>
    </p:spTree>
    <p:extLst>
      <p:ext uri="{BB962C8B-B14F-4D97-AF65-F5344CB8AC3E}">
        <p14:creationId xmlns:p14="http://schemas.microsoft.com/office/powerpoint/2010/main" val="3033627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0"/>
            <a:ext cx="11010900" cy="1139825"/>
          </a:xfrm>
        </p:spPr>
        <p:txBody>
          <a:bodyPr/>
          <a:lstStyle/>
          <a:p>
            <a:r>
              <a:rPr lang="en-US" dirty="0" smtClean="0"/>
              <a:t>Two-step </a:t>
            </a:r>
            <a:r>
              <a:rPr lang="en-US" dirty="0"/>
              <a:t>p</a:t>
            </a:r>
            <a:r>
              <a:rPr lang="en-US" dirty="0" smtClean="0"/>
              <a:t>ython </a:t>
            </a:r>
            <a:r>
              <a:rPr lang="en-US" dirty="0"/>
              <a:t>s</a:t>
            </a:r>
            <a:r>
              <a:rPr lang="en-US" dirty="0" smtClean="0"/>
              <a:t>cript</a:t>
            </a:r>
            <a:endParaRPr lang="en-US" dirty="0"/>
          </a:p>
        </p:txBody>
      </p:sp>
      <p:sp>
        <p:nvSpPr>
          <p:cNvPr id="4" name="Slide Number Placeholder 3"/>
          <p:cNvSpPr>
            <a:spLocks noGrp="1"/>
          </p:cNvSpPr>
          <p:nvPr>
            <p:ph type="sldNum" sz="quarter" idx="12"/>
          </p:nvPr>
        </p:nvSpPr>
        <p:spPr/>
        <p:txBody>
          <a:bodyPr/>
          <a:lstStyle/>
          <a:p>
            <a:r>
              <a:rPr lang="en-US" smtClean="0"/>
              <a:t>Slide </a:t>
            </a:r>
            <a:fld id="{0AB40DA4-FA10-48ED-9ACF-0ECC4D460407}" type="slidenum">
              <a:rPr lang="en-US" smtClean="0"/>
              <a:pPr/>
              <a:t>3</a:t>
            </a:fld>
            <a:endParaRPr lang="en-US" dirty="0"/>
          </a:p>
        </p:txBody>
      </p:sp>
      <p:graphicFrame>
        <p:nvGraphicFramePr>
          <p:cNvPr id="7" name="Content Placeholder 6"/>
          <p:cNvGraphicFramePr>
            <a:graphicFrameLocks noGrp="1"/>
          </p:cNvGraphicFramePr>
          <p:nvPr>
            <p:ph idx="10"/>
            <p:extLst>
              <p:ext uri="{D42A27DB-BD31-4B8C-83A1-F6EECF244321}">
                <p14:modId xmlns:p14="http://schemas.microsoft.com/office/powerpoint/2010/main" val="2258353244"/>
              </p:ext>
            </p:extLst>
          </p:nvPr>
        </p:nvGraphicFramePr>
        <p:xfrm>
          <a:off x="607060" y="1730375"/>
          <a:ext cx="11010900" cy="4956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930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0"/>
            <a:ext cx="11010900" cy="1139825"/>
          </a:xfrm>
        </p:spPr>
        <p:txBody>
          <a:bodyPr/>
          <a:lstStyle/>
          <a:p>
            <a:r>
              <a:rPr lang="en-US" dirty="0" smtClean="0"/>
              <a:t>Script calibration</a:t>
            </a:r>
            <a:endParaRPr lang="en-US" dirty="0"/>
          </a:p>
        </p:txBody>
      </p:sp>
      <p:sp>
        <p:nvSpPr>
          <p:cNvPr id="4" name="Slide Number Placeholder 3"/>
          <p:cNvSpPr>
            <a:spLocks noGrp="1"/>
          </p:cNvSpPr>
          <p:nvPr>
            <p:ph type="sldNum" sz="quarter" idx="12"/>
          </p:nvPr>
        </p:nvSpPr>
        <p:spPr/>
        <p:txBody>
          <a:bodyPr/>
          <a:lstStyle/>
          <a:p>
            <a:r>
              <a:rPr lang="en-US" smtClean="0"/>
              <a:t>Slide </a:t>
            </a:r>
            <a:fld id="{0AB40DA4-FA10-48ED-9ACF-0ECC4D460407}" type="slidenum">
              <a:rPr lang="en-US" smtClean="0"/>
              <a:pPr/>
              <a:t>4</a:t>
            </a:fld>
            <a:endParaRPr lang="en-US" dirty="0"/>
          </a:p>
        </p:txBody>
      </p:sp>
      <p:graphicFrame>
        <p:nvGraphicFramePr>
          <p:cNvPr id="5" name="Content Placeholder 5"/>
          <p:cNvGraphicFramePr>
            <a:graphicFrameLocks noGrp="1"/>
          </p:cNvGraphicFramePr>
          <p:nvPr>
            <p:ph idx="10"/>
            <p:extLst>
              <p:ext uri="{D42A27DB-BD31-4B8C-83A1-F6EECF244321}">
                <p14:modId xmlns:p14="http://schemas.microsoft.com/office/powerpoint/2010/main" val="4236302593"/>
              </p:ext>
            </p:extLst>
          </p:nvPr>
        </p:nvGraphicFramePr>
        <p:xfrm>
          <a:off x="342900" y="1730376"/>
          <a:ext cx="11010900" cy="44806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0065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0"/>
            <a:ext cx="10186307" cy="1139825"/>
          </a:xfrm>
        </p:spPr>
        <p:txBody>
          <a:bodyPr/>
          <a:lstStyle/>
          <a:p>
            <a:r>
              <a:rPr lang="en-US" dirty="0" smtClean="0"/>
              <a:t>Script criteria development</a:t>
            </a:r>
            <a:endParaRPr lang="en-US" dirty="0"/>
          </a:p>
        </p:txBody>
      </p:sp>
      <p:sp>
        <p:nvSpPr>
          <p:cNvPr id="4" name="Content Placeholder 3"/>
          <p:cNvSpPr>
            <a:spLocks noGrp="1"/>
          </p:cNvSpPr>
          <p:nvPr>
            <p:ph sz="quarter" idx="11"/>
          </p:nvPr>
        </p:nvSpPr>
        <p:spPr>
          <a:xfrm>
            <a:off x="7884160" y="1869439"/>
            <a:ext cx="3812540" cy="4263849"/>
          </a:xfrm>
        </p:spPr>
        <p:txBody>
          <a:bodyPr>
            <a:normAutofit fontScale="77500" lnSpcReduction="20000"/>
          </a:bodyPr>
          <a:lstStyle/>
          <a:p>
            <a:pPr>
              <a:lnSpc>
                <a:spcPct val="120000"/>
              </a:lnSpc>
            </a:pPr>
            <a:r>
              <a:rPr lang="en-US" dirty="0"/>
              <a:t>Keywords created using: </a:t>
            </a:r>
          </a:p>
          <a:p>
            <a:pPr marL="457200" indent="-457200">
              <a:lnSpc>
                <a:spcPct val="120000"/>
              </a:lnSpc>
              <a:buFont typeface="Arial" panose="020B0604020202020204" pitchFamily="34" charset="0"/>
              <a:buChar char="•"/>
            </a:pPr>
            <a:r>
              <a:rPr lang="en-US" sz="2100" dirty="0"/>
              <a:t>Original guidance from NPS</a:t>
            </a:r>
          </a:p>
          <a:p>
            <a:pPr marL="457200" indent="-457200">
              <a:lnSpc>
                <a:spcPct val="120000"/>
              </a:lnSpc>
              <a:buFont typeface="Arial" panose="020B0604020202020204" pitchFamily="34" charset="0"/>
              <a:buChar char="•"/>
            </a:pPr>
            <a:r>
              <a:rPr lang="en-US" sz="2100" dirty="0"/>
              <a:t>Comparison with 2018 manual </a:t>
            </a:r>
            <a:r>
              <a:rPr lang="en-US" sz="2100" dirty="0" smtClean="0"/>
              <a:t>results</a:t>
            </a:r>
            <a:endParaRPr lang="en-US" sz="2100" dirty="0"/>
          </a:p>
          <a:p>
            <a:pPr>
              <a:lnSpc>
                <a:spcPct val="120000"/>
              </a:lnSpc>
            </a:pPr>
            <a:r>
              <a:rPr lang="en-US" dirty="0"/>
              <a:t>Scoring criteria </a:t>
            </a:r>
            <a:r>
              <a:rPr lang="en-US" dirty="0" smtClean="0"/>
              <a:t>on:</a:t>
            </a:r>
          </a:p>
          <a:p>
            <a:pPr marL="457200" indent="-457200">
              <a:lnSpc>
                <a:spcPct val="120000"/>
              </a:lnSpc>
              <a:buFont typeface="Arial" panose="020B0604020202020204" pitchFamily="34" charset="0"/>
              <a:buChar char="•"/>
            </a:pPr>
            <a:r>
              <a:rPr lang="en-US" sz="2100" dirty="0" smtClean="0"/>
              <a:t>Keywords </a:t>
            </a:r>
            <a:r>
              <a:rPr lang="en-US" sz="2100" dirty="0"/>
              <a:t>in </a:t>
            </a:r>
            <a:r>
              <a:rPr lang="en-US" sz="2100" dirty="0" smtClean="0"/>
              <a:t>text</a:t>
            </a:r>
          </a:p>
          <a:p>
            <a:pPr marL="457200" indent="-457200">
              <a:lnSpc>
                <a:spcPct val="120000"/>
              </a:lnSpc>
              <a:buFont typeface="Arial" panose="020B0604020202020204" pitchFamily="34" charset="0"/>
              <a:buChar char="•"/>
            </a:pPr>
            <a:r>
              <a:rPr lang="en-US" sz="2100" dirty="0" smtClean="0"/>
              <a:t>% </a:t>
            </a:r>
            <a:r>
              <a:rPr lang="en-US" sz="2100" dirty="0"/>
              <a:t>of pages with keywords</a:t>
            </a:r>
          </a:p>
          <a:p>
            <a:pPr>
              <a:lnSpc>
                <a:spcPct val="120000"/>
              </a:lnSpc>
            </a:pPr>
            <a:r>
              <a:rPr lang="en-US" dirty="0" smtClean="0"/>
              <a:t>Criteria </a:t>
            </a:r>
            <a:r>
              <a:rPr lang="en-US" dirty="0"/>
              <a:t>cutoffs created </a:t>
            </a:r>
            <a:r>
              <a:rPr lang="en-US" dirty="0" smtClean="0"/>
              <a:t>by:</a:t>
            </a:r>
          </a:p>
          <a:p>
            <a:pPr marL="457200" indent="-457200">
              <a:lnSpc>
                <a:spcPct val="120000"/>
              </a:lnSpc>
              <a:buFont typeface="Arial" panose="020B0604020202020204" pitchFamily="34" charset="0"/>
              <a:buChar char="•"/>
            </a:pPr>
            <a:r>
              <a:rPr lang="en-US" sz="2100" dirty="0" smtClean="0"/>
              <a:t>Exploratory </a:t>
            </a:r>
            <a:r>
              <a:rPr lang="en-US" sz="2100" dirty="0"/>
              <a:t>data analysis of park websites that met and didn’t meet benchmark in past manual scans. </a:t>
            </a:r>
          </a:p>
        </p:txBody>
      </p:sp>
      <p:sp>
        <p:nvSpPr>
          <p:cNvPr id="5" name="Slide Number Placeholder 4"/>
          <p:cNvSpPr>
            <a:spLocks noGrp="1"/>
          </p:cNvSpPr>
          <p:nvPr>
            <p:ph type="sldNum" sz="quarter" idx="12"/>
          </p:nvPr>
        </p:nvSpPr>
        <p:spPr/>
        <p:txBody>
          <a:bodyPr/>
          <a:lstStyle/>
          <a:p>
            <a:r>
              <a:rPr lang="en-US" smtClean="0"/>
              <a:t>Slide </a:t>
            </a:r>
            <a:fld id="{0AB40DA4-FA10-48ED-9ACF-0ECC4D460407}" type="slidenum">
              <a:rPr lang="en-US" smtClean="0"/>
              <a:pPr/>
              <a:t>5</a:t>
            </a:fld>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4055268282"/>
              </p:ext>
            </p:extLst>
          </p:nvPr>
        </p:nvGraphicFramePr>
        <p:xfrm>
          <a:off x="296885" y="1365885"/>
          <a:ext cx="7479102" cy="4985039"/>
        </p:xfrm>
        <a:graphic>
          <a:graphicData uri="http://schemas.openxmlformats.org/drawingml/2006/table">
            <a:tbl>
              <a:tblPr firstRow="1" firstCol="1" bandRow="1">
                <a:effectLst>
                  <a:outerShdw blurRad="50800" dist="38100" dir="5400000" algn="t" rotWithShape="0">
                    <a:prstClr val="black">
                      <a:alpha val="40000"/>
                    </a:prstClr>
                  </a:outerShdw>
                </a:effectLst>
                <a:tableStyleId>{5C22544A-7EE6-4342-B048-85BDC9FD1C3A}</a:tableStyleId>
              </a:tblPr>
              <a:tblGrid>
                <a:gridCol w="1875743">
                  <a:extLst>
                    <a:ext uri="{9D8B030D-6E8A-4147-A177-3AD203B41FA5}">
                      <a16:colId xmlns:a16="http://schemas.microsoft.com/office/drawing/2014/main" val="3261420898"/>
                    </a:ext>
                  </a:extLst>
                </a:gridCol>
                <a:gridCol w="873926">
                  <a:extLst>
                    <a:ext uri="{9D8B030D-6E8A-4147-A177-3AD203B41FA5}">
                      <a16:colId xmlns:a16="http://schemas.microsoft.com/office/drawing/2014/main" val="2462095180"/>
                    </a:ext>
                  </a:extLst>
                </a:gridCol>
                <a:gridCol w="2515834">
                  <a:extLst>
                    <a:ext uri="{9D8B030D-6E8A-4147-A177-3AD203B41FA5}">
                      <a16:colId xmlns:a16="http://schemas.microsoft.com/office/drawing/2014/main" val="1037567654"/>
                    </a:ext>
                  </a:extLst>
                </a:gridCol>
                <a:gridCol w="2213599">
                  <a:extLst>
                    <a:ext uri="{9D8B030D-6E8A-4147-A177-3AD203B41FA5}">
                      <a16:colId xmlns:a16="http://schemas.microsoft.com/office/drawing/2014/main" val="1034828524"/>
                    </a:ext>
                  </a:extLst>
                </a:gridCol>
              </a:tblGrid>
              <a:tr h="725860">
                <a:tc>
                  <a:txBody>
                    <a:bodyPr/>
                    <a:lstStyle/>
                    <a:p>
                      <a:pPr marL="0" marR="0" algn="ctr">
                        <a:lnSpc>
                          <a:spcPct val="107000"/>
                        </a:lnSpc>
                        <a:spcBef>
                          <a:spcPts val="0"/>
                        </a:spcBef>
                        <a:spcAft>
                          <a:spcPts val="0"/>
                        </a:spcAft>
                      </a:pPr>
                      <a:r>
                        <a:rPr lang="en-US" sz="1100" dirty="0" smtClean="0">
                          <a:effectLst/>
                        </a:rPr>
                        <a:t>Essential Element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ctr"/>
                </a:tc>
                <a:tc>
                  <a:txBody>
                    <a:bodyPr/>
                    <a:lstStyle/>
                    <a:p>
                      <a:pPr marL="0" marR="0" algn="ctr">
                        <a:lnSpc>
                          <a:spcPct val="107000"/>
                        </a:lnSpc>
                        <a:spcBef>
                          <a:spcPts val="0"/>
                        </a:spcBef>
                        <a:spcAft>
                          <a:spcPts val="0"/>
                        </a:spcAft>
                      </a:pPr>
                      <a:r>
                        <a:rPr lang="en-US" sz="1100" dirty="0" smtClean="0">
                          <a:effectLst/>
                        </a:rPr>
                        <a:t>2019 Python vs 2018 Manual Discrepancy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ctr"/>
                </a:tc>
                <a:tc>
                  <a:txBody>
                    <a:bodyPr/>
                    <a:lstStyle/>
                    <a:p>
                      <a:pPr marL="0" marR="0" algn="ctr">
                        <a:lnSpc>
                          <a:spcPct val="107000"/>
                        </a:lnSpc>
                        <a:spcBef>
                          <a:spcPts val="0"/>
                        </a:spcBef>
                        <a:spcAft>
                          <a:spcPts val="0"/>
                        </a:spcAft>
                      </a:pPr>
                      <a:r>
                        <a:rPr lang="en-US" sz="1000" dirty="0" smtClean="0">
                          <a:effectLst/>
                        </a:rPr>
                        <a:t>Keywords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ctr"/>
                </a:tc>
                <a:tc>
                  <a:txBody>
                    <a:bodyPr/>
                    <a:lstStyle/>
                    <a:p>
                      <a:pPr marL="0" marR="0" algn="ctr">
                        <a:lnSpc>
                          <a:spcPct val="107000"/>
                        </a:lnSpc>
                        <a:spcBef>
                          <a:spcPts val="0"/>
                        </a:spcBef>
                        <a:spcAft>
                          <a:spcPts val="0"/>
                        </a:spcAft>
                      </a:pPr>
                      <a:r>
                        <a:rPr lang="en-US" sz="1000" dirty="0">
                          <a:effectLst/>
                        </a:rPr>
                        <a:t>Criteria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ctr"/>
                </a:tc>
                <a:extLst>
                  <a:ext uri="{0D108BD9-81ED-4DB2-BD59-A6C34878D82A}">
                    <a16:rowId xmlns:a16="http://schemas.microsoft.com/office/drawing/2014/main" val="1920185073"/>
                  </a:ext>
                </a:extLst>
              </a:tr>
              <a:tr h="528791">
                <a:tc>
                  <a:txBody>
                    <a:bodyPr/>
                    <a:lstStyle/>
                    <a:p>
                      <a:pPr marL="0" marR="0">
                        <a:lnSpc>
                          <a:spcPct val="107000"/>
                        </a:lnSpc>
                        <a:spcBef>
                          <a:spcPts val="0"/>
                        </a:spcBef>
                        <a:spcAft>
                          <a:spcPts val="0"/>
                        </a:spcAft>
                      </a:pPr>
                      <a:r>
                        <a:rPr lang="en-US" sz="1100" dirty="0">
                          <a:effectLst/>
                        </a:rPr>
                        <a:t>Description of transportation experience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Visitor Center direction terms, parking, directions, mile, km, ferry, access, Street, Blvd, Hwy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Keyword used on more than 65% of total planning web pages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82316257"/>
                  </a:ext>
                </a:extLst>
              </a:tr>
              <a:tr h="494869">
                <a:tc>
                  <a:txBody>
                    <a:bodyPr/>
                    <a:lstStyle/>
                    <a:p>
                      <a:pPr marL="0" marR="0">
                        <a:lnSpc>
                          <a:spcPct val="107000"/>
                        </a:lnSpc>
                        <a:spcBef>
                          <a:spcPts val="0"/>
                        </a:spcBef>
                        <a:spcAft>
                          <a:spcPts val="0"/>
                        </a:spcAft>
                      </a:pPr>
                      <a:r>
                        <a:rPr lang="en-US" sz="1100" dirty="0">
                          <a:effectLst/>
                        </a:rPr>
                        <a:t>Accessibility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b="1" dirty="0">
                          <a:effectLst/>
                        </a:rPr>
                        <a:t>Parking</a:t>
                      </a:r>
                      <a:r>
                        <a:rPr lang="en-US" sz="1000" dirty="0">
                          <a:effectLst/>
                        </a:rPr>
                        <a:t>: Parking, pullout</a:t>
                      </a:r>
                      <a:br>
                        <a:rPr lang="en-US" sz="1000" dirty="0">
                          <a:effectLst/>
                        </a:rPr>
                      </a:br>
                      <a:r>
                        <a:rPr lang="en-US" sz="1000" b="1" dirty="0">
                          <a:effectLst/>
                        </a:rPr>
                        <a:t>Accessibility</a:t>
                      </a:r>
                      <a:r>
                        <a:rPr lang="en-US" sz="1000" dirty="0">
                          <a:effectLst/>
                        </a:rPr>
                        <a:t>: wheelchair, accessibility, </a:t>
                      </a:r>
                      <a:r>
                        <a:rPr lang="en-US" sz="1000" dirty="0" smtClean="0">
                          <a:effectLst/>
                        </a:rPr>
                        <a:t>disability, </a:t>
                      </a:r>
                      <a:r>
                        <a:rPr lang="en-US" sz="1000" dirty="0">
                          <a:effectLst/>
                        </a:rPr>
                        <a:t>impaired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One web page must have at least 2 parking terms and 2 accessibility terms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747340641"/>
                  </a:ext>
                </a:extLst>
              </a:tr>
              <a:tr h="362930">
                <a:tc>
                  <a:txBody>
                    <a:bodyPr/>
                    <a:lstStyle/>
                    <a:p>
                      <a:pPr marL="0" marR="0">
                        <a:lnSpc>
                          <a:spcPct val="107000"/>
                        </a:lnSpc>
                        <a:spcBef>
                          <a:spcPts val="0"/>
                        </a:spcBef>
                        <a:spcAft>
                          <a:spcPts val="0"/>
                        </a:spcAft>
                      </a:pPr>
                      <a:r>
                        <a:rPr lang="en-US" sz="1100" dirty="0">
                          <a:effectLst/>
                        </a:rPr>
                        <a:t>Public transportation information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public transportation, bus, shuttle, transit, ferry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Keyword on any page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1568012810"/>
                  </a:ext>
                </a:extLst>
              </a:tr>
              <a:tr h="494869">
                <a:tc>
                  <a:txBody>
                    <a:bodyPr/>
                    <a:lstStyle/>
                    <a:p>
                      <a:pPr marL="0" marR="0">
                        <a:lnSpc>
                          <a:spcPct val="107000"/>
                        </a:lnSpc>
                        <a:spcBef>
                          <a:spcPts val="0"/>
                        </a:spcBef>
                        <a:spcAft>
                          <a:spcPts val="0"/>
                        </a:spcAft>
                      </a:pPr>
                      <a:r>
                        <a:rPr lang="en-US" sz="1100" dirty="0">
                          <a:effectLst/>
                        </a:rPr>
                        <a:t>Parking lot locations, accommodations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Parking, pullout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Keyword on more than 25% of total planning web pages OR uses 8 or more keywords on any single web page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589972602"/>
                  </a:ext>
                </a:extLst>
              </a:tr>
              <a:tr h="659826">
                <a:tc>
                  <a:txBody>
                    <a:bodyPr/>
                    <a:lstStyle/>
                    <a:p>
                      <a:pPr marL="0" marR="0">
                        <a:lnSpc>
                          <a:spcPct val="107000"/>
                        </a:lnSpc>
                        <a:spcBef>
                          <a:spcPts val="0"/>
                        </a:spcBef>
                        <a:spcAft>
                          <a:spcPts val="0"/>
                        </a:spcAft>
                      </a:pPr>
                      <a:r>
                        <a:rPr lang="en-US" sz="1100" dirty="0">
                          <a:effectLst/>
                        </a:rPr>
                        <a:t>Travel distances and travel time to sites within the park unit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miles</a:t>
                      </a:r>
                      <a:r>
                        <a:rPr lang="en-US" sz="1000" dirty="0" smtClean="0">
                          <a:effectLst/>
                        </a:rPr>
                        <a:t>, Places </a:t>
                      </a:r>
                      <a:r>
                        <a:rPr lang="en-US" sz="1000" dirty="0">
                          <a:effectLst/>
                        </a:rPr>
                        <a:t>To Go</a:t>
                      </a:r>
                      <a:r>
                        <a:rPr lang="en-US" sz="1000" dirty="0" smtClean="0">
                          <a:effectLst/>
                        </a:rPr>
                        <a:t>, Popular </a:t>
                      </a:r>
                      <a:r>
                        <a:rPr lang="en-US" sz="1000" dirty="0">
                          <a:effectLst/>
                        </a:rPr>
                        <a:t>Destinations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One web page includes a "Places To Go" or "Popular Destinations" section OR miles used 10 or more times on single web page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875959401"/>
                  </a:ext>
                </a:extLst>
              </a:tr>
              <a:tr h="279083">
                <a:tc>
                  <a:txBody>
                    <a:bodyPr/>
                    <a:lstStyle/>
                    <a:p>
                      <a:pPr marL="0" marR="0">
                        <a:lnSpc>
                          <a:spcPct val="107000"/>
                        </a:lnSpc>
                        <a:spcBef>
                          <a:spcPts val="0"/>
                        </a:spcBef>
                        <a:spcAft>
                          <a:spcPts val="0"/>
                        </a:spcAft>
                      </a:pPr>
                      <a:r>
                        <a:rPr lang="en-US" sz="1100" dirty="0">
                          <a:effectLst/>
                        </a:rPr>
                        <a:t>Bike/Pedestrian Information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Bicyclists, cyclists, pedestrians, biking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Keyword on any page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603132715"/>
                  </a:ext>
                </a:extLst>
              </a:tr>
              <a:tr h="362930">
                <a:tc>
                  <a:txBody>
                    <a:bodyPr/>
                    <a:lstStyle/>
                    <a:p>
                      <a:pPr marL="0" marR="0">
                        <a:lnSpc>
                          <a:spcPct val="107000"/>
                        </a:lnSpc>
                        <a:spcBef>
                          <a:spcPts val="0"/>
                        </a:spcBef>
                        <a:spcAft>
                          <a:spcPts val="0"/>
                        </a:spcAft>
                      </a:pPr>
                      <a:r>
                        <a:rPr lang="en-US" sz="1100" dirty="0">
                          <a:effectLst/>
                        </a:rPr>
                        <a:t>Parking Lot Peak Use/Availability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Parking, pullout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Keyword on more than 25% of total planning web pages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029404971"/>
                  </a:ext>
                </a:extLst>
              </a:tr>
              <a:tr h="181465">
                <a:tc>
                  <a:txBody>
                    <a:bodyPr/>
                    <a:lstStyle/>
                    <a:p>
                      <a:pPr marL="0" marR="0">
                        <a:lnSpc>
                          <a:spcPct val="107000"/>
                        </a:lnSpc>
                        <a:spcBef>
                          <a:spcPts val="0"/>
                        </a:spcBef>
                        <a:spcAft>
                          <a:spcPts val="0"/>
                        </a:spcAft>
                      </a:pPr>
                      <a:r>
                        <a:rPr lang="en-US" sz="1100">
                          <a:effectLst/>
                        </a:rPr>
                        <a:t>Congestion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Congestion, congested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Keyword on any page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951772443"/>
                  </a:ext>
                </a:extLst>
              </a:tr>
              <a:tr h="564503">
                <a:tc>
                  <a:txBody>
                    <a:bodyPr/>
                    <a:lstStyle/>
                    <a:p>
                      <a:pPr marL="0" marR="0">
                        <a:lnSpc>
                          <a:spcPct val="107000"/>
                        </a:lnSpc>
                        <a:spcBef>
                          <a:spcPts val="0"/>
                        </a:spcBef>
                        <a:spcAft>
                          <a:spcPts val="0"/>
                        </a:spcAft>
                      </a:pPr>
                      <a:r>
                        <a:rPr lang="en-US" sz="1100" dirty="0">
                          <a:effectLst/>
                        </a:rPr>
                        <a:t>Driving directions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GPS references, Latitude and/or Longitude, roadway terminologies, State/US Highway terminologies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Keyword on any page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1705331021"/>
                  </a:ext>
                </a:extLst>
              </a:tr>
              <a:tr h="329913">
                <a:tc>
                  <a:txBody>
                    <a:bodyPr/>
                    <a:lstStyle/>
                    <a:p>
                      <a:pPr marL="0" marR="0">
                        <a:lnSpc>
                          <a:spcPct val="107000"/>
                        </a:lnSpc>
                        <a:spcBef>
                          <a:spcPts val="0"/>
                        </a:spcBef>
                        <a:spcAft>
                          <a:spcPts val="0"/>
                        </a:spcAft>
                      </a:pPr>
                      <a:r>
                        <a:rPr lang="en-US" sz="1100" dirty="0">
                          <a:effectLst/>
                        </a:rPr>
                        <a:t>Alternative Fueling Stations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gn="r">
                        <a:lnSpc>
                          <a:spcPct val="107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Department of Energy, Alternative Fueling Stations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a:effectLst/>
                        </a:rPr>
                        <a:t>Keyword mentioned on any planning web page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917039486"/>
                  </a:ext>
                </a:extLst>
              </a:tr>
            </a:tbl>
          </a:graphicData>
        </a:graphic>
      </p:graphicFrame>
    </p:spTree>
    <p:extLst>
      <p:ext uri="{BB962C8B-B14F-4D97-AF65-F5344CB8AC3E}">
        <p14:creationId xmlns:p14="http://schemas.microsoft.com/office/powerpoint/2010/main" val="2685767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0"/>
            <a:ext cx="11010900" cy="1139825"/>
          </a:xfrm>
        </p:spPr>
        <p:txBody>
          <a:bodyPr/>
          <a:lstStyle/>
          <a:p>
            <a:r>
              <a:rPr lang="en-US" dirty="0" smtClean="0"/>
              <a:t>Original </a:t>
            </a:r>
            <a:r>
              <a:rPr lang="en-US" dirty="0" smtClean="0"/>
              <a:t>guidance (DSC)</a:t>
            </a:r>
            <a:endParaRPr lang="en-US" dirty="0"/>
          </a:p>
        </p:txBody>
      </p:sp>
      <p:sp>
        <p:nvSpPr>
          <p:cNvPr id="4" name="Slide Number Placeholder 3"/>
          <p:cNvSpPr>
            <a:spLocks noGrp="1"/>
          </p:cNvSpPr>
          <p:nvPr>
            <p:ph type="sldNum" sz="quarter" idx="12"/>
          </p:nvPr>
        </p:nvSpPr>
        <p:spPr/>
        <p:txBody>
          <a:bodyPr/>
          <a:lstStyle/>
          <a:p>
            <a:r>
              <a:rPr lang="en-US" smtClean="0"/>
              <a:t>Slide </a:t>
            </a:r>
            <a:fld id="{0AB40DA4-FA10-48ED-9ACF-0ECC4D460407}" type="slidenum">
              <a:rPr lang="en-US" smtClean="0"/>
              <a:pPr/>
              <a:t>6</a:t>
            </a:fld>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797825477"/>
              </p:ext>
            </p:extLst>
          </p:nvPr>
        </p:nvGraphicFramePr>
        <p:xfrm>
          <a:off x="342901" y="1313410"/>
          <a:ext cx="9881758" cy="4993910"/>
        </p:xfrm>
        <a:graphic>
          <a:graphicData uri="http://schemas.openxmlformats.org/drawingml/2006/table">
            <a:tbl>
              <a:tblPr firstRow="1" firstCol="1" bandRow="1">
                <a:effectLst>
                  <a:outerShdw blurRad="50800" dist="38100" dir="5400000" algn="t" rotWithShape="0">
                    <a:prstClr val="black">
                      <a:alpha val="40000"/>
                    </a:prstClr>
                  </a:outerShdw>
                </a:effectLst>
                <a:tableStyleId>{5C22544A-7EE6-4342-B048-85BDC9FD1C3A}</a:tableStyleId>
              </a:tblPr>
              <a:tblGrid>
                <a:gridCol w="2139173">
                  <a:extLst>
                    <a:ext uri="{9D8B030D-6E8A-4147-A177-3AD203B41FA5}">
                      <a16:colId xmlns:a16="http://schemas.microsoft.com/office/drawing/2014/main" val="3261420898"/>
                    </a:ext>
                  </a:extLst>
                </a:gridCol>
                <a:gridCol w="7742585">
                  <a:extLst>
                    <a:ext uri="{9D8B030D-6E8A-4147-A177-3AD203B41FA5}">
                      <a16:colId xmlns:a16="http://schemas.microsoft.com/office/drawing/2014/main" val="1034828524"/>
                    </a:ext>
                  </a:extLst>
                </a:gridCol>
              </a:tblGrid>
              <a:tr h="235252">
                <a:tc>
                  <a:txBody>
                    <a:bodyPr/>
                    <a:lstStyle/>
                    <a:p>
                      <a:pPr marL="0" marR="0" algn="ctr">
                        <a:lnSpc>
                          <a:spcPct val="107000"/>
                        </a:lnSpc>
                        <a:spcBef>
                          <a:spcPts val="0"/>
                        </a:spcBef>
                        <a:spcAft>
                          <a:spcPts val="0"/>
                        </a:spcAft>
                      </a:pPr>
                      <a:r>
                        <a:rPr lang="en-US" sz="1100" dirty="0">
                          <a:effectLst/>
                        </a:rPr>
                        <a:t>Field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ctr"/>
                </a:tc>
                <a:tc>
                  <a:txBody>
                    <a:bodyPr/>
                    <a:lstStyle/>
                    <a:p>
                      <a:pPr marL="0" marR="0" algn="ctr">
                        <a:lnSpc>
                          <a:spcPct val="107000"/>
                        </a:lnSpc>
                        <a:spcBef>
                          <a:spcPts val="0"/>
                        </a:spcBef>
                        <a:spcAft>
                          <a:spcPts val="0"/>
                        </a:spcAft>
                      </a:pPr>
                      <a:r>
                        <a:rPr lang="en-US" sz="1000" dirty="0" smtClean="0">
                          <a:effectLst/>
                        </a:rPr>
                        <a:t>Original Guidance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ctr"/>
                </a:tc>
                <a:extLst>
                  <a:ext uri="{0D108BD9-81ED-4DB2-BD59-A6C34878D82A}">
                    <a16:rowId xmlns:a16="http://schemas.microsoft.com/office/drawing/2014/main" val="1920185073"/>
                  </a:ext>
                </a:extLst>
              </a:tr>
              <a:tr h="572921">
                <a:tc>
                  <a:txBody>
                    <a:bodyPr/>
                    <a:lstStyle/>
                    <a:p>
                      <a:pPr marL="0" marR="0">
                        <a:lnSpc>
                          <a:spcPct val="107000"/>
                        </a:lnSpc>
                        <a:spcBef>
                          <a:spcPts val="0"/>
                        </a:spcBef>
                        <a:spcAft>
                          <a:spcPts val="0"/>
                        </a:spcAft>
                      </a:pPr>
                      <a:r>
                        <a:rPr lang="en-US" sz="1100" dirty="0">
                          <a:effectLst/>
                        </a:rPr>
                        <a:t>Description of transportation experience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rPr>
                        <a:t>Provide a high-level description of what a visitor should expect to experience when traveling to, traveling within, and departing from the park.  The description should provide enough information so that if visitors read nothing else, they still have a general idea of the transportation experience getting to and at the site.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82316257"/>
                  </a:ext>
                </a:extLst>
              </a:tr>
              <a:tr h="458338">
                <a:tc>
                  <a:txBody>
                    <a:bodyPr/>
                    <a:lstStyle/>
                    <a:p>
                      <a:pPr marL="0" marR="0">
                        <a:lnSpc>
                          <a:spcPct val="107000"/>
                        </a:lnSpc>
                        <a:spcBef>
                          <a:spcPts val="0"/>
                        </a:spcBef>
                        <a:spcAft>
                          <a:spcPts val="0"/>
                        </a:spcAft>
                      </a:pPr>
                      <a:r>
                        <a:rPr lang="en-US" sz="1100" dirty="0">
                          <a:effectLst/>
                        </a:rPr>
                        <a:t>Accessibility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rPr>
                        <a:t>Provide information on whether the transportation system (including both motorized and non-motorized portions of the system) is accessible to individuals with disabilities.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747340641"/>
                  </a:ext>
                </a:extLst>
              </a:tr>
              <a:tr h="518025">
                <a:tc>
                  <a:txBody>
                    <a:bodyPr/>
                    <a:lstStyle/>
                    <a:p>
                      <a:pPr marL="0" marR="0">
                        <a:lnSpc>
                          <a:spcPct val="107000"/>
                        </a:lnSpc>
                        <a:spcBef>
                          <a:spcPts val="0"/>
                        </a:spcBef>
                        <a:spcAft>
                          <a:spcPts val="0"/>
                        </a:spcAft>
                      </a:pPr>
                      <a:r>
                        <a:rPr lang="en-US" sz="1100" dirty="0">
                          <a:effectLst/>
                        </a:rPr>
                        <a:t>Public transportation information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Provide information on how to access the park via motorized and non-motorized alternative transportation, as well as alternative transportation modes that are available for travel within the park. If the site is not accessible via alternative transportation, then the website should specify that. If available, provide links to locations where visitors can find transit information.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1568012810"/>
                  </a:ext>
                </a:extLst>
              </a:tr>
              <a:tr h="690700">
                <a:tc>
                  <a:txBody>
                    <a:bodyPr/>
                    <a:lstStyle/>
                    <a:p>
                      <a:pPr marL="0" marR="0">
                        <a:lnSpc>
                          <a:spcPct val="107000"/>
                        </a:lnSpc>
                        <a:spcBef>
                          <a:spcPts val="0"/>
                        </a:spcBef>
                        <a:spcAft>
                          <a:spcPts val="0"/>
                        </a:spcAft>
                      </a:pPr>
                      <a:r>
                        <a:rPr lang="en-US" sz="1100" dirty="0">
                          <a:effectLst/>
                        </a:rPr>
                        <a:t>Parking lot locations, accommodations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Provide information on the type of parking that is available (e.g., pullouts along roadway, parking at attractions, parking a main lot). The information on the site should reflect the park’s parking strategy (e.g., encourage visitors to park in one main parking lot versus at the attractions). The parking information should also include details on the available accommodations (e.g., accessible spaces, RV spaces, etc.), as well as information on parking lot peak use/availability.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589972602"/>
                  </a:ext>
                </a:extLst>
              </a:tr>
              <a:tr h="611613">
                <a:tc>
                  <a:txBody>
                    <a:bodyPr/>
                    <a:lstStyle/>
                    <a:p>
                      <a:pPr marL="0" marR="0">
                        <a:lnSpc>
                          <a:spcPct val="107000"/>
                        </a:lnSpc>
                        <a:spcBef>
                          <a:spcPts val="0"/>
                        </a:spcBef>
                        <a:spcAft>
                          <a:spcPts val="0"/>
                        </a:spcAft>
                      </a:pPr>
                      <a:r>
                        <a:rPr lang="en-US" sz="1100" dirty="0">
                          <a:effectLst/>
                        </a:rPr>
                        <a:t>Travel distances and travel time to sites within the park unit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rPr>
                        <a:t>Provide maps or charts with information about the distance between the visitor center/entrance station and major attractions. Park roads that have regular seasonal closures should be noted here as well.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875959401"/>
                  </a:ext>
                </a:extLst>
              </a:tr>
              <a:tr h="302374">
                <a:tc>
                  <a:txBody>
                    <a:bodyPr/>
                    <a:lstStyle/>
                    <a:p>
                      <a:pPr marL="0" marR="0">
                        <a:lnSpc>
                          <a:spcPct val="107000"/>
                        </a:lnSpc>
                        <a:spcBef>
                          <a:spcPts val="0"/>
                        </a:spcBef>
                        <a:spcAft>
                          <a:spcPts val="0"/>
                        </a:spcAft>
                      </a:pPr>
                      <a:r>
                        <a:rPr lang="en-US" sz="1100" dirty="0">
                          <a:effectLst/>
                        </a:rPr>
                        <a:t>Bike/Pedestrian Information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Similar to Public transportation information guidance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603132715"/>
                  </a:ext>
                </a:extLst>
              </a:tr>
              <a:tr h="302374">
                <a:tc>
                  <a:txBody>
                    <a:bodyPr/>
                    <a:lstStyle/>
                    <a:p>
                      <a:pPr marL="0" marR="0">
                        <a:lnSpc>
                          <a:spcPct val="107000"/>
                        </a:lnSpc>
                        <a:spcBef>
                          <a:spcPts val="0"/>
                        </a:spcBef>
                        <a:spcAft>
                          <a:spcPts val="0"/>
                        </a:spcAft>
                      </a:pPr>
                      <a:r>
                        <a:rPr lang="en-US" sz="1100" dirty="0">
                          <a:effectLst/>
                        </a:rPr>
                        <a:t>Parking Lot Peak Use/Availability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Similar to parking lot locations, accommodations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029404971"/>
                  </a:ext>
                </a:extLst>
              </a:tr>
              <a:tr h="345350">
                <a:tc>
                  <a:txBody>
                    <a:bodyPr/>
                    <a:lstStyle/>
                    <a:p>
                      <a:pPr marL="0" marR="0">
                        <a:lnSpc>
                          <a:spcPct val="107000"/>
                        </a:lnSpc>
                        <a:spcBef>
                          <a:spcPts val="0"/>
                        </a:spcBef>
                        <a:spcAft>
                          <a:spcPts val="0"/>
                        </a:spcAft>
                      </a:pPr>
                      <a:r>
                        <a:rPr lang="en-US" sz="1100" dirty="0">
                          <a:effectLst/>
                        </a:rPr>
                        <a:t>Congestion Information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rPr>
                        <a:t>Include information on the typical presence or lack of congestion at specific sites. Parks where congestion is a major issue should provide more detailed information, such as the times of year/week/day when sites are most congested.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951772443"/>
                  </a:ext>
                </a:extLst>
              </a:tr>
              <a:tr h="611613">
                <a:tc>
                  <a:txBody>
                    <a:bodyPr/>
                    <a:lstStyle/>
                    <a:p>
                      <a:pPr marL="0" marR="0">
                        <a:lnSpc>
                          <a:spcPct val="107000"/>
                        </a:lnSpc>
                        <a:spcBef>
                          <a:spcPts val="0"/>
                        </a:spcBef>
                        <a:spcAft>
                          <a:spcPts val="0"/>
                        </a:spcAft>
                      </a:pPr>
                      <a:r>
                        <a:rPr lang="en-US" sz="1100" dirty="0">
                          <a:effectLst/>
                        </a:rPr>
                        <a:t>Driving directions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rPr>
                        <a:t>Provide detailed driving directions to get to the park. Typing a park name into a GPS device or mapping software often leads visitors to headquarters. To avoid this issue, the website should provide a recommended address or location (such as the visitor center) and/or latitude/longitude coordinates to enter into a GPS device.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1705331021"/>
                  </a:ext>
                </a:extLst>
              </a:tr>
              <a:tr h="345350">
                <a:tc>
                  <a:txBody>
                    <a:bodyPr/>
                    <a:lstStyle/>
                    <a:p>
                      <a:pPr marL="0" marR="0">
                        <a:lnSpc>
                          <a:spcPct val="107000"/>
                        </a:lnSpc>
                        <a:spcBef>
                          <a:spcPts val="0"/>
                        </a:spcBef>
                        <a:spcAft>
                          <a:spcPts val="0"/>
                        </a:spcAft>
                      </a:pPr>
                      <a:r>
                        <a:rPr lang="en-US" sz="1100" dirty="0">
                          <a:effectLst/>
                        </a:rPr>
                        <a:t>Alternative Fueling Stations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tc>
                  <a:txBody>
                    <a:bodyPr/>
                    <a:lstStyle/>
                    <a:p>
                      <a:pPr marL="0" marR="0">
                        <a:lnSpc>
                          <a:spcPct val="107000"/>
                        </a:lnSpc>
                        <a:spcBef>
                          <a:spcPts val="0"/>
                        </a:spcBef>
                        <a:spcAft>
                          <a:spcPts val="0"/>
                        </a:spcAft>
                      </a:pPr>
                      <a:r>
                        <a:rPr lang="en-US" sz="1000" dirty="0" smtClean="0">
                          <a:effectLst/>
                        </a:rPr>
                        <a:t>Provide a link to the Department of Energy’s Alternative Fueling Station Locator (http://www.afdc.energy.gov/locator/stations/). This information can be coupled with information about what the park is doing to reduce its transportation related GHG emissions.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362" marR="52362" marT="0" marB="0" anchor="b"/>
                </a:tc>
                <a:extLst>
                  <a:ext uri="{0D108BD9-81ED-4DB2-BD59-A6C34878D82A}">
                    <a16:rowId xmlns:a16="http://schemas.microsoft.com/office/drawing/2014/main" val="3917039486"/>
                  </a:ext>
                </a:extLst>
              </a:tr>
            </a:tbl>
          </a:graphicData>
        </a:graphic>
      </p:graphicFrame>
      <p:sp>
        <p:nvSpPr>
          <p:cNvPr id="6" name="Rectangle 5"/>
          <p:cNvSpPr/>
          <p:nvPr/>
        </p:nvSpPr>
        <p:spPr>
          <a:xfrm>
            <a:off x="4863237" y="6349202"/>
            <a:ext cx="6096000" cy="276999"/>
          </a:xfrm>
          <a:prstGeom prst="rect">
            <a:avLst/>
          </a:prstGeom>
        </p:spPr>
        <p:txBody>
          <a:bodyPr>
            <a:spAutoFit/>
          </a:bodyPr>
          <a:lstStyle/>
          <a:p>
            <a:r>
              <a:rPr lang="en-US" sz="1200" i="1" dirty="0"/>
              <a:t>Rachel Collins, PhD, Visitor Use Management Specialist, DSC, developed this guidance.</a:t>
            </a:r>
          </a:p>
        </p:txBody>
      </p:sp>
    </p:spTree>
    <p:extLst>
      <p:ext uri="{BB962C8B-B14F-4D97-AF65-F5344CB8AC3E}">
        <p14:creationId xmlns:p14="http://schemas.microsoft.com/office/powerpoint/2010/main" val="8972682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751F12E0-7676-42C0-824F-65171FEF140B}" vid="{7BCC210F-1FD6-4CAD-8D9F-5A84EFF17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C0CE8E52D997498F4D664B4C35548C" ma:contentTypeVersion="5" ma:contentTypeDescription="Create a new document." ma:contentTypeScope="" ma:versionID="3edb90869c21470d71e9ac2841aa4a08">
  <xsd:schema xmlns:xsd="http://www.w3.org/2001/XMLSchema" xmlns:xs="http://www.w3.org/2001/XMLSchema" xmlns:p="http://schemas.microsoft.com/office/2006/metadata/properties" xmlns:ns2="06aae0be-d389-4f48-9606-fc9cb0e35bd7" xmlns:ns3="041971dc-af97-4d23-b92c-502170f25562" targetNamespace="http://schemas.microsoft.com/office/2006/metadata/properties" ma:root="true" ma:fieldsID="6f014b31e7e7ebc87e6438cd93b4ca66" ns2:_="" ns3:_="">
    <xsd:import namespace="06aae0be-d389-4f48-9606-fc9cb0e35bd7"/>
    <xsd:import namespace="041971dc-af97-4d23-b92c-502170f25562"/>
    <xsd:element name="properties">
      <xsd:complexType>
        <xsd:sequence>
          <xsd:element name="documentManagement">
            <xsd:complexType>
              <xsd:all>
                <xsd:element ref="ns2:Content_x0020_Type" minOccurs="0"/>
                <xsd:element ref="ns2:Order_x0020_Number" minOccurs="0"/>
                <xsd:element ref="ns2:Thumbnail_x0020_Image" minOccurs="0"/>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ae0be-d389-4f48-9606-fc9cb0e35bd7" elementFormDefault="qualified">
    <xsd:import namespace="http://schemas.microsoft.com/office/2006/documentManagement/types"/>
    <xsd:import namespace="http://schemas.microsoft.com/office/infopath/2007/PartnerControls"/>
    <xsd:element name="Content_x0020_Type" ma:index="8" nillable="true" ma:displayName="Document Type" ma:description="What type of content is this? Is it a part of the Communications Toolkit or is this a powerpoint template?" ma:internalName="Content_x0020_Type">
      <xsd:simpleType>
        <xsd:restriction base="dms:Text">
          <xsd:maxLength value="255"/>
        </xsd:restriction>
      </xsd:simpleType>
    </xsd:element>
    <xsd:element name="Order_x0020_Number" ma:index="9" nillable="true" ma:displayName="Order Number" ma:internalName="Order_x0020_Number">
      <xsd:simpleType>
        <xsd:restriction base="dms:Number"/>
      </xsd:simpleType>
    </xsd:element>
    <xsd:element name="Thumbnail_x0020_Image" ma:index="10" nillable="true" ma:displayName="Thumbnail Image" ma:format="Image" ma:internalName="Thumbnail_x0020_Image">
      <xsd:complexType>
        <xsd:complexContent>
          <xsd:extension base="dms:URL">
            <xsd:sequence>
              <xsd:element name="Url" type="dms:ValidUrl" minOccurs="0" nillable="true"/>
              <xsd:element name="Description" type="xsd:string" nillable="true"/>
            </xsd:sequence>
          </xsd:extension>
        </xsd:complexContent>
      </xsd:complexType>
    </xsd:element>
    <xsd:element name="Description0" ma:index="11"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1971dc-af97-4d23-b92c-502170f25562" elementFormDefault="qualified">
    <xsd:import namespace="http://schemas.microsoft.com/office/2006/documentManagement/types"/>
    <xsd:import namespace="http://schemas.microsoft.com/office/infopath/2007/PartnerControls"/>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06aae0be-d389-4f48-9606-fc9cb0e35bd7">PowerPoint Presentations</Content_x0020_Type>
    <Order_x0020_Number xmlns="06aae0be-d389-4f48-9606-fc9cb0e35bd7">3</Order_x0020_Number>
    <Thumbnail_x0020_Image xmlns="06aae0be-d389-4f48-9606-fc9cb0e35bd7">
      <Url>http://spmain.volpe.dot.gov/sites/Tools/Communications/PublishingImages/newppt.jpg</Url>
      <Description xsi:nil="true"/>
    </Thumbnail_x0020_Image>
    <Description0 xmlns="06aae0be-d389-4f48-9606-fc9cb0e35bd7" xsi:nil="true"/>
    <_dlc_DocId xmlns="041971dc-af97-4d23-b92c-502170f25562">CQUDCC6DPA5S-70-195</_dlc_DocId>
    <_dlc_DocIdUrl xmlns="041971dc-af97-4d23-b92c-502170f25562">
      <Url>http://spmain.volpe.dot.gov/sites/Tools/Communications/_layouts/DocIdRedir.aspx?ID=CQUDCC6DPA5S-70-195</Url>
      <Description>CQUDCC6DPA5S-70-195</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C618312-969A-41D1-BC1C-7176827CAFB4}">
  <ds:schemaRefs>
    <ds:schemaRef ds:uri="http://schemas.microsoft.com/sharepoint/v3/contenttype/forms"/>
  </ds:schemaRefs>
</ds:datastoreItem>
</file>

<file path=customXml/itemProps2.xml><?xml version="1.0" encoding="utf-8"?>
<ds:datastoreItem xmlns:ds="http://schemas.openxmlformats.org/officeDocument/2006/customXml" ds:itemID="{11ABD357-F5D6-40F5-888F-3169A7D531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ae0be-d389-4f48-9606-fc9cb0e35bd7"/>
    <ds:schemaRef ds:uri="041971dc-af97-4d23-b92c-502170f255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8A836D-82A0-4C63-B430-3CC897520C0B}">
  <ds:schemaRefs>
    <ds:schemaRef ds:uri="http://purl.org/dc/elements/1.1/"/>
    <ds:schemaRef ds:uri="http://schemas.microsoft.com/office/2006/metadata/properties"/>
    <ds:schemaRef ds:uri="http://purl.org/dc/terms/"/>
    <ds:schemaRef ds:uri="041971dc-af97-4d23-b92c-502170f25562"/>
    <ds:schemaRef ds:uri="http://schemas.microsoft.com/office/2006/documentManagement/types"/>
    <ds:schemaRef ds:uri="http://schemas.microsoft.com/office/infopath/2007/PartnerControls"/>
    <ds:schemaRef ds:uri="06aae0be-d389-4f48-9606-fc9cb0e35bd7"/>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2D142A49-C9F5-4D48-93B6-96CE692B072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25434</TotalTime>
  <Words>1014</Words>
  <Application>Microsoft Office PowerPoint</Application>
  <PresentationFormat>Widescreen</PresentationFormat>
  <Paragraphs>117</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Helvetica</vt:lpstr>
      <vt:lpstr>Times New Roman</vt:lpstr>
      <vt:lpstr>Office Theme</vt:lpstr>
      <vt:lpstr>Automating Performance Management of Essential Traveler Information  on NPS Unit Websites</vt:lpstr>
      <vt:lpstr>Summary overview</vt:lpstr>
      <vt:lpstr>Two-step python script</vt:lpstr>
      <vt:lpstr>Script calibration</vt:lpstr>
      <vt:lpstr>Script criteria development</vt:lpstr>
      <vt:lpstr>Original guidance (DSC)</vt:lpstr>
    </vt:vector>
  </TitlesOfParts>
  <Company>USDOT-Volpe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Volpe Center Slides</dc:title>
  <dc:creator>Margo.Dawes@dot.gov;Rachel.Galton@dot.gov;emma.vinellabrusher@dot.gov</dc:creator>
  <cp:lastModifiedBy>Chiarenza, Jonah (Volpe)</cp:lastModifiedBy>
  <cp:revision>305</cp:revision>
  <cp:lastPrinted>2020-01-06T17:26:43Z</cp:lastPrinted>
  <dcterms:created xsi:type="dcterms:W3CDTF">2018-04-02T18:01:51Z</dcterms:created>
  <dcterms:modified xsi:type="dcterms:W3CDTF">2020-09-03T21:05:24Z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0x010100E4C0CE8E52D997498F4D664B4C35548C</vt:lpwstr>
  </property>
  <property fmtid="{D5CDD505-2E9C-101B-9397-08002B2CF9AE}" pid="3" name="_dlc_DocIdItemGuid">
    <vt:lpwstr>4cddea51-8c4c-484b-b8a6-3a1b2697bbb7</vt:lpwstr>
  </property>
  <property fmtid="{D5CDD505-2E9C-101B-9397-08002B2CF9AE}" pid="4" name="ArticulateGUID">
    <vt:lpwstr>E948F91C-0DF7-43B1-B180-B6B714C028B6</vt:lpwstr>
  </property>
  <property fmtid="{D5CDD505-2E9C-101B-9397-08002B2CF9AE}" pid="5" name="ArticulatePath">
    <vt:lpwstr>Transportation Equity Resources</vt:lpwstr>
  </property>
</Properties>
</file>