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3183C-CB2D-4729-B030-B87F1FB64010}" v="297" dt="2022-11-10T14:52:3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11EAA6-3376-48AD-8327-6733B31E96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A01F8D-21C7-44AF-8893-7146798E4F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6916B-3D28-4830-A21B-ED38CA3A31B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05751B-0E28-4D05-B668-DA3A299E35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8E94C4-D5B8-4122-B430-1B11F594B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E291F-539C-4AD3-B575-69E25D919C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7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0ADA1-1324-469A-BFE9-C49453B908AB}" type="datetimeFigureOut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D0661-6A85-4DA3-B3E4-25F4C991595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746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0661-6A85-4DA3-B3E4-25F4C991595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4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Conector Reto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tângu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riângulo Isósceles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tângu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tângu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tângu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Triângulo Isósceles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riângulo Isósceles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6488FE-2F63-41B0-BD22-0C638C3A4F8A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2394C-828C-4460-98AB-8C2672D86365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3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A0F83D-CA85-4351-8450-45807EF8104A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Caixa de texto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Caixa de texto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pt-BR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9B44-628F-4567-B7A6-0A1B7D371B6C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3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641179-5E8C-45CE-9B00-EC89AE053B35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4" name="Caixa de texto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Caixa de texto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BR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3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86C65C-E386-4495-9073-728056E65C0C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9FDBC9-EF56-488B-B260-D166B91D2020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B1B42-C921-44CB-A197-2729D7543842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37C09F-3EDD-4673-812F-FE1E15BC1014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DC32FD-3295-4BC3-AC81-0C8F1912B76B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38BAF7-7EC6-4F40-9565-00F2A2E091E7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A1344-68B3-4312-83E5-89D9C9CB143F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674975-8681-43F3-B352-8ECC5DC4505A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EE465-4406-4477-9C2F-B3350F5DEF36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6B251-0CC6-43D0-A96A-988328954767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84E93-CC49-40CF-8904-8A72BF3CC8D6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Conector Reto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tângulo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ângulo Isósceles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tângulo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tângulo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tângulo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riângulo Isósceles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ângulo Isósceles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6B31368-6C43-4FF2-AA5F-E24F803E2D12}" type="datetime1">
              <a:rPr lang="pt-BR" noProof="0" smtClean="0"/>
              <a:t>10/11/2022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>
            <a:normAutofit/>
          </a:bodyPr>
          <a:lstStyle/>
          <a:p>
            <a:r>
              <a:rPr lang="pt-BR" b="1">
                <a:solidFill>
                  <a:schemeClr val="tx1"/>
                </a:solidFill>
                <a:ea typeface="+mn-lt"/>
                <a:cs typeface="+mn-lt"/>
              </a:rPr>
              <a:t>Sistema para </a:t>
            </a:r>
            <a:endParaRPr lang="pt-BR">
              <a:solidFill>
                <a:schemeClr val="tx1"/>
              </a:solidFill>
            </a:endParaRPr>
          </a:p>
          <a:p>
            <a:r>
              <a:rPr lang="pt-BR" b="1">
                <a:solidFill>
                  <a:schemeClr val="tx1"/>
                </a:solidFill>
                <a:ea typeface="+mn-lt"/>
                <a:cs typeface="+mn-lt"/>
              </a:rPr>
              <a:t>Criação e Realização de Sorteios de Loteria Personalizáveis</a:t>
            </a:r>
            <a:endParaRPr lang="pt-BR">
              <a:solidFill>
                <a:schemeClr val="tx1"/>
              </a:solidFill>
            </a:endParaRPr>
          </a:p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>
            <a:normAutofit/>
          </a:bodyPr>
          <a:lstStyle/>
          <a:p>
            <a:r>
              <a:rPr lang="pt-BR" b="1" dirty="0">
                <a:ea typeface="+mj-lt"/>
                <a:cs typeface="+mj-lt"/>
              </a:rPr>
              <a:t>Sua Loto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E6917E-1584-7AC0-B410-CD6F7460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3210FB-B420-76FD-8F23-B423CCA9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Oferecer um sistema para a criação de sorteios personalizáveis, com prêmios e regras definidas pelos próprios usuários, e que permita a compra de bilhetes desses sorteios através moeda única para câmbio com a finalidade de realizar sorteios, compras de bilhetes e retiradas de prêmios de forma simples e centralizada.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6301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93E2B2-C818-5EE5-2C99-1635C368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b="1" dirty="0">
                <a:ea typeface="+mj-lt"/>
                <a:cs typeface="+mj-lt"/>
              </a:rPr>
              <a:t>Requisitos Funcionais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A8E87-848F-D693-7A31-49948277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[RF01] – Permitir aos usuários do sistema a criação e execução de sorteios personalizáveis(podem ser sorteados mais de uma vez).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r>
              <a:rPr lang="pt-BR" dirty="0">
                <a:ea typeface="+mn-lt"/>
                <a:cs typeface="+mn-lt"/>
              </a:rPr>
              <a:t>[RF02] – Fornecer a todos os usuários a visualização de sorteios ativos e finalizados.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r>
              <a:rPr lang="pt-BR" dirty="0">
                <a:ea typeface="+mn-lt"/>
                <a:cs typeface="+mn-lt"/>
              </a:rPr>
              <a:t>[RF03] – Realizar automaticamente sorteios nos períodos definidos. 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r>
              <a:rPr lang="pt-BR" dirty="0">
                <a:ea typeface="+mn-lt"/>
                <a:cs typeface="+mn-lt"/>
              </a:rPr>
              <a:t>[RF04] – Criar uma lista ou relatório com os vencedores para cada sorteio finalizado.</a:t>
            </a:r>
            <a:endParaRPr lang="pt-BR" dirty="0"/>
          </a:p>
          <a:p>
            <a:endParaRPr lang="pt-BR" dirty="0"/>
          </a:p>
          <a:p>
            <a:r>
              <a:rPr lang="pt-BR" dirty="0"/>
              <a:t>[RF05] – Notificar os vencedores de sorteios finalizados.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B89207D-F87C-E02A-FD7A-7DC39DE8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b="1" dirty="0"/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6F508A-A367-0D15-17D8-0FA4974A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[RF06] – Possibilitar ao usuário o preenchimento e compra de bilhetes para um sorteio.</a:t>
            </a:r>
            <a:br>
              <a:rPr lang="en-US" dirty="0"/>
            </a:br>
            <a:endParaRPr lang="en-US"/>
          </a:p>
          <a:p>
            <a:r>
              <a:rPr lang="pt-BR" dirty="0">
                <a:ea typeface="+mn-lt"/>
                <a:cs typeface="+mn-lt"/>
              </a:rPr>
              <a:t>[RF07] – Mostrar uma visão geral dos bilhetes em sorteios ativos e finalizados.</a:t>
            </a:r>
            <a:br>
              <a:rPr lang="en-US" dirty="0"/>
            </a:br>
            <a:endParaRPr lang="en-US"/>
          </a:p>
          <a:p>
            <a:r>
              <a:rPr lang="pt-BR" dirty="0">
                <a:ea typeface="+mn-lt"/>
                <a:cs typeface="+mn-lt"/>
              </a:rPr>
              <a:t>[RF08] – Deve permitir a alteração dos números de bilhetes em sorteios ativos.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[RF09] – Deve permitir fazer depósitos e saques com uma moeda própria em uma conta particular do sistema.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/>
              <a:t>[RF10] – Deve fazer um balanço da conta, mostrando o valor em depósito um resumo de todos os bilhetes comprados, sorteios vencidos e de sorteios realizados e seus prêmios.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644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8DBF6DD-4D62-579F-D5E3-1D179028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b="1" dirty="0">
                <a:ea typeface="+mj-lt"/>
                <a:cs typeface="+mj-lt"/>
              </a:rPr>
              <a:t>Requisitos não Funcionais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7C662-2653-45E3-54D5-B0242494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[RNF01] – Sorteios ativos devem ocorrer sem atrasos e nos prazos estipulados.</a:t>
            </a:r>
            <a:br>
              <a:rPr lang="en-US" dirty="0"/>
            </a:br>
            <a:endParaRPr lang="en-US"/>
          </a:p>
          <a:p>
            <a:r>
              <a:rPr lang="pt-BR" dirty="0">
                <a:ea typeface="+mn-lt"/>
                <a:cs typeface="+mn-lt"/>
              </a:rPr>
              <a:t>[RNF02] – O relatório de vencedores deve ser feito sempre que um sorteio e realizado.</a:t>
            </a:r>
            <a:br>
              <a:rPr lang="en-US" dirty="0"/>
            </a:br>
            <a:endParaRPr lang="en-US"/>
          </a:p>
          <a:p>
            <a:r>
              <a:rPr lang="pt-BR" dirty="0">
                <a:ea typeface="+mn-lt"/>
                <a:cs typeface="+mn-lt"/>
              </a:rPr>
              <a:t>[RNF03] – Notificações aos vencedores devem ser dadas quando o cliente entra com sua conta e após a geração do relatório.</a:t>
            </a:r>
            <a:br>
              <a:rPr lang="en-US" dirty="0"/>
            </a:br>
            <a:endParaRPr lang="en-US"/>
          </a:p>
          <a:p>
            <a:r>
              <a:rPr lang="pt-BR" dirty="0">
                <a:ea typeface="+mn-lt"/>
                <a:cs typeface="+mn-lt"/>
              </a:rPr>
              <a:t>[RNF04] – O sistema deve ser fácil de usar.</a:t>
            </a:r>
            <a:br>
              <a:rPr lang="en-US" dirty="0"/>
            </a:br>
            <a:endParaRPr lang="en-US"/>
          </a:p>
          <a:p>
            <a:r>
              <a:rPr lang="pt-BR" dirty="0">
                <a:ea typeface="+mn-lt"/>
                <a:cs typeface="+mn-lt"/>
              </a:rPr>
              <a:t>[RNF05] – O sistema deve ser confiável e proteger informações pessoais dos clientes (vencedores e organizadores dos sorteios).</a:t>
            </a:r>
            <a:br>
              <a:rPr lang="en-US" dirty="0"/>
            </a:br>
            <a:endParaRPr lang="en-US"/>
          </a:p>
          <a:p>
            <a:r>
              <a:rPr lang="pt-BR" dirty="0">
                <a:ea typeface="+mn-lt"/>
                <a:cs typeface="+mn-lt"/>
              </a:rPr>
              <a:t>[RNF06] – O sistema será codificado na linguagem Java, utilizando-se do paradigma orientado a objeto.</a:t>
            </a:r>
            <a:br>
              <a:rPr lang="en-US" dirty="0"/>
            </a:br>
            <a:endParaRPr lang="en-US"/>
          </a:p>
          <a:p>
            <a:r>
              <a:rPr lang="pt-BR" dirty="0">
                <a:ea typeface="+mn-lt"/>
                <a:cs typeface="+mn-lt"/>
              </a:rPr>
              <a:t>[RNF07] – O sistema fara uso do MySQL Workbanch para armazenamento dos dados.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90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E2080-AC74-0323-8741-C8AFF133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B729E0FE-598E-9A60-7FC3-8A3C45F76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75" y="1342560"/>
            <a:ext cx="4663726" cy="5046184"/>
          </a:xfrm>
        </p:spPr>
      </p:pic>
    </p:spTree>
    <p:extLst>
      <p:ext uri="{BB962C8B-B14F-4D97-AF65-F5344CB8AC3E}">
        <p14:creationId xmlns:p14="http://schemas.microsoft.com/office/powerpoint/2010/main" val="1356556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Faceta</vt:lpstr>
      <vt:lpstr>Sua Loto </vt:lpstr>
      <vt:lpstr>Objetivo</vt:lpstr>
      <vt:lpstr>Requisitos Funcionais </vt:lpstr>
      <vt:lpstr>Requisitos Funcionais</vt:lpstr>
      <vt:lpstr>Requisitos não Funcionais </vt:lpstr>
      <vt:lpstr>Modelo Conceitual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138</cp:revision>
  <dcterms:created xsi:type="dcterms:W3CDTF">2022-11-10T14:07:17Z</dcterms:created>
  <dcterms:modified xsi:type="dcterms:W3CDTF">2022-11-10T14:52:46Z</dcterms:modified>
</cp:coreProperties>
</file>