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5"/>
  </p:notesMasterIdLst>
  <p:sldIdLst>
    <p:sldId id="658" r:id="rId2"/>
    <p:sldId id="268" r:id="rId3"/>
    <p:sldId id="659" r:id="rId4"/>
    <p:sldId id="270" r:id="rId5"/>
    <p:sldId id="661" r:id="rId6"/>
    <p:sldId id="663" r:id="rId7"/>
    <p:sldId id="275" r:id="rId8"/>
    <p:sldId id="677" r:id="rId9"/>
    <p:sldId id="678" r:id="rId10"/>
    <p:sldId id="278" r:id="rId11"/>
    <p:sldId id="666" r:id="rId12"/>
    <p:sldId id="668" r:id="rId13"/>
    <p:sldId id="667" r:id="rId14"/>
    <p:sldId id="669" r:id="rId15"/>
    <p:sldId id="670" r:id="rId16"/>
    <p:sldId id="672" r:id="rId17"/>
    <p:sldId id="671" r:id="rId18"/>
    <p:sldId id="673" r:id="rId19"/>
    <p:sldId id="674" r:id="rId20"/>
    <p:sldId id="675" r:id="rId21"/>
    <p:sldId id="676" r:id="rId22"/>
    <p:sldId id="665" r:id="rId23"/>
    <p:sldId id="28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A38813A-DC75-44A1-8EE3-FC5DAF9AB90C}">
          <p14:sldIdLst>
            <p14:sldId id="658"/>
            <p14:sldId id="268"/>
            <p14:sldId id="659"/>
            <p14:sldId id="270"/>
            <p14:sldId id="661"/>
            <p14:sldId id="663"/>
            <p14:sldId id="275"/>
            <p14:sldId id="677"/>
            <p14:sldId id="678"/>
            <p14:sldId id="278"/>
            <p14:sldId id="666"/>
            <p14:sldId id="668"/>
            <p14:sldId id="667"/>
            <p14:sldId id="669"/>
            <p14:sldId id="670"/>
            <p14:sldId id="672"/>
            <p14:sldId id="671"/>
            <p14:sldId id="673"/>
            <p14:sldId id="674"/>
            <p14:sldId id="675"/>
            <p14:sldId id="676"/>
            <p14:sldId id="66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2F8"/>
          </a:solidFill>
        </a:fill>
      </a:tcStyle>
    </a:wholeTbl>
    <a:band2H>
      <a:tcTxStyle/>
      <a:tcStyle>
        <a:tcBdr/>
        <a:fill>
          <a:solidFill>
            <a:srgbClr val="E7F1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ECD"/>
          </a:solidFill>
        </a:fill>
      </a:tcStyle>
    </a:wholeTbl>
    <a:band2H>
      <a:tcTxStyle/>
      <a:tcStyle>
        <a:tcBdr/>
        <a:fill>
          <a:solidFill>
            <a:srgbClr val="FAE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2F4"/>
          </a:solidFill>
        </a:fill>
      </a:tcStyle>
    </a:wholeTbl>
    <a:band2H>
      <a:tcTxStyle/>
      <a:tcStyle>
        <a:tcBdr/>
        <a:fill>
          <a:solidFill>
            <a:srgbClr val="F0EA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32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46-A7DE-46E5-AFE2-1F457EBC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BEA3FC-2BBF-427D-8E62-79F15BE1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D9850-CE25-4DB9-8BC7-42FCF47B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FE213-2649-493C-8777-44758335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D9B14-1FC3-4A75-ACD5-AAD249AE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37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155BA-4228-45A2-9777-062FDF7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066BF-0BD4-4F14-BFBD-D5D5597D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B2B6D-58C3-45CC-8E5F-F2A0C187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A6AB1-A4E0-42D1-8713-A69FA8B3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66BF2-3F93-4207-A77F-7D22FD74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2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240B73-FFC1-4D01-B9DA-0C02D20B5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C9EEE-758F-4945-891C-D3CDA2D43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C3A68D-3593-4697-9F6C-B08DB865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40E39F-9A67-44DE-A937-EA4FE8CA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E90F7A-FDD6-4F66-A668-82168950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54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84CB2-29DB-4CE7-AD5F-858F0A99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1C0E2-317C-41B7-8B32-47AB20D7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547C0-DCE3-4CC2-B215-4192EC6D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2EBA2-2114-4A6A-B771-D6D3314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DD4CB-463C-40C7-9B8E-AC9EE32E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6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AA8CC-ABEE-48CA-9B6C-82606BAA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4FF4C-06E9-4A77-BC17-887697DC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9A88A-E286-4292-BFA5-C0C01410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CA8626-2E3F-45DE-9859-813D4025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D7CD4-5516-4AD6-9D6F-55CE46D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E60CD-6C28-4218-8ACB-57AE66E5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EC878-C720-4273-A1BB-0F76ACC95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15ED90-E3AB-45DF-8FF4-CCAE56FC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3A3035-28E1-4DB9-A4FB-CDBB46D8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9B6449-E80A-43D2-B539-E2C394E9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F3BEA6-D7EC-4DF0-8A7C-185CDF9F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55A32-FC9E-4AF7-94AF-792877D5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DBC08D-859A-4AA4-ADFD-2FC260C3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62D83D-9E4E-4B82-B777-D20CD4DF2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6BF9B7-E0A6-435D-A52C-4CCCDF588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AF2922-BAE1-4AC7-8426-FF66A187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830247-1D4A-40CE-A4D7-E6D0EF4E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BB1952-3F29-48D2-B34B-5DF56CE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904CE8-9D12-4162-9C2C-68D337A9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11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D3164-EBFB-4EAD-9AE4-6B3E607B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B6AD7D-9B95-4F75-BADF-935D926B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63A2F5-69A8-4A04-87D9-AB8CDC60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787F5C-BD24-41CE-8003-782745A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1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22847D-18B1-4D31-8D85-D662D66C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C5179F-29E5-4F1F-BA2C-01461AA4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E5CD9B-56A2-4E74-92DE-672869AE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6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355C2-E8A6-4458-AE29-C7F118F9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EA6F0-CE68-463A-B0A9-D4EF697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20D894-2717-4AB3-9935-DDAB92A5F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1FD1C-7C03-4E8C-A037-D9B1F79B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7AF48C-0F0D-4F63-9D08-832ED353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07AA1E-C545-47EF-A9A1-C48E54A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5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7CF0-B94F-431F-8384-05383F27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300908-32E7-409D-B30C-B48CCF2CE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582106-D139-40E3-B84F-274B82760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2D96B7-BBF7-4EC6-A5EF-F84C5DB3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A6DBCE-EF5B-4C8A-9E28-08A1490B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5B11F3-5DB1-45D3-A469-7E49C3FB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8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80DAB-94A9-4583-8142-21CDC59B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FFA63A-18AE-4B2B-937A-E205D94EE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841EF-B78C-4EF4-B38C-891121BE8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926E-E803-4A8A-84DA-044F5FC572E2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4B9C1-B6CD-428E-80E2-EE44FEA28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1A83A5-E795-425A-A41B-23ECB224D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8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434907" y="1384784"/>
            <a:ext cx="2479611" cy="56004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Факультет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информационных технологий</a:t>
            </a:r>
            <a:br>
              <a:rPr lang="ru-RU" sz="1200" dirty="0"/>
            </a:br>
            <a:endParaRPr lang="ru-RU" sz="1200" dirty="0"/>
          </a:p>
        </p:txBody>
      </p:sp>
      <p:pic>
        <p:nvPicPr>
          <p:cNvPr id="14338" name="Content Placeholder 3" descr="МГППУ_ЛОГ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1540" y="368660"/>
            <a:ext cx="3220757" cy="1362409"/>
          </a:xfrm>
        </p:spPr>
      </p:pic>
      <p:pic>
        <p:nvPicPr>
          <p:cNvPr id="3" name="Рисунок 2" descr="C:\Users\user.OT317-1\Desktop\буклет it\logoMGPPU.png"/>
          <p:cNvPicPr/>
          <p:nvPr/>
        </p:nvPicPr>
        <p:blipFill>
          <a:blip r:embed="rId3" cstate="print"/>
          <a:srcRect l="25244" t="22615" r="24081" b="38272"/>
          <a:stretch>
            <a:fillRect/>
          </a:stretch>
        </p:blipFill>
        <p:spPr bwMode="auto">
          <a:xfrm>
            <a:off x="6840252" y="404664"/>
            <a:ext cx="166892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503548" y="2060849"/>
            <a:ext cx="8460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сервиса поддержки профессиональной социализации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5110" y="3753037"/>
            <a:ext cx="8537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itchFamily="18" charset="0"/>
              </a:rPr>
              <a:t>Руководитель: 					Попков Сергей Игоревич</a:t>
            </a:r>
            <a:br>
              <a:rPr lang="ru-RU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itchFamily="18" charset="0"/>
              </a:rPr>
              <a:t>Исполнитель:  			              		Юматов Андрей Дмитриевич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339752" y="5571820"/>
            <a:ext cx="478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Москва 2021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04738F-1AAF-48C6-BCC6-C810D62901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9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45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DB34A6-BCF5-428A-9A42-8799E9809A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8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62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FBA62E-C070-459F-B76C-8F640B4F2C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8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90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24B6C8-9B3D-4262-BBC2-0C6D521501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8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13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F915A7-E492-426A-9A96-1ADA8A343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8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69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A15A3A-CA90-4617-9D93-8FA914E70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8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17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00DA4E-32CC-4BC7-92A0-CD9AEAE66D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3" y="1690689"/>
            <a:ext cx="7660433" cy="43089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97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25B176-C049-4887-AE40-26FC862C4F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8"/>
            <a:ext cx="7662331" cy="43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8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9ADE59-E11B-4CB9-A3C6-E602D4603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8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61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B22880-6B57-4E4F-A1A3-D502BC8A6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8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18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F2DE8-7FBD-4C47-B73E-5B91FAC9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A1FE0-8F56-4B23-B0F4-62DA4504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4535"/>
            <a:ext cx="7886700" cy="13255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Похожих решений среди аналогов не наблюдается</a:t>
            </a:r>
          </a:p>
          <a:p>
            <a:r>
              <a:rPr lang="ru-RU" dirty="0"/>
              <a:t>Повсеместное использование устройств с выходом в интернет</a:t>
            </a:r>
          </a:p>
          <a:p>
            <a:r>
              <a:rPr lang="ru-RU" dirty="0"/>
              <a:t>Есть спрос на получение актуальной информации, но личные границы мешают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6027DC-75A5-450E-AF4F-0E6411187274}"/>
              </a:ext>
            </a:extLst>
          </p:cNvPr>
          <p:cNvSpPr txBox="1">
            <a:spLocks/>
          </p:cNvSpPr>
          <p:nvPr/>
        </p:nvSpPr>
        <p:spPr>
          <a:xfrm>
            <a:off x="628650" y="286926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Цель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C52637B-9431-4778-8BFB-BA70C68AADC2}"/>
              </a:ext>
            </a:extLst>
          </p:cNvPr>
          <p:cNvSpPr txBox="1">
            <a:spLocks/>
          </p:cNvSpPr>
          <p:nvPr/>
        </p:nvSpPr>
        <p:spPr>
          <a:xfrm>
            <a:off x="628650" y="4059361"/>
            <a:ext cx="7886700" cy="224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Разработать социальную сеть с возможностью:</a:t>
            </a:r>
          </a:p>
          <a:p>
            <a:r>
              <a:rPr lang="ru-RU" dirty="0"/>
              <a:t>Объединения пользователей по городам</a:t>
            </a:r>
          </a:p>
          <a:p>
            <a:r>
              <a:rPr lang="ru-RU" dirty="0"/>
              <a:t>Дальнейшего развития интернет-приложения</a:t>
            </a:r>
          </a:p>
          <a:p>
            <a:r>
              <a:rPr lang="ru-RU" dirty="0"/>
              <a:t>Совершенствовать в дальнейшем программу</a:t>
            </a:r>
          </a:p>
          <a:p>
            <a:r>
              <a:rPr lang="ru-RU" dirty="0"/>
              <a:t>Дальнейшего анализа и изучение возможностей таких группы людей </a:t>
            </a:r>
          </a:p>
        </p:txBody>
      </p:sp>
    </p:spTree>
    <p:extLst>
      <p:ext uri="{BB962C8B-B14F-4D97-AF65-F5344CB8AC3E}">
        <p14:creationId xmlns:p14="http://schemas.microsoft.com/office/powerpoint/2010/main" val="391715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81B26D-2861-4DAD-97C5-C02E4CC80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8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5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C284-C69D-4823-9D56-F9CE8D2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33B07A-13DE-4703-A83E-AA70DAE81B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1690689"/>
            <a:ext cx="7662331" cy="431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74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ABDA-B7AA-4101-ACD7-76387F54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0BD79-15FD-4036-A29B-05B0C444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отметить что разработанное программное обеспечение выполнено в полном объёме от поставленных задач.</a:t>
            </a:r>
          </a:p>
          <a:p>
            <a:pPr lvl="1"/>
            <a:r>
              <a:rPr lang="ru-RU" dirty="0"/>
              <a:t>Выполнена настройка под проект фреймворк </a:t>
            </a:r>
            <a:r>
              <a:rPr lang="en-US" dirty="0"/>
              <a:t>Django</a:t>
            </a:r>
            <a:endParaRPr lang="ru-RU" dirty="0"/>
          </a:p>
          <a:p>
            <a:pPr lvl="2"/>
            <a:r>
              <a:rPr lang="ru-RU" sz="1600" dirty="0"/>
              <a:t>На уровне фреймворка была реализована регистрация по почте</a:t>
            </a:r>
          </a:p>
          <a:p>
            <a:pPr lvl="2"/>
            <a:r>
              <a:rPr lang="ru-RU" sz="1600" dirty="0"/>
              <a:t>Было реализовано подтверждение почты пользователя через хост </a:t>
            </a:r>
            <a:r>
              <a:rPr lang="en-US" sz="1600" dirty="0"/>
              <a:t>smtp.yandex.ru</a:t>
            </a:r>
            <a:endParaRPr lang="ru-RU" sz="1600" dirty="0"/>
          </a:p>
          <a:p>
            <a:pPr lvl="2"/>
            <a:r>
              <a:rPr lang="ru-RU" sz="1600" dirty="0"/>
              <a:t>Изменена структура проекта</a:t>
            </a:r>
          </a:p>
          <a:p>
            <a:pPr lvl="1"/>
            <a:r>
              <a:rPr lang="ru-RU" dirty="0"/>
              <a:t>Реализован рабочий прототип</a:t>
            </a:r>
          </a:p>
          <a:p>
            <a:pPr lvl="1"/>
            <a:r>
              <a:rPr lang="ru-RU" dirty="0"/>
              <a:t>Разработан дизайн проекта </a:t>
            </a:r>
          </a:p>
          <a:p>
            <a:r>
              <a:rPr lang="ru-RU" dirty="0"/>
              <a:t>Тестирование выявило несколько нюансов и целый ряд по улучшению и доработке проекта в будущем.</a:t>
            </a:r>
          </a:p>
          <a:p>
            <a:r>
              <a:rPr lang="ru-RU" dirty="0"/>
              <a:t>И в настоящее время это приложение способно объединять людей одного города в единый чат. Как и задумывалось </a:t>
            </a:r>
          </a:p>
        </p:txBody>
      </p:sp>
    </p:spTree>
    <p:extLst>
      <p:ext uri="{BB962C8B-B14F-4D97-AF65-F5344CB8AC3E}">
        <p14:creationId xmlns:p14="http://schemas.microsoft.com/office/powerpoint/2010/main" val="260458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E0F66-7C97-43B7-8351-65E384A1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254874-E21D-4645-9D5B-007328459AA5}"/>
              </a:ext>
            </a:extLst>
          </p:cNvPr>
          <p:cNvSpPr/>
          <p:nvPr/>
        </p:nvSpPr>
        <p:spPr>
          <a:xfrm>
            <a:off x="2339752" y="5571820"/>
            <a:ext cx="478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Москва 2021 </a:t>
            </a:r>
          </a:p>
        </p:txBody>
      </p:sp>
    </p:spTree>
    <p:extLst>
      <p:ext uri="{BB962C8B-B14F-4D97-AF65-F5344CB8AC3E}">
        <p14:creationId xmlns:p14="http://schemas.microsoft.com/office/powerpoint/2010/main" val="113507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1897B-361C-4997-B5F3-4D6CA2CF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0A04C-88A4-476C-A7EC-3286659B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100" dirty="0"/>
              <a:t>Исследовать предметную область социальной сети</a:t>
            </a:r>
          </a:p>
          <a:p>
            <a:pPr lvl="2"/>
            <a:r>
              <a:rPr lang="ru-RU" sz="1800" dirty="0"/>
              <a:t>Изучить перспективы развития на реальных примерах</a:t>
            </a:r>
          </a:p>
          <a:p>
            <a:pPr lvl="2"/>
            <a:r>
              <a:rPr lang="ru-RU" sz="1800" dirty="0"/>
              <a:t>Изучить и сравнить аналогичные интернет-приложения</a:t>
            </a:r>
          </a:p>
          <a:p>
            <a:pPr lvl="1"/>
            <a:r>
              <a:rPr lang="ru-RU" sz="2100" dirty="0"/>
              <a:t>Выбрать программные средства, на которых будет основан проект </a:t>
            </a:r>
          </a:p>
          <a:p>
            <a:pPr lvl="1"/>
            <a:r>
              <a:rPr lang="ru-RU" sz="2100" dirty="0"/>
              <a:t>Разработать программное обеспечение социальной сети открытого общения</a:t>
            </a:r>
          </a:p>
          <a:p>
            <a:pPr lvl="2"/>
            <a:r>
              <a:rPr lang="ru-RU" sz="1800" dirty="0"/>
              <a:t>Разделить процесс разработки на основные этапы </a:t>
            </a:r>
          </a:p>
          <a:p>
            <a:pPr lvl="1"/>
            <a:r>
              <a:rPr lang="ru-RU" sz="2100" dirty="0"/>
              <a:t>Протестировать функции проекта</a:t>
            </a:r>
          </a:p>
          <a:p>
            <a:pPr lvl="1"/>
            <a:r>
              <a:rPr lang="ru-RU" sz="2100" dirty="0"/>
              <a:t>Сделать заключение о проделанной работе </a:t>
            </a:r>
          </a:p>
        </p:txBody>
      </p:sp>
    </p:spTree>
    <p:extLst>
      <p:ext uri="{BB962C8B-B14F-4D97-AF65-F5344CB8AC3E}">
        <p14:creationId xmlns:p14="http://schemas.microsoft.com/office/powerpoint/2010/main" val="286158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946A-4C36-486E-8048-57039B29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 социальных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B4E31-8823-49D6-88EA-FF097AF6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91199"/>
          </a:xfrm>
        </p:spPr>
        <p:txBody>
          <a:bodyPr/>
          <a:lstStyle/>
          <a:p>
            <a:pPr lvl="0"/>
            <a:r>
              <a:rPr lang="ru-RU" dirty="0"/>
              <a:t>Рождение первой социальной сети идёт с 1995 год. </a:t>
            </a:r>
          </a:p>
          <a:p>
            <a:pPr lvl="1"/>
            <a:r>
              <a:rPr lang="ru-RU" dirty="0"/>
              <a:t>Выпускник университета, создал сеть для одноклассников </a:t>
            </a:r>
          </a:p>
          <a:p>
            <a:r>
              <a:rPr lang="ru-RU" dirty="0"/>
              <a:t>И в период с 1995 – 2002 года были ещё попытки создать интересные проекты, однако уверенный «шаг» социальные сети начинают делать с 2003 года.</a:t>
            </a:r>
          </a:p>
          <a:p>
            <a:r>
              <a:rPr lang="ru-RU" dirty="0"/>
              <a:t>И мы можем наблюдать уже бурный рост развития социальных сетей, а главной интерес к ним. </a:t>
            </a:r>
          </a:p>
          <a:p>
            <a:r>
              <a:rPr lang="ru-RU" dirty="0"/>
              <a:t>В следующие когда вместе с 10ми социальных сете появляются будущие гиганты социального интернет пространства. Такие как </a:t>
            </a:r>
            <a:r>
              <a:rPr lang="en-US" dirty="0"/>
              <a:t>Facebook </a:t>
            </a:r>
            <a:r>
              <a:rPr lang="ru-RU" dirty="0"/>
              <a:t>в 2004,</a:t>
            </a:r>
            <a:r>
              <a:rPr lang="en-US" dirty="0"/>
              <a:t> Reddit </a:t>
            </a:r>
            <a:r>
              <a:rPr lang="ru-RU" dirty="0"/>
              <a:t>в 2005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Вконтакте</a:t>
            </a:r>
            <a:r>
              <a:rPr lang="ru-RU" dirty="0"/>
              <a:t> 2006</a:t>
            </a:r>
            <a:endParaRPr lang="en-US" dirty="0"/>
          </a:p>
          <a:p>
            <a:r>
              <a:rPr lang="ru-RU" dirty="0"/>
              <a:t>На сегодняшний день мы можем наблюдать рождения социальных сообществ хоть каждый день, от временных, до долгосрочных, совершенно разных тематик.</a:t>
            </a:r>
          </a:p>
        </p:txBody>
      </p:sp>
    </p:spTree>
    <p:extLst>
      <p:ext uri="{BB962C8B-B14F-4D97-AF65-F5344CB8AC3E}">
        <p14:creationId xmlns:p14="http://schemas.microsoft.com/office/powerpoint/2010/main" val="345858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946A-4C36-486E-8048-57039B29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социальных сетей и чём разница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B4E31-8823-49D6-88EA-FF097AF6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	Социальная сеть проекта имеет особенность в отсутствии личного чата, в пользу только общественного городского чата</a:t>
            </a:r>
          </a:p>
          <a:p>
            <a:pPr lvl="0"/>
            <a:endParaRPr lang="ru-RU" dirty="0"/>
          </a:p>
          <a:p>
            <a:pPr marL="0" lvl="0" indent="0">
              <a:buNone/>
            </a:pPr>
            <a:r>
              <a:rPr lang="ru-RU" dirty="0"/>
              <a:t>	В то время как социальные сети общего характера могут лишь частично удовлетворить требования открытого общения. </a:t>
            </a:r>
          </a:p>
          <a:p>
            <a:pPr marL="0" lvl="0" indent="0">
              <a:buNone/>
            </a:pPr>
            <a:r>
              <a:rPr lang="ru-RU" dirty="0"/>
              <a:t>К примеру, </a:t>
            </a:r>
            <a:r>
              <a:rPr lang="ru-RU" dirty="0" err="1"/>
              <a:t>Вконтакте</a:t>
            </a:r>
            <a:r>
              <a:rPr lang="ru-RU" dirty="0"/>
              <a:t>, как социальная сеть общего характера имеет возможность объединить в одну беседу группу незнакомых пользователей по признаку города. Однако если это делать насильно, то беседа быстро расформируется, а в другом случаи пользователь сам должен искать сообщества, а здесь возникнет проблема набора людей и поддержания темы, но даже если это опустить, то у этого способа нет никакой мобильности и возможности без особых проблем перейти в другой город. </a:t>
            </a:r>
          </a:p>
        </p:txBody>
      </p:sp>
    </p:spTree>
    <p:extLst>
      <p:ext uri="{BB962C8B-B14F-4D97-AF65-F5344CB8AC3E}">
        <p14:creationId xmlns:p14="http://schemas.microsoft.com/office/powerpoint/2010/main" val="339243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946A-4C36-486E-8048-57039B29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Python </a:t>
            </a:r>
            <a:r>
              <a:rPr lang="ru-RU" dirty="0"/>
              <a:t>и</a:t>
            </a:r>
            <a:r>
              <a:rPr lang="en-US" dirty="0"/>
              <a:t> Django?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B4E31-8823-49D6-88EA-FF097AF6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5234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Python</a:t>
            </a:r>
            <a:endParaRPr lang="ru-RU" dirty="0"/>
          </a:p>
          <a:p>
            <a:pPr lvl="0"/>
            <a:r>
              <a:rPr lang="ru-RU" dirty="0"/>
              <a:t>Читабельность кода</a:t>
            </a:r>
          </a:p>
          <a:p>
            <a:r>
              <a:rPr lang="en-US" dirty="0"/>
              <a:t>Python </a:t>
            </a:r>
            <a:r>
              <a:rPr lang="ru-RU" dirty="0"/>
              <a:t>более универсальный язык программирования</a:t>
            </a:r>
          </a:p>
          <a:p>
            <a:r>
              <a:rPr lang="ru-RU" dirty="0"/>
              <a:t>Огромная поддержка сообщества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Django</a:t>
            </a:r>
            <a:endParaRPr lang="ru-RU" dirty="0"/>
          </a:p>
          <a:p>
            <a:r>
              <a:rPr lang="ru-RU" dirty="0"/>
              <a:t>Низкий порог вхождения </a:t>
            </a:r>
            <a:endParaRPr lang="en-US" dirty="0"/>
          </a:p>
          <a:p>
            <a:r>
              <a:rPr lang="ru-RU" dirty="0"/>
              <a:t>Этот фреймворк является более перспективном в изучении, в плане дальнейшего развития, чем </a:t>
            </a:r>
            <a:r>
              <a:rPr lang="en-US" dirty="0"/>
              <a:t>Flask</a:t>
            </a:r>
            <a:r>
              <a:rPr lang="ru-RU" dirty="0"/>
              <a:t> из-за более высокой популярности</a:t>
            </a:r>
          </a:p>
        </p:txBody>
      </p:sp>
    </p:spTree>
    <p:extLst>
      <p:ext uri="{BB962C8B-B14F-4D97-AF65-F5344CB8AC3E}">
        <p14:creationId xmlns:p14="http://schemas.microsoft.com/office/powerpoint/2010/main" val="77729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08C7D-9DAF-4333-B194-8F2011C9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разработки на основные этапы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15628-30B0-481D-802D-D9AE71D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Настроить проект, сформировать скелет и структуру приложения</a:t>
            </a:r>
          </a:p>
          <a:p>
            <a:r>
              <a:rPr lang="ru-RU" dirty="0"/>
              <a:t>Спроектировать базу данных </a:t>
            </a:r>
          </a:p>
          <a:p>
            <a:r>
              <a:rPr lang="ru-RU" dirty="0"/>
              <a:t>Разработать функциональную часть приложения </a:t>
            </a:r>
          </a:p>
          <a:p>
            <a:pPr lvl="1"/>
            <a:r>
              <a:rPr lang="ru-RU" dirty="0"/>
              <a:t>Прописать связи проекта с  приложением </a:t>
            </a:r>
          </a:p>
          <a:p>
            <a:pPr lvl="1"/>
            <a:r>
              <a:rPr lang="ru-RU" dirty="0"/>
              <a:t>Реализовать алгоритмы обработки запросов</a:t>
            </a:r>
          </a:p>
          <a:p>
            <a:r>
              <a:rPr lang="ru-RU" dirty="0"/>
              <a:t>Разработка интерфейса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9193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946A-4C36-486E-8048-57039B29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B5776D-0DD0-4A56-A77F-B43B7B2F5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1452286"/>
            <a:ext cx="867848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946A-4C36-486E-8048-57039B29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вызова страницы чата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D90987-DA47-4966-A9DE-B9CCCCBC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91" y="1690689"/>
            <a:ext cx="6679018" cy="4853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263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араллакс">
  <a:themeElements>
    <a:clrScheme name="Параллакс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Параллакс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556</Words>
  <Application>Microsoft Office PowerPoint</Application>
  <PresentationFormat>Экран (4:3)</PresentationFormat>
  <Paragraphs>77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Факультет информационных технологий </vt:lpstr>
      <vt:lpstr>Актуальность работы</vt:lpstr>
      <vt:lpstr>Задачи</vt:lpstr>
      <vt:lpstr>Перспективы развития социальных сетей</vt:lpstr>
      <vt:lpstr>Примеры социальных сетей и чём разница</vt:lpstr>
      <vt:lpstr>Почему Python и Django?</vt:lpstr>
      <vt:lpstr>Разделение разработки на основные этапы</vt:lpstr>
      <vt:lpstr>База данных</vt:lpstr>
      <vt:lpstr>Пример вызова страницы чата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Андрей Юматов</cp:lastModifiedBy>
  <cp:revision>45</cp:revision>
  <dcterms:modified xsi:type="dcterms:W3CDTF">2021-05-24T15:01:59Z</dcterms:modified>
</cp:coreProperties>
</file>