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Tangent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Joe Brock, Josh Lilly, Sara </a:t>
            </a:r>
            <a:r>
              <a:rPr lang="en-US" dirty="0" err="1"/>
              <a:t>Saad</a:t>
            </a:r>
            <a:r>
              <a:rPr lang="en-US" dirty="0"/>
              <a:t>, and Robert Pierce</a:t>
            </a:r>
          </a:p>
        </p:txBody>
      </p:sp>
    </p:spTree>
    <p:extLst>
      <p:ext uri="{BB962C8B-B14F-4D97-AF65-F5344CB8AC3E}">
        <p14:creationId xmlns:p14="http://schemas.microsoft.com/office/powerpoint/2010/main" val="357206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choose to do the Tangent Bug?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Useful applicability in real life</a:t>
            </a:r>
          </a:p>
          <a:p>
            <a:r>
              <a:rPr lang="en-US" dirty="0"/>
              <a:t>Dynamic use</a:t>
            </a:r>
          </a:p>
          <a:p>
            <a:r>
              <a:rPr lang="en-US" dirty="0"/>
              <a:t>Can use previous concepts we learned in class</a:t>
            </a:r>
          </a:p>
          <a:p>
            <a:r>
              <a:rPr lang="en-US" dirty="0"/>
              <a:t>Just more optimal for exploration</a:t>
            </a:r>
          </a:p>
        </p:txBody>
      </p:sp>
    </p:spTree>
    <p:extLst>
      <p:ext uri="{BB962C8B-B14F-4D97-AF65-F5344CB8AC3E}">
        <p14:creationId xmlns:p14="http://schemas.microsoft.com/office/powerpoint/2010/main" val="66477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Technical issues</a:t>
            </a:r>
          </a:p>
          <a:p>
            <a:pPr lvl="1"/>
            <a:r>
              <a:rPr lang="en-US" dirty="0"/>
              <a:t>New territory for the team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Had similar situations prior</a:t>
            </a:r>
          </a:p>
          <a:p>
            <a:pPr lvl="1"/>
            <a:r>
              <a:rPr lang="en-US" dirty="0"/>
              <a:t>Knowledgeable on different AI path planning</a:t>
            </a:r>
          </a:p>
          <a:p>
            <a:pPr lvl="1"/>
            <a:r>
              <a:rPr lang="en-US" dirty="0"/>
              <a:t>Allows us more practice with the concepts we </a:t>
            </a:r>
            <a:r>
              <a:rPr lang="en-US"/>
              <a:t>have available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260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113</TotalTime>
  <Words>78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Tangent Bot</vt:lpstr>
      <vt:lpstr>Why did we choose to do the Tangent Bug?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Tangent Bot</dc:title>
  <dc:creator>Joe Brock</dc:creator>
  <cp:lastModifiedBy>Joe Brock</cp:lastModifiedBy>
  <cp:revision>5</cp:revision>
  <dcterms:created xsi:type="dcterms:W3CDTF">2016-11-13T00:35:58Z</dcterms:created>
  <dcterms:modified xsi:type="dcterms:W3CDTF">2016-11-14T03:05:03Z</dcterms:modified>
</cp:coreProperties>
</file>