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handoutMasterIdLst>
    <p:handoutMasterId r:id="rId16"/>
  </p:handoutMasterIdLst>
  <p:sldIdLst>
    <p:sldId id="308" r:id="rId2"/>
    <p:sldId id="256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3" r:id="rId11"/>
    <p:sldId id="375" r:id="rId12"/>
    <p:sldId id="376" r:id="rId13"/>
    <p:sldId id="378" r:id="rId14"/>
  </p:sldIdLst>
  <p:sldSz cx="9144000" cy="6858000" type="screen4x3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440" autoAdjust="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AD4BB90-5A76-4BAD-9388-A05A396C7513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173B635-50F2-448E-9F5B-E3CFA868E4D1}" type="slidenum">
              <a:rPr lang="fr-CA" smtClean="0"/>
              <a:pPr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7DD9448-208D-4D2A-851A-C90A095BD9BF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D6ADEA9-CA08-48ED-8D43-9BDAA347DA9E}" type="slidenum">
              <a:rPr lang="fr-CA" smtClean="0"/>
              <a:pPr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02ED089-1BE6-447C-9A08-BA3E3A33124D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CA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fr.wikipedia.org/wiki/It%C3%A9rateur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fr-CA" sz="5400" dirty="0" smtClean="0"/>
              <a:t>Chapitre 7</a:t>
            </a:r>
          </a:p>
          <a:p>
            <a:pPr algn="ctr"/>
            <a:r>
              <a:rPr lang="fr-CA" sz="5400" dirty="0" smtClean="0"/>
              <a:t>Les tableaux</a:t>
            </a:r>
            <a:endParaRPr lang="fr-CA" sz="5400" dirty="0"/>
          </a:p>
        </p:txBody>
      </p:sp>
      <p:grpSp>
        <p:nvGrpSpPr>
          <p:cNvPr id="3" name="Groupe 2"/>
          <p:cNvGrpSpPr/>
          <p:nvPr/>
        </p:nvGrpSpPr>
        <p:grpSpPr>
          <a:xfrm>
            <a:off x="9572660" y="785794"/>
            <a:ext cx="3357586" cy="951848"/>
            <a:chOff x="571472" y="5500702"/>
            <a:chExt cx="1143008" cy="951848"/>
          </a:xfrm>
        </p:grpSpPr>
        <p:sp>
          <p:nvSpPr>
            <p:cNvPr id="5" name="Accolade ouvrante 4"/>
            <p:cNvSpPr/>
            <p:nvPr/>
          </p:nvSpPr>
          <p:spPr>
            <a:xfrm rot="16200000">
              <a:off x="964381" y="5107793"/>
              <a:ext cx="357190" cy="1143008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714348" y="5929330"/>
              <a:ext cx="9286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smtClean="0"/>
                <a:t>Information fournie à la méthode (paramètre)</a:t>
              </a:r>
              <a:endParaRPr lang="fr-CA" sz="1400" dirty="0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10572792" y="3786190"/>
            <a:ext cx="1071570" cy="736405"/>
            <a:chOff x="571472" y="5643578"/>
            <a:chExt cx="1071570" cy="736405"/>
          </a:xfrm>
        </p:grpSpPr>
        <p:sp>
          <p:nvSpPr>
            <p:cNvPr id="8" name="Accolade ouvrante 7"/>
            <p:cNvSpPr/>
            <p:nvPr/>
          </p:nvSpPr>
          <p:spPr>
            <a:xfrm rot="16200000">
              <a:off x="928662" y="5286388"/>
              <a:ext cx="357190" cy="1071570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05418" y="6072206"/>
              <a:ext cx="8706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smtClean="0"/>
                <a:t>objet</a:t>
              </a:r>
              <a:endParaRPr lang="fr-CA" sz="1400" dirty="0"/>
            </a:p>
          </p:txBody>
        </p:sp>
      </p:grpSp>
      <p:cxnSp>
        <p:nvCxnSpPr>
          <p:cNvPr id="10" name="Connecteur droit avec flèche 9"/>
          <p:cNvCxnSpPr/>
          <p:nvPr/>
        </p:nvCxnSpPr>
        <p:spPr>
          <a:xfrm rot="5400000" flipH="1" flipV="1">
            <a:off x="10680743" y="2606669"/>
            <a:ext cx="499272" cy="79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7 : Tableaux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2976" y="2000240"/>
            <a:ext cx="7500990" cy="4500594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 tableau en entier peut être passé en paramètre à une méthode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Comme tout autre objet, la référence au tableau est passée, faisant du paramètre formel et du paramètre effectif des alias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modification à un élément du tableau dans la méthode fera donc une modification à l'original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</a:t>
            </a:r>
            <a:r>
              <a:rPr lang="fr-CA" dirty="0" err="1" smtClean="0"/>
              <a:t>Alias.java</a:t>
            </a:r>
            <a:endParaRPr lang="fr-CA" dirty="0" smtClean="0"/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5400000">
            <a:off x="10108445" y="-750099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9358346" y="571480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chaque valeur a un indice numérique permettant  d'y accéder</a:t>
            </a:r>
            <a:endParaRPr lang="fr-CA" sz="14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9715536" y="578645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7 : </a:t>
            </a:r>
            <a:r>
              <a:rPr lang="fr-CA" sz="3400" dirty="0" smtClean="0"/>
              <a:t>Paramètres variables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572428" cy="4500594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Il est commun de vouloir traiter un nombre variable d'items.  Supposons par exemple que nous voulons une méthode qui traite un nombre inconnu d'éléments. Ex: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//Appel pour avoir la moyenne de ?? valeurs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err="1" smtClean="0"/>
              <a:t>moyenneX</a:t>
            </a:r>
            <a:r>
              <a:rPr lang="fr-CA" dirty="0" smtClean="0"/>
              <a:t> = </a:t>
            </a:r>
            <a:r>
              <a:rPr lang="fr-CA" dirty="0" err="1" smtClean="0"/>
              <a:t>moy</a:t>
            </a:r>
            <a:r>
              <a:rPr lang="fr-CA" dirty="0" smtClean="0"/>
              <a:t>(42,69,37);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err="1" smtClean="0"/>
              <a:t>moyenneX</a:t>
            </a:r>
            <a:r>
              <a:rPr lang="fr-CA" dirty="0" smtClean="0"/>
              <a:t> = </a:t>
            </a:r>
            <a:r>
              <a:rPr lang="fr-CA" dirty="0" err="1" smtClean="0"/>
              <a:t>moy</a:t>
            </a:r>
            <a:r>
              <a:rPr lang="fr-CA" dirty="0" smtClean="0"/>
              <a:t>(44,55,78,98,78,12);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5400000">
            <a:off x="10108445" y="-750099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9358346" y="571480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chaque valeur a un indice numérique permettant  d'y accéder</a:t>
            </a:r>
            <a:endParaRPr lang="fr-CA" sz="14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9715536" y="578645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7 : </a:t>
            </a:r>
            <a:r>
              <a:rPr lang="fr-CA" sz="3400" dirty="0" smtClean="0"/>
              <a:t>Paramètres variables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572428" cy="4857760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On pourrait définir des versions surchargées de la méthode </a:t>
            </a:r>
            <a:r>
              <a:rPr lang="fr-CA" dirty="0" err="1" smtClean="0"/>
              <a:t>moyenneX</a:t>
            </a:r>
            <a:r>
              <a:rPr lang="fr-CA" dirty="0" smtClean="0"/>
              <a:t> (C'est-à-dire créer une méthode à 1 paramètre et faire du copier-coller jusqu'à ce que nous puissions gérer le nombre voulu d'éléments).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Java fournit cependant une méthode efficace pour créer une liste de paramètres de taille variable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paramètres peuvent être de type primitif ou des objets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méthode qui reçoit des paramètres variables peut aussi recevoir d'autres paramètres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AddMe.java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VariableParameters.java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5400000">
            <a:off x="10108445" y="-750099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9358346" y="571480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chaque valeur a un indice numérique permettant  d'y accéder</a:t>
            </a:r>
            <a:endParaRPr lang="fr-CA" sz="14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9715536" y="578645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7 : Tableaux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572428" cy="485776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En Java c’est un tableau de tableaux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Déclaration : </a:t>
            </a:r>
            <a:r>
              <a:rPr lang="fr-CA" dirty="0" err="1" smtClean="0"/>
              <a:t>int</a:t>
            </a:r>
            <a:r>
              <a:rPr lang="fr-CA" dirty="0" smtClean="0"/>
              <a:t>[] [] notes = new </a:t>
            </a:r>
            <a:r>
              <a:rPr lang="fr-CA" dirty="0" err="1" smtClean="0"/>
              <a:t>int</a:t>
            </a:r>
            <a:r>
              <a:rPr lang="fr-CA" dirty="0" smtClean="0"/>
              <a:t>[12] [50]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 élément est accédé à l’aide de 2 indices :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Value = notes[3][6];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 tableau stocké dans une ligne peut être accédé à l’aide d’un indice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TwoDArray.java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5400000">
            <a:off x="10108445" y="-750099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9358346" y="571480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chaque valeur a un indice numérique permettant  d'y accéder</a:t>
            </a:r>
            <a:endParaRPr lang="fr-CA" sz="14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9715536" y="578645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7 : Tableaux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1500198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 tableau est une liste ordonnée de valeurs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 tableau de taille N a des indices de zéro à N-1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Ce tableau contient  5 valeurs d'indices 0 à 4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/>
          <p:nvPr/>
        </p:nvCxnSpPr>
        <p:spPr>
          <a:xfrm rot="5400000">
            <a:off x="10733527" y="2482447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5400000">
            <a:off x="3321835" y="3750471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2214546" y="514351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78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88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96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12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79</a:t>
                      </a:r>
                      <a:endParaRPr lang="fr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2214546" y="471488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1214414" y="5214950"/>
            <a:ext cx="928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notes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7 : Tableaux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50059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 élément du tableau peut être affecté d'une valeur, affiché ou utilisé dans une expression :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5400000">
            <a:off x="10108445" y="-750099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9358346" y="571480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chaque valeur a un indice numérique permettant  d'y accéder</a:t>
            </a:r>
            <a:endParaRPr lang="fr-CA" sz="14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9715536" y="578645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3429000"/>
            <a:ext cx="7631822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7 : Tableaux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50059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 tableau contient des éléments de même type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On peut créer un tableau de n'importe quel type (</a:t>
            </a:r>
            <a:r>
              <a:rPr lang="fr-CA" dirty="0" err="1" smtClean="0"/>
              <a:t>int</a:t>
            </a:r>
            <a:r>
              <a:rPr lang="fr-CA" dirty="0" smtClean="0"/>
              <a:t>, double, String ou même d'objets)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En Java, le tableau est lui-même un objet et doit donc être instancié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Voici des exemples de déclaration de tableaux : 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5400000">
            <a:off x="10108445" y="-750099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9358346" y="571480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chaque valeur a un indice numérique permettant  d'y accéder</a:t>
            </a:r>
            <a:endParaRPr lang="fr-CA" sz="14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9715536" y="578645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 r="59750" b="83333"/>
          <a:stretch>
            <a:fillRect/>
          </a:stretch>
        </p:blipFill>
        <p:spPr bwMode="auto">
          <a:xfrm>
            <a:off x="2786050" y="4572008"/>
            <a:ext cx="307183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050" y="5892800"/>
            <a:ext cx="312420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7 : Tableaux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2571768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La version </a:t>
            </a:r>
            <a:r>
              <a:rPr lang="fr-CA" dirty="0" err="1" smtClean="0">
                <a:hlinkClick r:id="rId2"/>
              </a:rPr>
              <a:t>itérateur</a:t>
            </a:r>
            <a:r>
              <a:rPr lang="fr-CA" dirty="0" smtClean="0">
                <a:hlinkClick r:id="rId2"/>
              </a:rPr>
              <a:t> </a:t>
            </a:r>
            <a:r>
              <a:rPr lang="fr-CA" dirty="0" smtClean="0"/>
              <a:t>de la boucle for peut être utilisée lors du traitement des éléments du tableau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</a:t>
            </a:r>
            <a:r>
              <a:rPr lang="fr-CA" dirty="0" err="1" smtClean="0"/>
              <a:t>Iterateur.java</a:t>
            </a:r>
            <a:endParaRPr lang="fr-CA" dirty="0" smtClean="0"/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</a:t>
            </a:r>
            <a:r>
              <a:rPr lang="fr-CA" dirty="0" err="1" smtClean="0"/>
              <a:t>BasicArray.java</a:t>
            </a:r>
            <a:endParaRPr lang="fr-CA" dirty="0" smtClean="0"/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5400000">
            <a:off x="10108445" y="-750099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9358346" y="571480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chaque valeur a un indice numérique permettant  d'y accéder</a:t>
            </a:r>
            <a:endParaRPr lang="fr-CA" sz="14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9715536" y="578645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4857760"/>
            <a:ext cx="6090505" cy="106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7 : Tableaux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2976" y="2000240"/>
            <a:ext cx="7283192" cy="442915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fois qu'un tableau est créé, sa taille reste fixe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 indice doit spécifier un élément valide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Sinon il y aura une exception de type : </a:t>
            </a:r>
            <a:r>
              <a:rPr lang="fr-CA" i="1" dirty="0" err="1" smtClean="0"/>
              <a:t>ArrayIndexOutOfBoundsException</a:t>
            </a:r>
            <a:endParaRPr lang="fr-CA" i="1" dirty="0" smtClean="0"/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Ceci est appelé "vérification automatique des limites"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5400000">
            <a:off x="10108445" y="-750099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9358346" y="571480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chaque valeur a un indice numérique permettant  d'y accéder</a:t>
            </a:r>
            <a:endParaRPr lang="fr-CA" sz="14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9715536" y="578645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7 : Tableaux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572428" cy="4429156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Chaque objet tableau a une constante publique </a:t>
            </a:r>
            <a:r>
              <a:rPr lang="fr-CA" dirty="0" err="1" smtClean="0"/>
              <a:t>length</a:t>
            </a:r>
            <a:r>
              <a:rPr lang="fr-CA" dirty="0" smtClean="0"/>
              <a:t> qui contient la taille du tableau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Elle est référencée par le nom du tableau : </a:t>
            </a:r>
            <a:r>
              <a:rPr lang="fr-CA" dirty="0" err="1" smtClean="0"/>
              <a:t>nom.length</a:t>
            </a:r>
            <a:endParaRPr lang="fr-CA" dirty="0" smtClean="0"/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Notez que </a:t>
            </a:r>
            <a:r>
              <a:rPr lang="fr-CA" dirty="0" err="1" smtClean="0"/>
              <a:t>length</a:t>
            </a:r>
            <a:r>
              <a:rPr lang="fr-CA" dirty="0" smtClean="0"/>
              <a:t> contient le nombre d'éléments et non le plus grand indice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</a:t>
            </a:r>
            <a:r>
              <a:rPr lang="fr-CA" dirty="0" err="1" smtClean="0"/>
              <a:t>ReverseOrder.java</a:t>
            </a:r>
            <a:endParaRPr lang="fr-CA" dirty="0" smtClean="0"/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5400000">
            <a:off x="10108445" y="-750099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9358346" y="571480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chaque valeur a un indice numérique permettant  d'y accéder</a:t>
            </a:r>
            <a:endParaRPr lang="fr-CA" sz="14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9715536" y="578645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7 : Tableaux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572428" cy="442915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crochets peuvent être associés au type des éléments ou au nom du tableau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Donc les déclarations suivantes sont équivalentes : 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err="1" smtClean="0"/>
              <a:t>float</a:t>
            </a:r>
            <a:r>
              <a:rPr lang="fr-CA" dirty="0" smtClean="0"/>
              <a:t>[] </a:t>
            </a:r>
            <a:r>
              <a:rPr lang="fr-CA" dirty="0" err="1" smtClean="0"/>
              <a:t>prices</a:t>
            </a:r>
            <a:r>
              <a:rPr lang="fr-CA" dirty="0" smtClean="0"/>
              <a:t>;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err="1" smtClean="0"/>
              <a:t>float</a:t>
            </a:r>
            <a:r>
              <a:rPr lang="fr-CA" dirty="0" smtClean="0"/>
              <a:t> </a:t>
            </a:r>
            <a:r>
              <a:rPr lang="fr-CA" dirty="0" err="1" smtClean="0"/>
              <a:t>prices</a:t>
            </a:r>
            <a:r>
              <a:rPr lang="fr-CA" dirty="0" smtClean="0"/>
              <a:t>[];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La première forme est considérée plus lisible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5400000">
            <a:off x="10108445" y="-750099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9358346" y="571480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chaque valeur a un indice numérique permettant  d'y accéder</a:t>
            </a:r>
            <a:endParaRPr lang="fr-CA" sz="14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9715536" y="578645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7 : Tableaux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572428" cy="3786214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liste d'initialisation peut être utilisée pour instancier et initialiser un tableau en même temps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valeurs sont délimitées par des accolades et séparées par des virgules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</a:t>
            </a:r>
            <a:r>
              <a:rPr lang="fr-CA" dirty="0" err="1" smtClean="0"/>
              <a:t>Primes.java</a:t>
            </a:r>
            <a:endParaRPr lang="fr-CA" dirty="0" smtClean="0"/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</a:t>
            </a:r>
            <a:r>
              <a:rPr lang="fr-CA" dirty="0" err="1" smtClean="0"/>
              <a:t>Cote.java</a:t>
            </a:r>
            <a:endParaRPr lang="fr-CA" dirty="0" smtClean="0"/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5400000">
            <a:off x="10108445" y="-750099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9358346" y="571480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chaque valeur a un indice numérique permettant  d'y accéder</a:t>
            </a:r>
            <a:endParaRPr lang="fr-CA" sz="14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9715536" y="578645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2905</TotalTime>
  <Words>697</Words>
  <Application>Microsoft Office PowerPoint</Application>
  <PresentationFormat>Affichage à l'écran (4:3)</PresentationFormat>
  <Paragraphs>130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Solstice</vt:lpstr>
      <vt:lpstr>Diapositive 1</vt:lpstr>
      <vt:lpstr>Chapitre 7 : Tableaux</vt:lpstr>
      <vt:lpstr>Chapitre 7 : Tableaux</vt:lpstr>
      <vt:lpstr>Chapitre 7 : Tableaux</vt:lpstr>
      <vt:lpstr>Chapitre 7 : Tableaux</vt:lpstr>
      <vt:lpstr>Chapitre 7 : Tableaux</vt:lpstr>
      <vt:lpstr>Chapitre 7 : Tableaux</vt:lpstr>
      <vt:lpstr>Chapitre 7 : Tableaux</vt:lpstr>
      <vt:lpstr>Chapitre 7 : Tableaux</vt:lpstr>
      <vt:lpstr>Chapitre 7 : Tableaux</vt:lpstr>
      <vt:lpstr>Chapitre 7 : Paramètres variables</vt:lpstr>
      <vt:lpstr>Chapitre 7 : Paramètres variables</vt:lpstr>
      <vt:lpstr>Chapitre 7 : Tableaux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 : Introduction à la programmation</dc:title>
  <dc:creator>Propriétaire</dc:creator>
  <cp:lastModifiedBy>famille</cp:lastModifiedBy>
  <cp:revision>330</cp:revision>
  <dcterms:created xsi:type="dcterms:W3CDTF">2010-04-08T16:05:39Z</dcterms:created>
  <dcterms:modified xsi:type="dcterms:W3CDTF">2016-08-24T18:19:56Z</dcterms:modified>
</cp:coreProperties>
</file>