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9"/>
  </p:handoutMasterIdLst>
  <p:sldIdLst>
    <p:sldId id="308" r:id="rId2"/>
    <p:sldId id="309" r:id="rId3"/>
    <p:sldId id="310" r:id="rId4"/>
    <p:sldId id="311" r:id="rId5"/>
    <p:sldId id="329" r:id="rId6"/>
    <p:sldId id="330" r:id="rId7"/>
    <p:sldId id="32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440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4BB90-5A76-4BAD-9388-A05A396C7513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3B635-50F2-448E-9F5B-E3CFA868E4D1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2ED089-1BE6-447C-9A08-BA3E3A33124D}" type="datetimeFigureOut">
              <a:rPr lang="fr-FR" smtClean="0"/>
              <a:pPr/>
              <a:t>22/08/2016</a:t>
            </a:fld>
            <a:endParaRPr lang="fr-CA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CA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CA" sz="5400" dirty="0" smtClean="0"/>
              <a:t>Chapitre 4</a:t>
            </a:r>
          </a:p>
          <a:p>
            <a:pPr algn="ctr"/>
            <a:r>
              <a:rPr lang="fr-CA" sz="5400" dirty="0" smtClean="0"/>
              <a:t>Création de Classes</a:t>
            </a:r>
            <a:endParaRPr lang="fr-CA" sz="5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9572660" y="785794"/>
            <a:ext cx="3357586" cy="951848"/>
            <a:chOff x="571472" y="5500702"/>
            <a:chExt cx="1143008" cy="951848"/>
          </a:xfrm>
        </p:grpSpPr>
        <p:sp>
          <p:nvSpPr>
            <p:cNvPr id="5" name="Accolade ouvrante 4"/>
            <p:cNvSpPr/>
            <p:nvPr/>
          </p:nvSpPr>
          <p:spPr>
            <a:xfrm rot="16200000">
              <a:off x="964381" y="5107793"/>
              <a:ext cx="357190" cy="1143008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714348" y="5929330"/>
              <a:ext cx="92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Information fournie à la méthode (paramètre)</a:t>
              </a:r>
              <a:endParaRPr lang="fr-CA" sz="14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0572792" y="3786190"/>
            <a:ext cx="1071570" cy="736405"/>
            <a:chOff x="571472" y="5643578"/>
            <a:chExt cx="1071570" cy="736405"/>
          </a:xfrm>
        </p:grpSpPr>
        <p:sp>
          <p:nvSpPr>
            <p:cNvPr id="8" name="Accolade ouvrante 7"/>
            <p:cNvSpPr/>
            <p:nvPr/>
          </p:nvSpPr>
          <p:spPr>
            <a:xfrm rot="16200000">
              <a:off x="928662" y="5286388"/>
              <a:ext cx="357190" cy="107157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05418" y="6072206"/>
              <a:ext cx="870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objet</a:t>
              </a:r>
              <a:endParaRPr lang="fr-CA" sz="1400" dirty="0"/>
            </a:p>
          </p:txBody>
        </p:sp>
      </p:grpSp>
      <p:cxnSp>
        <p:nvCxnSpPr>
          <p:cNvPr id="10" name="Connecteur droit avec flèche 9"/>
          <p:cNvCxnSpPr/>
          <p:nvPr/>
        </p:nvCxnSpPr>
        <p:spPr>
          <a:xfrm rot="5400000" flipH="1" flipV="1">
            <a:off x="10680743" y="2606669"/>
            <a:ext cx="499272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4 : Classes et 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1928802"/>
            <a:ext cx="7354630" cy="464347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objet a un état et un comportement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Soit un dé à six faces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Son état est la face du dessus courante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Son comportement principal est qu'il peut rouler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On peut représenter un dé par une classe Die qui modélise son état et son comportement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classe Die est un moule pour créer des objets dé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On peut créer autant d'objets dé que l'on veut dans un programme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4 : Classes et 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1928802"/>
            <a:ext cx="7354630" cy="464347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valeurs des variables d'instance définissent l'état de l'objet créé à partir de la classe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fonctionnalité des méthodes définissent le comportement de l'objet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Pour notre classe Die, nous pouvons déclarer un entier représentant la face du dessus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des méthodes pourrait être "roll" qui utiliserait un nombre aléatoire entre 1 et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4 : Classes et 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1928802"/>
            <a:ext cx="7354630" cy="464347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Nous allons réaliser une classe Die avec d'autres données et méthodes qui en font une ressources versatile et réutilisable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programme particulier n'utilisera pas nécessairement tous les éléments d'une classes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RollingDice.java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Die.java</a:t>
            </a: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4 : Classes et 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1928802"/>
            <a:ext cx="7354630" cy="464347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En général, une classe qui permet de créer un objet contiendra 3 types de méthodes :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constructeur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mutateur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accesseur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4 : Classes et 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1928802"/>
            <a:ext cx="7354630" cy="464347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constructeur : méthode spéciale qui porte le nom de la classe et n'a pas de valeur de retour (pas même </a:t>
            </a:r>
            <a:r>
              <a:rPr lang="fr-CA" dirty="0" err="1" smtClean="0"/>
              <a:t>void</a:t>
            </a:r>
            <a:r>
              <a:rPr lang="fr-CA" dirty="0" smtClean="0"/>
              <a:t>).  Elle initialise un nouvel objet.  C'est elle qui est appelée lorsque nous utilisons le mot réservé "new"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mutateur : on utilise pas convention "set" comme préfixe au nom de la méthode.  Elle permet de changer la valeur des variables de l'objet.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accesseur : on utilise par convention "</a:t>
            </a:r>
            <a:r>
              <a:rPr lang="fr-CA" dirty="0" err="1" smtClean="0"/>
              <a:t>get</a:t>
            </a:r>
            <a:r>
              <a:rPr lang="fr-CA" dirty="0" smtClean="0"/>
              <a:t> " comme préfixe au nom de la méthode.  Elle permet d'accéder (connaître ou lire) au contenu des variables de l'objet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4 : Encapsulation</a:t>
            </a:r>
            <a:endParaRPr lang="fr-CA" sz="34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214414" y="2714620"/>
          <a:ext cx="6786609" cy="199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  <a:gridCol w="2571768"/>
                <a:gridCol w="2643205"/>
              </a:tblGrid>
              <a:tr h="37084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Public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Private</a:t>
                      </a:r>
                      <a:endParaRPr lang="fr-CA" dirty="0"/>
                    </a:p>
                  </a:txBody>
                  <a:tcPr/>
                </a:tc>
              </a:tr>
              <a:tr h="986482">
                <a:tc>
                  <a:txBody>
                    <a:bodyPr/>
                    <a:lstStyle/>
                    <a:p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Variables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Viole</a:t>
                      </a:r>
                      <a:r>
                        <a:rPr lang="fr-CA" baseline="0" dirty="0" smtClean="0"/>
                        <a:t> </a:t>
                      </a:r>
                    </a:p>
                    <a:p>
                      <a:r>
                        <a:rPr lang="fr-CA" baseline="0" dirty="0" smtClean="0"/>
                        <a:t>l'encapsulation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Renforce l'encapsulation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>
                          <a:solidFill>
                            <a:schemeClr val="tx1"/>
                          </a:solidFill>
                        </a:rPr>
                        <a:t>Méthodes</a:t>
                      </a:r>
                      <a:endParaRPr lang="fr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Fournit des services</a:t>
                      </a:r>
                      <a:r>
                        <a:rPr lang="fr-CA" baseline="0" dirty="0" smtClean="0"/>
                        <a:t> aux clients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Supporte d'autres méthodes dans la classe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1855</TotalTime>
  <Words>347</Words>
  <Application>Microsoft Office PowerPoint</Application>
  <PresentationFormat>Affichage à l'écran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Solstice</vt:lpstr>
      <vt:lpstr>Diapositive 1</vt:lpstr>
      <vt:lpstr>Chapitre 4 : Classes et objets</vt:lpstr>
      <vt:lpstr>Chapitre 4 : Classes et objets</vt:lpstr>
      <vt:lpstr>Chapitre 4 : Classes et objets</vt:lpstr>
      <vt:lpstr>Chapitre 4 : Classes et objets</vt:lpstr>
      <vt:lpstr>Chapitre 4 : Classes et objets</vt:lpstr>
      <vt:lpstr>Chapitre 4 : Encapsulation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Introduction à la programmation</dc:title>
  <dc:creator>Propriétaire</dc:creator>
  <cp:lastModifiedBy>famille</cp:lastModifiedBy>
  <cp:revision>215</cp:revision>
  <dcterms:created xsi:type="dcterms:W3CDTF">2010-04-08T16:05:39Z</dcterms:created>
  <dcterms:modified xsi:type="dcterms:W3CDTF">2016-08-22T10:39:17Z</dcterms:modified>
</cp:coreProperties>
</file>