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308" r:id="rId2"/>
    <p:sldId id="256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3" r:id="rId11"/>
    <p:sldId id="375" r:id="rId12"/>
    <p:sldId id="376" r:id="rId13"/>
    <p:sldId id="378" r:id="rId14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4660"/>
  </p:normalViewPr>
  <p:slideViewPr>
    <p:cSldViewPr>
      <p:cViewPr>
        <p:scale>
          <a:sx n="115" d="100"/>
          <a:sy n="115" d="100"/>
        </p:scale>
        <p:origin x="-152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D4BB90-5A76-4BAD-9388-A05A396C7513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173B635-50F2-448E-9F5B-E3CFA868E4D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7289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DD9448-208D-4D2A-851A-C90A095BD9BF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6ADEA9-CA08-48ED-8D43-9BDAA347DA9E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754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huits</a:t>
            </a:r>
            <a:r>
              <a:rPr lang="en-CA" dirty="0" smtClean="0"/>
              <a:t> types </a:t>
            </a:r>
            <a:r>
              <a:rPr lang="en-CA" dirty="0" err="1" smtClean="0"/>
              <a:t>primitifs</a:t>
            </a:r>
            <a:r>
              <a:rPr lang="en-CA" dirty="0" smtClean="0"/>
              <a:t> </a:t>
            </a:r>
            <a:r>
              <a:rPr lang="en-CA" dirty="0" err="1" smtClean="0"/>
              <a:t>passent</a:t>
            </a:r>
            <a:r>
              <a:rPr lang="en-CA" dirty="0" smtClean="0"/>
              <a:t> par </a:t>
            </a:r>
            <a:r>
              <a:rPr lang="en-CA" dirty="0" err="1" smtClean="0"/>
              <a:t>valeur</a:t>
            </a:r>
            <a:r>
              <a:rPr lang="en-CA" dirty="0" smtClean="0"/>
              <a:t> (</a:t>
            </a:r>
            <a:r>
              <a:rPr lang="en-CA" dirty="0" err="1" smtClean="0"/>
              <a:t>copie</a:t>
            </a:r>
            <a:r>
              <a:rPr lang="en-CA" dirty="0" smtClean="0"/>
              <a:t>) le </a:t>
            </a:r>
            <a:r>
              <a:rPr lang="en-CA" dirty="0" err="1" smtClean="0"/>
              <a:t>reste</a:t>
            </a:r>
            <a:r>
              <a:rPr lang="en-CA" dirty="0" smtClean="0"/>
              <a:t> (objet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complexe</a:t>
            </a:r>
            <a:r>
              <a:rPr lang="en-CA" baseline="0" dirty="0" smtClean="0"/>
              <a:t>)</a:t>
            </a:r>
            <a:r>
              <a:rPr lang="en-CA" dirty="0" smtClean="0"/>
              <a:t> par </a:t>
            </a:r>
            <a:r>
              <a:rPr lang="en-CA" dirty="0" err="1" smtClean="0"/>
              <a:t>référence</a:t>
            </a:r>
            <a:r>
              <a:rPr lang="en-CA" dirty="0" smtClean="0"/>
              <a:t>, </a:t>
            </a:r>
            <a:r>
              <a:rPr lang="en-CA" dirty="0" err="1" smtClean="0"/>
              <a:t>donc</a:t>
            </a:r>
            <a:r>
              <a:rPr lang="en-CA" smtClean="0"/>
              <a:t> direct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29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25/08/2016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r.wikipedia.org/wiki/It%C3%A9rateu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CA" sz="5400" dirty="0" smtClean="0"/>
              <a:t>Chapitre 7</a:t>
            </a:r>
          </a:p>
          <a:p>
            <a:pPr algn="ctr"/>
            <a:r>
              <a:rPr lang="fr-CA" sz="5400" dirty="0" smtClean="0"/>
              <a:t>Les tableaux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500990" cy="450059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tableau en entier peut être passé en paramètre à une méthode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Comme tout autre objet, la référence au tableau est passée, faisant du paramètre formel et du paramètre effectif des alias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modification à un élément du tableau dans la méthode fera donc une modification à l'original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Alias.java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Paramètres variables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50059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est commun de vouloir traiter un nombre variable d'items.  Supposons par exemple que nous voulons une méthode qui traite un nombre inconnu d'éléments. Ex: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//Appel pour avoir la moyenne de ?? valeurs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moyenneX</a:t>
            </a:r>
            <a:r>
              <a:rPr lang="fr-CA" dirty="0" smtClean="0"/>
              <a:t> = </a:t>
            </a:r>
            <a:r>
              <a:rPr lang="fr-CA" dirty="0" err="1" smtClean="0"/>
              <a:t>moy</a:t>
            </a:r>
            <a:r>
              <a:rPr lang="fr-CA" dirty="0" smtClean="0"/>
              <a:t>(42,69,37);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moyenneX</a:t>
            </a:r>
            <a:r>
              <a:rPr lang="fr-CA" dirty="0" smtClean="0"/>
              <a:t> = </a:t>
            </a:r>
            <a:r>
              <a:rPr lang="fr-CA" dirty="0" err="1" smtClean="0"/>
              <a:t>moy</a:t>
            </a:r>
            <a:r>
              <a:rPr lang="fr-CA" dirty="0" smtClean="0"/>
              <a:t>(44,55,78,98,78,12);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Paramètres variables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85776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pourrait définir des versions surchargées de la méthode </a:t>
            </a:r>
            <a:r>
              <a:rPr lang="fr-CA" dirty="0" err="1" smtClean="0"/>
              <a:t>moyenneX</a:t>
            </a:r>
            <a:r>
              <a:rPr lang="fr-CA" dirty="0" smtClean="0"/>
              <a:t> (C'est-à-dire créer une méthode à 1 paramètre et faire du copier-coller jusqu'à ce que nous puissions gérer le nombre voulu d'éléments).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Java fournit cependant une méthode efficace pour créer une liste de paramètres de taille variable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paramètres peuvent être de type primitif ou des objets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qui reçoit des paramètres variables peut aussi recevoir d'autres paramètres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AddMe.java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VariableParameters.java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Java c’est un tableau de tableaux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Déclaration : </a:t>
            </a:r>
            <a:r>
              <a:rPr lang="fr-CA" dirty="0" err="1" smtClean="0"/>
              <a:t>int</a:t>
            </a:r>
            <a:r>
              <a:rPr lang="fr-CA" dirty="0" smtClean="0"/>
              <a:t>[] [] notes = new </a:t>
            </a:r>
            <a:r>
              <a:rPr lang="fr-CA" dirty="0" err="1" smtClean="0"/>
              <a:t>int</a:t>
            </a:r>
            <a:r>
              <a:rPr lang="fr-CA" dirty="0" smtClean="0"/>
              <a:t>[12] [50]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élément est accédé à l’aide de 2 indices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Value = notes[3][6];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tableau stocké dans une ligne peut être accédé à l’aide d’un indice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TwoDArray.java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1500198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tableau est une liste ordonnée de valeurs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tableau de taille N a des indices de zéro à N-1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 tableau contient  5 valeurs d'indices 0 à 4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3321835" y="3750471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214546" y="51435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78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96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79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214546" y="471488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214414" y="5214950"/>
            <a:ext cx="92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notes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élément du tableau peut être affecté d'une valeur, affiché ou utilisé dans une expression :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429000"/>
            <a:ext cx="763182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tableau contient des éléments de même type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peut créer un tableau de n'importe quel type (</a:t>
            </a:r>
            <a:r>
              <a:rPr lang="fr-CA" dirty="0" err="1" smtClean="0"/>
              <a:t>int</a:t>
            </a:r>
            <a:r>
              <a:rPr lang="fr-CA" dirty="0" smtClean="0"/>
              <a:t>, double, String ou même d'objets)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Java, le tableau est lui-même un objet et doit donc être instancié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Voici des exemples de déclaration de tableaux : 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r="59750" b="83333"/>
          <a:stretch>
            <a:fillRect/>
          </a:stretch>
        </p:blipFill>
        <p:spPr bwMode="auto">
          <a:xfrm>
            <a:off x="2786050" y="4572008"/>
            <a:ext cx="307183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5892800"/>
            <a:ext cx="3124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257176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version </a:t>
            </a:r>
            <a:r>
              <a:rPr lang="fr-CA" dirty="0" err="1" smtClean="0">
                <a:hlinkClick r:id="rId2"/>
              </a:rPr>
              <a:t>itérateur</a:t>
            </a:r>
            <a:r>
              <a:rPr lang="fr-CA" dirty="0" smtClean="0">
                <a:hlinkClick r:id="rId2"/>
              </a:rPr>
              <a:t> </a:t>
            </a:r>
            <a:r>
              <a:rPr lang="fr-CA" dirty="0" smtClean="0"/>
              <a:t>de la boucle for peut être utilisée lors du traitement des éléments du tableau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Iterateur.java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BasicArray.java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857760"/>
            <a:ext cx="6090505" cy="106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4291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fois qu'un tableau est créé, sa taille reste fixe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indice doit spécifier un élément valide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Sinon il y aura une exception de type : </a:t>
            </a:r>
            <a:r>
              <a:rPr lang="fr-CA" i="1" dirty="0" err="1" smtClean="0"/>
              <a:t>ArrayIndexOutOfBoundsException</a:t>
            </a:r>
            <a:endParaRPr lang="fr-CA" i="1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Ceci est appelé "vérification automatique des limites"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42915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Chaque objet tableau a une constante publique </a:t>
            </a:r>
            <a:r>
              <a:rPr lang="fr-CA" dirty="0" err="1" smtClean="0"/>
              <a:t>length</a:t>
            </a:r>
            <a:r>
              <a:rPr lang="fr-CA" dirty="0" smtClean="0"/>
              <a:t> qui contient la taille du tableau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Elle est référencée par le nom du tableau : </a:t>
            </a:r>
            <a:r>
              <a:rPr lang="fr-CA" dirty="0" err="1" smtClean="0"/>
              <a:t>nom.length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Notez que </a:t>
            </a:r>
            <a:r>
              <a:rPr lang="fr-CA" dirty="0" err="1" smtClean="0"/>
              <a:t>length</a:t>
            </a:r>
            <a:r>
              <a:rPr lang="fr-CA" dirty="0" smtClean="0"/>
              <a:t> contient le nombre d'éléments et non le plus grand indice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ReverseOrder.java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44291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crochets peuvent être associés au type des éléments ou au nom du tableau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Donc les déclarations suivantes sont équivalentes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float</a:t>
            </a:r>
            <a:r>
              <a:rPr lang="fr-CA" dirty="0" smtClean="0"/>
              <a:t>[] </a:t>
            </a:r>
            <a:r>
              <a:rPr lang="fr-CA" dirty="0" err="1" smtClean="0"/>
              <a:t>prices</a:t>
            </a:r>
            <a:r>
              <a:rPr lang="fr-CA" dirty="0" smtClean="0"/>
              <a:t>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float</a:t>
            </a:r>
            <a:r>
              <a:rPr lang="fr-CA" dirty="0" smtClean="0"/>
              <a:t> </a:t>
            </a:r>
            <a:r>
              <a:rPr lang="fr-CA" dirty="0" err="1" smtClean="0"/>
              <a:t>prices</a:t>
            </a:r>
            <a:r>
              <a:rPr lang="fr-CA" dirty="0" smtClean="0"/>
              <a:t>[];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première forme est considérée plus lisible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7 : Tableaux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572428" cy="378621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liste d'initialisation peut être utilisée pour instancier et initialiser un tableau en même temps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valeurs sont délimitées par des accolades et séparées par des virgules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Primes.java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Cote.java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108445" y="-750099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57148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715536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2905</TotalTime>
  <Words>719</Words>
  <Application>Microsoft Office PowerPoint</Application>
  <PresentationFormat>On-screen Show (4:3)</PresentationFormat>
  <Paragraphs>132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PowerPoint Presentation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Tableaux</vt:lpstr>
      <vt:lpstr>Chapitre 7 : Paramètres variables</vt:lpstr>
      <vt:lpstr>Chapitre 7 : Paramètres variables</vt:lpstr>
      <vt:lpstr>Chapitre 7 : Tableaux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Utilisateur</cp:lastModifiedBy>
  <cp:revision>331</cp:revision>
  <dcterms:created xsi:type="dcterms:W3CDTF">2010-04-08T16:05:39Z</dcterms:created>
  <dcterms:modified xsi:type="dcterms:W3CDTF">2016-08-25T13:51:02Z</dcterms:modified>
</cp:coreProperties>
</file>