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9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DD89-7215-4DCB-AE77-9049B9ABD4B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CA4E-E3B7-48BE-8B42-DC5706DE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304800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Batch Collections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858823"/>
            <a:ext cx="6438901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5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381000"/>
            <a:ext cx="443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Payment Cancellation-Recalls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04220"/>
            <a:ext cx="6857999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07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447472"/>
            <a:ext cx="2864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Settlement Report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1" y="1066800"/>
            <a:ext cx="684014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85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Hamblin, Mariana: Absa</dc:creator>
  <cp:lastModifiedBy>Hamblin, Mariana: Absa</cp:lastModifiedBy>
  <cp:revision>4</cp:revision>
  <dcterms:created xsi:type="dcterms:W3CDTF">2016-12-05T20:09:27Z</dcterms:created>
  <dcterms:modified xsi:type="dcterms:W3CDTF">2017-09-18T12:26:18Z</dcterms:modified>
</cp:coreProperties>
</file>