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DF27-2418-422E-B940-88D5ADB6085B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708F2-8310-4A52-99D2-855004639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14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708F2-8310-4A52-99D2-855004639C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FD35-11C6-45B2-8FDF-F8DBCC97599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BEE-92A0-4ED6-8EA8-61542B768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32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FD35-11C6-45B2-8FDF-F8DBCC97599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BEE-92A0-4ED6-8EA8-61542B768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9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FD35-11C6-45B2-8FDF-F8DBCC97599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BEE-92A0-4ED6-8EA8-61542B768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7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FD35-11C6-45B2-8FDF-F8DBCC97599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BEE-92A0-4ED6-8EA8-61542B768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1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FD35-11C6-45B2-8FDF-F8DBCC97599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BEE-92A0-4ED6-8EA8-61542B768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9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FD35-11C6-45B2-8FDF-F8DBCC97599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BEE-92A0-4ED6-8EA8-61542B768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9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6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FD35-11C6-45B2-8FDF-F8DBCC97599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BEE-92A0-4ED6-8EA8-61542B768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4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FD35-11C6-45B2-8FDF-F8DBCC97599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BEE-92A0-4ED6-8EA8-61542B768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05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FD35-11C6-45B2-8FDF-F8DBCC97599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BEE-92A0-4ED6-8EA8-61542B768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9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FD35-11C6-45B2-8FDF-F8DBCC97599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BEE-92A0-4ED6-8EA8-61542B768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FD35-11C6-45B2-8FDF-F8DBCC97599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BEE-92A0-4ED6-8EA8-61542B768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6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FD35-11C6-45B2-8FDF-F8DBCC97599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52BEE-92A0-4ED6-8EA8-61542B768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5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49626D1B-6B14-2BB5-915D-FA468E3FF6D9}"/>
              </a:ext>
            </a:extLst>
          </p:cNvPr>
          <p:cNvGrpSpPr/>
          <p:nvPr/>
        </p:nvGrpSpPr>
        <p:grpSpPr>
          <a:xfrm>
            <a:off x="0" y="2"/>
            <a:ext cx="9144000" cy="6656408"/>
            <a:chOff x="0" y="2"/>
            <a:chExt cx="9144000" cy="719006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3C2C4EF-115B-D0B1-7D7E-F05863C6B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"/>
              <a:ext cx="9144000" cy="254770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464BBA7-4AC9-4E7C-A891-B21DE5E21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96674"/>
              <a:ext cx="9144000" cy="2406411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A2277ED-CECF-5FC0-F607-346CD368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62562"/>
              <a:ext cx="9144000" cy="24275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82779C1-1991-89D3-A4C5-96AAA929D3AF}"/>
                  </a:ext>
                </a:extLst>
              </p:cNvPr>
              <p:cNvSpPr txBox="1"/>
              <p:nvPr/>
            </p:nvSpPr>
            <p:spPr>
              <a:xfrm>
                <a:off x="2653169" y="1974175"/>
                <a:ext cx="43710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(a) Disagreement among humans (ranked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))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82779C1-1991-89D3-A4C5-96AAA929D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169" y="1974175"/>
                <a:ext cx="4371069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DE37482-2773-9FE3-E950-680B944957C9}"/>
                  </a:ext>
                </a:extLst>
              </p:cNvPr>
              <p:cNvSpPr txBox="1"/>
              <p:nvPr/>
            </p:nvSpPr>
            <p:spPr>
              <a:xfrm>
                <a:off x="2712480" y="4223503"/>
                <a:ext cx="42524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(b) Disagreement among models (ranked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DE37482-2773-9FE3-E950-680B94495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480" y="4223503"/>
                <a:ext cx="4252446" cy="307777"/>
              </a:xfrm>
              <a:prstGeom prst="rect">
                <a:avLst/>
              </a:prstGeom>
              <a:blipFill>
                <a:blip r:embed="rId7"/>
                <a:stretch>
                  <a:fillRect l="-143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646EC7-7207-B269-2CD4-5E2BECB9BF32}"/>
                  </a:ext>
                </a:extLst>
              </p:cNvPr>
              <p:cNvSpPr txBox="1"/>
              <p:nvPr/>
            </p:nvSpPr>
            <p:spPr>
              <a:xfrm>
                <a:off x="1739745" y="6516111"/>
                <a:ext cx="61979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(c) Inconsistency of agreement between humans and models (ranked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646EC7-7207-B269-2CD4-5E2BECB9B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745" y="6516111"/>
                <a:ext cx="6197915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86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1035</TotalTime>
  <Words>42</Words>
  <Application>Microsoft Office PowerPoint</Application>
  <PresentationFormat>全屏显示(4:3)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某某 谭</dc:creator>
  <cp:lastModifiedBy>某某 谭</cp:lastModifiedBy>
  <cp:revision>5</cp:revision>
  <dcterms:created xsi:type="dcterms:W3CDTF">2024-09-05T11:37:00Z</dcterms:created>
  <dcterms:modified xsi:type="dcterms:W3CDTF">2024-09-06T04:52:15Z</dcterms:modified>
</cp:coreProperties>
</file>