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4E6E1-9998-957F-F45A-3C61F79EE5D8}" v="445" dt="2023-06-13T12:36:02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51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FURIA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Peterson </a:t>
            </a:r>
            <a:r>
              <a:rPr lang="en-US" sz="2000" dirty="0" err="1">
                <a:cs typeface="Calibri"/>
              </a:rPr>
              <a:t>Maranho</a:t>
            </a:r>
            <a:r>
              <a:rPr lang="en-US" sz="2000" dirty="0">
                <a:cs typeface="Calibri"/>
              </a:rPr>
              <a:t> Santos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34D3082-845F-ACA7-33CB-3A66D51E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45" y="151091"/>
            <a:ext cx="6755756" cy="65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DC20CB49-8077-79A9-8D61-5EE458D2F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07" r="1" b="13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5E98-A753-868D-FD8B-F3D1985C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O que é a furia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2B405-D00A-E6E6-25C5-107C455F932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    O FURIA é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organização</a:t>
            </a:r>
            <a:r>
              <a:rPr lang="en-US" sz="1700" dirty="0"/>
              <a:t> </a:t>
            </a:r>
            <a:r>
              <a:rPr lang="en-US" sz="1700" dirty="0" err="1"/>
              <a:t>brasileira</a:t>
            </a:r>
            <a:r>
              <a:rPr lang="en-US" sz="1700" dirty="0"/>
              <a:t> de esports.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Um dos times com </a:t>
            </a:r>
            <a:r>
              <a:rPr lang="en-US" sz="1700" dirty="0" err="1"/>
              <a:t>maiores</a:t>
            </a:r>
            <a:r>
              <a:rPr lang="en-US" sz="1700" dirty="0"/>
              <a:t> </a:t>
            </a:r>
            <a:r>
              <a:rPr lang="en-US" sz="1700" dirty="0" err="1"/>
              <a:t>destaque</a:t>
            </a:r>
            <a:r>
              <a:rPr lang="en-US" sz="1700" dirty="0"/>
              <a:t> do </a:t>
            </a:r>
            <a:r>
              <a:rPr lang="en-US" sz="1700" dirty="0" err="1"/>
              <a:t>Brasil</a:t>
            </a:r>
            <a:r>
              <a:rPr lang="en-US" sz="1700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    Tendo outros time de </a:t>
            </a:r>
            <a:r>
              <a:rPr lang="en-US" sz="1700" dirty="0" err="1"/>
              <a:t>outras</a:t>
            </a:r>
            <a:r>
              <a:rPr lang="en-US" sz="1700" dirty="0"/>
              <a:t> </a:t>
            </a:r>
            <a:r>
              <a:rPr lang="en-US" sz="1700" dirty="0" err="1"/>
              <a:t>modalidades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248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F17E-EEA5-E1A9-C1DF-2EF69F0D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Furia </a:t>
            </a:r>
            <a:r>
              <a:rPr lang="en-US" dirty="0" err="1"/>
              <a:t>na</a:t>
            </a:r>
            <a:r>
              <a:rPr lang="en-US" dirty="0"/>
              <a:t> Minha </a:t>
            </a:r>
            <a:r>
              <a:rPr lang="en-US" dirty="0" err="1"/>
              <a:t>vida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A81C-73AC-8DA5-B45C-678C2DFD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911065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interação</a:t>
            </a:r>
            <a:r>
              <a:rPr lang="en-US" dirty="0"/>
              <a:t>: 2017</a:t>
            </a:r>
          </a:p>
          <a:p>
            <a:r>
              <a:rPr lang="en-US" dirty="0" err="1"/>
              <a:t>Como:Meu</a:t>
            </a:r>
            <a:r>
              <a:rPr lang="en-US" dirty="0"/>
              <a:t> pai</a:t>
            </a:r>
          </a:p>
          <a:p>
            <a:r>
              <a:rPr lang="en-US" dirty="0" err="1"/>
              <a:t>Porque</a:t>
            </a:r>
            <a:r>
              <a:rPr lang="en-US" dirty="0"/>
              <a:t>: </a:t>
            </a:r>
            <a:r>
              <a:rPr lang="en-US" dirty="0" err="1"/>
              <a:t>tinha</a:t>
            </a:r>
            <a:r>
              <a:rPr lang="en-US" dirty="0"/>
              <a:t> </a:t>
            </a:r>
            <a:r>
              <a:rPr lang="en-US" dirty="0" err="1"/>
              <a:t>achado</a:t>
            </a:r>
            <a:r>
              <a:rPr lang="en-US" dirty="0"/>
              <a:t> bonito</a:t>
            </a:r>
          </a:p>
          <a:p>
            <a:r>
              <a:rPr lang="en-US" dirty="0" err="1"/>
              <a:t>Hoje</a:t>
            </a:r>
            <a:r>
              <a:rPr lang="en-US" dirty="0"/>
              <a:t>:?</a:t>
            </a:r>
          </a:p>
        </p:txBody>
      </p:sp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CD529AD9-1EEC-2813-F7AA-5A021038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237" y="3414"/>
            <a:ext cx="3057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6369-E2B8-BE2D-C994-3D6CE00F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FC5A-9ABD-D456-1DFC-616B1CA4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Mexer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API</a:t>
            </a:r>
          </a:p>
          <a:p>
            <a:r>
              <a:rPr lang="en-US" dirty="0"/>
              <a:t>Fazer um site </a:t>
            </a:r>
          </a:p>
        </p:txBody>
      </p:sp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562BF746-6E19-6C07-0FF2-2DBCA699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237" y="3414"/>
            <a:ext cx="3057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F3D4-EE97-3356-4104-CDA85F5F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Gratidão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1DFB-FEB6-FF80-1F6E-78732408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Agradecer</a:t>
            </a:r>
            <a:r>
              <a:rPr lang="en-US" dirty="0"/>
              <a:t> meu pai</a:t>
            </a:r>
          </a:p>
        </p:txBody>
      </p:sp>
    </p:spTree>
    <p:extLst>
      <p:ext uri="{BB962C8B-B14F-4D97-AF65-F5344CB8AC3E}">
        <p14:creationId xmlns:p14="http://schemas.microsoft.com/office/powerpoint/2010/main" val="42777400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23C2D"/>
      </a:dk2>
      <a:lt2>
        <a:srgbClr val="E2E8E3"/>
      </a:lt2>
      <a:accent1>
        <a:srgbClr val="B13BA1"/>
      </a:accent1>
      <a:accent2>
        <a:srgbClr val="A24DC3"/>
      </a:accent2>
      <a:accent3>
        <a:srgbClr val="C34D81"/>
      </a:accent3>
      <a:accent4>
        <a:srgbClr val="54B13B"/>
      </a:accent4>
      <a:accent5>
        <a:srgbClr val="49BA5F"/>
      </a:accent5>
      <a:accent6>
        <a:srgbClr val="3BB184"/>
      </a:accent6>
      <a:hlink>
        <a:srgbClr val="3195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AccentBoxVTI</vt:lpstr>
      <vt:lpstr>FURIA</vt:lpstr>
      <vt:lpstr>O que é a furia</vt:lpstr>
      <vt:lpstr>A Furia na Minha vida</vt:lpstr>
      <vt:lpstr>Desafios</vt:lpstr>
      <vt:lpstr>Gratidão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</cp:revision>
  <dcterms:created xsi:type="dcterms:W3CDTF">2023-06-13T02:32:40Z</dcterms:created>
  <dcterms:modified xsi:type="dcterms:W3CDTF">2023-06-13T12:36:03Z</dcterms:modified>
</cp:coreProperties>
</file>