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9C74EC-6439-4762-BDCD-1BC0B497D8F1}">
  <a:tblStyle styleId="{1C9C74EC-6439-4762-BDCD-1BC0B497D8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56c754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56c754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13c547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13c547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13c547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13c547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13c547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13c547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13c54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13c54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13c547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13c547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13c547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13c547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13c547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13c547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13c547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13c547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513c547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513c547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13c547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13c547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13c547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13c547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z56H9MeraoA&amp;feature=youtu.b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Guru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4: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Charly Garcia, Carlos Perez, Romanov Andre, Paul Nicowski, David Ensign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-9841" l="0" r="-14272" t="0"/>
          <a:stretch/>
        </p:blipFill>
        <p:spPr>
          <a:xfrm>
            <a:off x="182750" y="568550"/>
            <a:ext cx="6460649" cy="42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title"/>
          </p:nvPr>
        </p:nvSpPr>
        <p:spPr>
          <a:xfrm>
            <a:off x="4058700" y="299375"/>
            <a:ext cx="4548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72" y="1057650"/>
            <a:ext cx="6345326" cy="33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669900" y="483025"/>
            <a:ext cx="403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31500" y="1090825"/>
            <a:ext cx="50376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features such as: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 (follow button)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database structure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complete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design (GUI)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additional content options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398200" y="1675125"/>
            <a:ext cx="2097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823050" y="2164825"/>
            <a:ext cx="21570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3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MEMBERS/ROLES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5775"/>
            <a:ext cx="8520600" cy="3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Charly Garcia (Team Leader / Flex Programmer)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Organizes meetings and ensures deadlines are being met.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Help front/back end programming when necessary.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Carlos Perez (Front-End Programmer)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Responsible for the GUI and visual design of the program.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Romanov Andre (Back-End Programmer)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Responsible for majority of back-end programming and functions.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Paul Nicowski (Back-End Programmer)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Responsible for majority of back-end programming and functions.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David Ensign (Documenter / Flex Programmer)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Responsible for all documentation and organization of the project.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Help front/back end programming when necessary.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*All members are responsible for the functionality of the finished product.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are creating a Volunteer/Organization matching program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Allow volunteers to search for charity organizations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Allow a charity organization to search and recruit volunteers for events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Volunteers can find organizations that match their interests based on location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0275"/>
            <a:ext cx="85206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Volunteers and organizations can create and edit a profile.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Volunteers can search for an organization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Organizations can search for volunteers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Organizations can create charity events that volunteers can join or be invited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Volunteers can join charity events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Volunteers can follow organizations for further news/updates from organization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SCHEDULE/PLAN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1142325" y="1449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{1C9C74EC-6439-4762-BDCD-1BC0B497D8F1}</a:tableStyleId>
              </a:tblPr>
              <a:tblGrid>
                <a:gridCol w="2399725"/>
                <a:gridCol w="1756550"/>
              </a:tblGrid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r>
                        <a:rPr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Dates</a:t>
                      </a:r>
                      <a:r>
                        <a:rPr i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Meeting Minutes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**Keep track all semester**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Plan (document)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10/11/2018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SRS (document)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10/12/2018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10/20/2018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10/25/2018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11/02/2018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User's Manual (document)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11/26/2018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Results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11/30/2018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Source, Executable, Build Instructions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11/30/2018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 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12/05/2018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7"/>
          <p:cNvSpPr txBox="1"/>
          <p:nvPr/>
        </p:nvSpPr>
        <p:spPr>
          <a:xfrm>
            <a:off x="5862475" y="2086350"/>
            <a:ext cx="31800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Mandatory Group Meetings: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Every Wednesday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5:45 - 6:45PM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44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PROTOTYPE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1-2 slides with 2-3 screen images of your product prototype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0" y="954750"/>
            <a:ext cx="5557957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900" y="954750"/>
            <a:ext cx="3531100" cy="36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PROTOTYPE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750" y="1283362"/>
            <a:ext cx="5050599" cy="35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50" y="1283345"/>
            <a:ext cx="4153151" cy="270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286150" y="2029350"/>
            <a:ext cx="57327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https://www.youtube.com/watch?v=z56H9MeraoA&amp;feature=youtu.be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20"/>
          <p:cNvSpPr txBox="1"/>
          <p:nvPr/>
        </p:nvSpPr>
        <p:spPr>
          <a:xfrm>
            <a:off x="2950600" y="1046400"/>
            <a:ext cx="1743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VIDEO: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44025" y="389250"/>
            <a:ext cx="764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00" y="110625"/>
            <a:ext cx="4176525" cy="4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