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bilibili.com/video/av14191638/?spm_id_from=333.788.videocard.1" TargetMode="External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bilibili.com/video/av14191638/?spm_id_from=333.788.videocard.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F212C9-8913-45D1-AA83-1AF7BD131AD9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3C61FF-0D34-43E1-B3D0-3DA2953FAB4F}">
      <dgm:prSet phldrT="[文本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/>
            <a:t>AI</a:t>
          </a:r>
          <a:endParaRPr lang="zh-CN" altLang="en-US" dirty="0"/>
        </a:p>
      </dgm:t>
    </dgm:pt>
    <dgm:pt modelId="{CC1E697D-14FB-4BA3-96AF-B78D5372B3A3}" type="parTrans" cxnId="{045BA6F8-1816-425D-9BB9-D23B825D4BFB}">
      <dgm:prSet/>
      <dgm:spPr/>
      <dgm:t>
        <a:bodyPr/>
        <a:lstStyle/>
        <a:p>
          <a:endParaRPr lang="zh-CN" altLang="en-US"/>
        </a:p>
      </dgm:t>
    </dgm:pt>
    <dgm:pt modelId="{7ED2F722-CF75-4763-9176-92626246524D}" type="sibTrans" cxnId="{045BA6F8-1816-425D-9BB9-D23B825D4BFB}">
      <dgm:prSet/>
      <dgm:spPr/>
      <dgm:t>
        <a:bodyPr/>
        <a:lstStyle/>
        <a:p>
          <a:endParaRPr lang="zh-CN" altLang="en-US"/>
        </a:p>
      </dgm:t>
    </dgm:pt>
    <dgm:pt modelId="{1B6E5571-F762-4B68-851F-AAD29954AC2D}">
      <dgm:prSet phldrT="[文本]" custT="1"/>
      <dgm:spPr>
        <a:solidFill>
          <a:schemeClr val="tx1">
            <a:lumMod val="75000"/>
          </a:schemeClr>
        </a:solidFill>
      </dgm:spPr>
      <dgm:t>
        <a:bodyPr/>
        <a:lstStyle/>
        <a:p>
          <a:r>
            <a:rPr lang="zh-CN" altLang="en-US" sz="3600" dirty="0"/>
            <a:t>深度学习</a:t>
          </a:r>
        </a:p>
      </dgm:t>
    </dgm:pt>
    <dgm:pt modelId="{46A8A4A2-15F8-43F9-8356-743662667148}" type="parTrans" cxnId="{D644A585-9DC9-4676-B2B3-95E5E4DA8C1A}">
      <dgm:prSet/>
      <dgm:spPr/>
      <dgm:t>
        <a:bodyPr/>
        <a:lstStyle/>
        <a:p>
          <a:endParaRPr lang="zh-CN" altLang="en-US"/>
        </a:p>
      </dgm:t>
    </dgm:pt>
    <dgm:pt modelId="{08A85FFD-9283-4BF6-A316-93BEF31CE1BA}" type="sibTrans" cxnId="{D644A585-9DC9-4676-B2B3-95E5E4DA8C1A}">
      <dgm:prSet/>
      <dgm:spPr/>
      <dgm:t>
        <a:bodyPr/>
        <a:lstStyle/>
        <a:p>
          <a:endParaRPr lang="zh-CN" altLang="en-US"/>
        </a:p>
      </dgm:t>
    </dgm:pt>
    <dgm:pt modelId="{5495739E-50C9-4961-B78F-F02AE695E8BD}">
      <dgm:prSet phldrT="[文本]" custT="1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zh-CN" altLang="en-US" sz="3600" dirty="0"/>
            <a:t>数据分析</a:t>
          </a:r>
        </a:p>
      </dgm:t>
    </dgm:pt>
    <dgm:pt modelId="{ADE8BD71-085B-47A2-BE63-D4FE95CC21E0}" type="parTrans" cxnId="{FD99821F-B1B0-4091-BBD6-FCD42F20ABE2}">
      <dgm:prSet/>
      <dgm:spPr/>
      <dgm:t>
        <a:bodyPr/>
        <a:lstStyle/>
        <a:p>
          <a:endParaRPr lang="zh-CN" altLang="en-US"/>
        </a:p>
      </dgm:t>
    </dgm:pt>
    <dgm:pt modelId="{E2DF00B3-3F54-4A53-8FD5-EF68BA6F13C6}" type="sibTrans" cxnId="{FD99821F-B1B0-4091-BBD6-FCD42F20ABE2}">
      <dgm:prSet/>
      <dgm:spPr/>
      <dgm:t>
        <a:bodyPr/>
        <a:lstStyle/>
        <a:p>
          <a:endParaRPr lang="zh-CN" altLang="en-US"/>
        </a:p>
      </dgm:t>
    </dgm:pt>
    <dgm:pt modelId="{C1EDC08D-D8E0-4E8B-9269-1DF0B60D8213}">
      <dgm:prSet phldrT="[文本]" custT="1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zh-CN" altLang="en-US" sz="3600" dirty="0"/>
            <a:t>各种应用</a:t>
          </a:r>
        </a:p>
      </dgm:t>
    </dgm:pt>
    <dgm:pt modelId="{98723450-546B-4E93-ACE4-105B3911F58E}" type="parTrans" cxnId="{ED588C3F-89CF-431B-BD15-F982EB83D546}">
      <dgm:prSet/>
      <dgm:spPr/>
      <dgm:t>
        <a:bodyPr/>
        <a:lstStyle/>
        <a:p>
          <a:endParaRPr lang="zh-CN" altLang="en-US"/>
        </a:p>
      </dgm:t>
    </dgm:pt>
    <dgm:pt modelId="{A1A713DB-989C-4A92-A819-A3F9089F2B6C}" type="sibTrans" cxnId="{ED588C3F-89CF-431B-BD15-F982EB83D546}">
      <dgm:prSet/>
      <dgm:spPr/>
      <dgm:t>
        <a:bodyPr/>
        <a:lstStyle/>
        <a:p>
          <a:endParaRPr lang="zh-CN" altLang="en-US"/>
        </a:p>
      </dgm:t>
    </dgm:pt>
    <dgm:pt modelId="{F443C740-6AD4-4236-9FC0-07BE94F166B0}">
      <dgm:prSet phldrT="[文本]" custT="1"/>
      <dgm:spPr>
        <a:solidFill>
          <a:schemeClr val="tx1">
            <a:lumMod val="75000"/>
          </a:schemeClr>
        </a:solidFill>
      </dgm:spPr>
      <dgm:t>
        <a:bodyPr/>
        <a:lstStyle/>
        <a:p>
          <a:r>
            <a:rPr lang="zh-CN" altLang="en-US" sz="3600" dirty="0"/>
            <a:t>建立模型</a:t>
          </a:r>
        </a:p>
      </dgm:t>
    </dgm:pt>
    <dgm:pt modelId="{0D386CA8-9091-4D8D-9C84-098197C3BF8B}" type="parTrans" cxnId="{93504ADF-E055-4154-80CC-D5DB189CD5CC}">
      <dgm:prSet/>
      <dgm:spPr/>
      <dgm:t>
        <a:bodyPr/>
        <a:lstStyle/>
        <a:p>
          <a:endParaRPr lang="zh-CN" altLang="en-US"/>
        </a:p>
      </dgm:t>
    </dgm:pt>
    <dgm:pt modelId="{31A8D503-D8D8-43CE-B5A5-3AD5445AAA01}" type="sibTrans" cxnId="{93504ADF-E055-4154-80CC-D5DB189CD5CC}">
      <dgm:prSet/>
      <dgm:spPr/>
      <dgm:t>
        <a:bodyPr/>
        <a:lstStyle/>
        <a:p>
          <a:endParaRPr lang="zh-CN" altLang="en-US"/>
        </a:p>
      </dgm:t>
    </dgm:pt>
    <dgm:pt modelId="{04C6429B-DF72-4130-B608-276E6EA08F8D}">
      <dgm:prSet phldrT="[文本]" custT="1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zh-CN" altLang="en-US" sz="3600" dirty="0"/>
            <a:t>各种应用</a:t>
          </a:r>
        </a:p>
      </dgm:t>
    </dgm:pt>
    <dgm:pt modelId="{CCE7233C-61E0-4173-AF3D-FE861967E960}" type="parTrans" cxnId="{AB7AF32C-3CC7-4947-912F-784C2C427BA0}">
      <dgm:prSet/>
      <dgm:spPr/>
      <dgm:t>
        <a:bodyPr/>
        <a:lstStyle/>
        <a:p>
          <a:endParaRPr lang="zh-CN" altLang="en-US"/>
        </a:p>
      </dgm:t>
    </dgm:pt>
    <dgm:pt modelId="{9AC098E3-AD34-46CF-A937-1E0992093551}" type="sibTrans" cxnId="{AB7AF32C-3CC7-4947-912F-784C2C427BA0}">
      <dgm:prSet/>
      <dgm:spPr/>
      <dgm:t>
        <a:bodyPr/>
        <a:lstStyle/>
        <a:p>
          <a:endParaRPr lang="zh-CN" altLang="en-US"/>
        </a:p>
      </dgm:t>
    </dgm:pt>
    <dgm:pt modelId="{663D2CA3-E16D-4B1D-9C8F-A95307E8858A}" type="pres">
      <dgm:prSet presAssocID="{97F212C9-8913-45D1-AA83-1AF7BD131AD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67C1C3-6038-4ACE-876A-081A8827B198}" type="pres">
      <dgm:prSet presAssocID="{BF3C61FF-0D34-43E1-B3D0-3DA2953FAB4F}" presName="vertOne" presStyleCnt="0"/>
      <dgm:spPr/>
    </dgm:pt>
    <dgm:pt modelId="{2B5D5010-06E7-485C-8C4D-6A39317984C8}" type="pres">
      <dgm:prSet presAssocID="{BF3C61FF-0D34-43E1-B3D0-3DA2953FAB4F}" presName="txOne" presStyleLbl="node0" presStyleIdx="0" presStyleCnt="1">
        <dgm:presLayoutVars>
          <dgm:chPref val="3"/>
        </dgm:presLayoutVars>
      </dgm:prSet>
      <dgm:spPr/>
    </dgm:pt>
    <dgm:pt modelId="{414652DC-BEAD-42DB-873F-DBF58016D6D7}" type="pres">
      <dgm:prSet presAssocID="{BF3C61FF-0D34-43E1-B3D0-3DA2953FAB4F}" presName="parTransOne" presStyleCnt="0"/>
      <dgm:spPr/>
    </dgm:pt>
    <dgm:pt modelId="{FF87D56C-C4CA-4618-830F-C6AE03A57CB8}" type="pres">
      <dgm:prSet presAssocID="{BF3C61FF-0D34-43E1-B3D0-3DA2953FAB4F}" presName="horzOne" presStyleCnt="0"/>
      <dgm:spPr/>
    </dgm:pt>
    <dgm:pt modelId="{64D687A0-7668-42B1-927A-67260D955D74}" type="pres">
      <dgm:prSet presAssocID="{1B6E5571-F762-4B68-851F-AAD29954AC2D}" presName="vertTwo" presStyleCnt="0"/>
      <dgm:spPr/>
    </dgm:pt>
    <dgm:pt modelId="{3BA97429-D6A0-4909-97FA-C3E9D877EC8D}" type="pres">
      <dgm:prSet presAssocID="{1B6E5571-F762-4B68-851F-AAD29954AC2D}" presName="txTwo" presStyleLbl="node2" presStyleIdx="0" presStyleCnt="2">
        <dgm:presLayoutVars>
          <dgm:chPref val="3"/>
        </dgm:presLayoutVars>
      </dgm:prSet>
      <dgm:spPr/>
    </dgm:pt>
    <dgm:pt modelId="{3949E870-0544-436E-B387-DE9F678627D3}" type="pres">
      <dgm:prSet presAssocID="{1B6E5571-F762-4B68-851F-AAD29954AC2D}" presName="parTransTwo" presStyleCnt="0"/>
      <dgm:spPr/>
    </dgm:pt>
    <dgm:pt modelId="{6C25C296-A444-45C3-B9A3-334EA3689A9C}" type="pres">
      <dgm:prSet presAssocID="{1B6E5571-F762-4B68-851F-AAD29954AC2D}" presName="horzTwo" presStyleCnt="0"/>
      <dgm:spPr/>
    </dgm:pt>
    <dgm:pt modelId="{419C9EEC-AAE8-4AE1-9C6A-4A8B498224AD}" type="pres">
      <dgm:prSet presAssocID="{5495739E-50C9-4961-B78F-F02AE695E8BD}" presName="vertThree" presStyleCnt="0"/>
      <dgm:spPr/>
    </dgm:pt>
    <dgm:pt modelId="{DD8381BD-EDE0-47AC-B7FB-30429F697314}" type="pres">
      <dgm:prSet presAssocID="{5495739E-50C9-4961-B78F-F02AE695E8BD}" presName="txThree" presStyleLbl="node3" presStyleIdx="0" presStyleCnt="3">
        <dgm:presLayoutVars>
          <dgm:chPref val="3"/>
        </dgm:presLayoutVars>
      </dgm:prSet>
      <dgm:spPr/>
    </dgm:pt>
    <dgm:pt modelId="{25D771EB-8F9E-43A4-B3C2-FED44B4AB20F}" type="pres">
      <dgm:prSet presAssocID="{5495739E-50C9-4961-B78F-F02AE695E8BD}" presName="horzThree" presStyleCnt="0"/>
      <dgm:spPr/>
    </dgm:pt>
    <dgm:pt modelId="{A66010F7-4AA4-4462-905B-02E447D13814}" type="pres">
      <dgm:prSet presAssocID="{E2DF00B3-3F54-4A53-8FD5-EF68BA6F13C6}" presName="sibSpaceThree" presStyleCnt="0"/>
      <dgm:spPr/>
    </dgm:pt>
    <dgm:pt modelId="{C198842E-F8D1-4860-BF4A-134B8CC9C0E0}" type="pres">
      <dgm:prSet presAssocID="{C1EDC08D-D8E0-4E8B-9269-1DF0B60D8213}" presName="vertThree" presStyleCnt="0"/>
      <dgm:spPr/>
    </dgm:pt>
    <dgm:pt modelId="{BA335A59-5ED6-44E8-8448-75631ED8CDE3}" type="pres">
      <dgm:prSet presAssocID="{C1EDC08D-D8E0-4E8B-9269-1DF0B60D8213}" presName="txThree" presStyleLbl="node3" presStyleIdx="1" presStyleCnt="3">
        <dgm:presLayoutVars>
          <dgm:chPref val="3"/>
        </dgm:presLayoutVars>
      </dgm:prSet>
      <dgm:spPr/>
    </dgm:pt>
    <dgm:pt modelId="{0563D0BE-E006-42B9-8FDF-900EBA6185D2}" type="pres">
      <dgm:prSet presAssocID="{C1EDC08D-D8E0-4E8B-9269-1DF0B60D8213}" presName="horzThree" presStyleCnt="0"/>
      <dgm:spPr/>
    </dgm:pt>
    <dgm:pt modelId="{3CD34469-3E5B-4EB4-97AE-C45C5BB9BF82}" type="pres">
      <dgm:prSet presAssocID="{08A85FFD-9283-4BF6-A316-93BEF31CE1BA}" presName="sibSpaceTwo" presStyleCnt="0"/>
      <dgm:spPr/>
    </dgm:pt>
    <dgm:pt modelId="{472D9175-A986-4CE4-B093-3CD33746DAA0}" type="pres">
      <dgm:prSet presAssocID="{F443C740-6AD4-4236-9FC0-07BE94F166B0}" presName="vertTwo" presStyleCnt="0"/>
      <dgm:spPr/>
    </dgm:pt>
    <dgm:pt modelId="{F7161599-AEA9-4713-BDBE-C966677393DE}" type="pres">
      <dgm:prSet presAssocID="{F443C740-6AD4-4236-9FC0-07BE94F166B0}" presName="txTwo" presStyleLbl="node2" presStyleIdx="1" presStyleCnt="2">
        <dgm:presLayoutVars>
          <dgm:chPref val="3"/>
        </dgm:presLayoutVars>
      </dgm:prSet>
      <dgm:spPr/>
    </dgm:pt>
    <dgm:pt modelId="{165F481F-34C4-4ECA-A336-DEF46B49BFBD}" type="pres">
      <dgm:prSet presAssocID="{F443C740-6AD4-4236-9FC0-07BE94F166B0}" presName="parTransTwo" presStyleCnt="0"/>
      <dgm:spPr/>
    </dgm:pt>
    <dgm:pt modelId="{429B7F06-9AE9-4C7A-979C-D02C34423869}" type="pres">
      <dgm:prSet presAssocID="{F443C740-6AD4-4236-9FC0-07BE94F166B0}" presName="horzTwo" presStyleCnt="0"/>
      <dgm:spPr/>
    </dgm:pt>
    <dgm:pt modelId="{1988EA1B-3C20-481E-B4B5-5A321E1FEC7B}" type="pres">
      <dgm:prSet presAssocID="{04C6429B-DF72-4130-B608-276E6EA08F8D}" presName="vertThree" presStyleCnt="0"/>
      <dgm:spPr/>
    </dgm:pt>
    <dgm:pt modelId="{59364079-15E0-43BD-854C-37B71C823805}" type="pres">
      <dgm:prSet presAssocID="{04C6429B-DF72-4130-B608-276E6EA08F8D}" presName="txThree" presStyleLbl="node3" presStyleIdx="2" presStyleCnt="3">
        <dgm:presLayoutVars>
          <dgm:chPref val="3"/>
        </dgm:presLayoutVars>
      </dgm:prSet>
      <dgm:spPr/>
    </dgm:pt>
    <dgm:pt modelId="{D0C1D693-EE77-4C76-8797-184D80BAC4D2}" type="pres">
      <dgm:prSet presAssocID="{04C6429B-DF72-4130-B608-276E6EA08F8D}" presName="horzThree" presStyleCnt="0"/>
      <dgm:spPr/>
    </dgm:pt>
  </dgm:ptLst>
  <dgm:cxnLst>
    <dgm:cxn modelId="{FD99821F-B1B0-4091-BBD6-FCD42F20ABE2}" srcId="{1B6E5571-F762-4B68-851F-AAD29954AC2D}" destId="{5495739E-50C9-4961-B78F-F02AE695E8BD}" srcOrd="0" destOrd="0" parTransId="{ADE8BD71-085B-47A2-BE63-D4FE95CC21E0}" sibTransId="{E2DF00B3-3F54-4A53-8FD5-EF68BA6F13C6}"/>
    <dgm:cxn modelId="{AB7AF32C-3CC7-4947-912F-784C2C427BA0}" srcId="{F443C740-6AD4-4236-9FC0-07BE94F166B0}" destId="{04C6429B-DF72-4130-B608-276E6EA08F8D}" srcOrd="0" destOrd="0" parTransId="{CCE7233C-61E0-4173-AF3D-FE861967E960}" sibTransId="{9AC098E3-AD34-46CF-A937-1E0992093551}"/>
    <dgm:cxn modelId="{ED588C3F-89CF-431B-BD15-F982EB83D546}" srcId="{1B6E5571-F762-4B68-851F-AAD29954AC2D}" destId="{C1EDC08D-D8E0-4E8B-9269-1DF0B60D8213}" srcOrd="1" destOrd="0" parTransId="{98723450-546B-4E93-ACE4-105B3911F58E}" sibTransId="{A1A713DB-989C-4A92-A819-A3F9089F2B6C}"/>
    <dgm:cxn modelId="{104AC357-8A75-4FAD-9879-344937FA8C14}" type="presOf" srcId="{1B6E5571-F762-4B68-851F-AAD29954AC2D}" destId="{3BA97429-D6A0-4909-97FA-C3E9D877EC8D}" srcOrd="0" destOrd="0" presId="urn:microsoft.com/office/officeart/2005/8/layout/hierarchy4"/>
    <dgm:cxn modelId="{D644A585-9DC9-4676-B2B3-95E5E4DA8C1A}" srcId="{BF3C61FF-0D34-43E1-B3D0-3DA2953FAB4F}" destId="{1B6E5571-F762-4B68-851F-AAD29954AC2D}" srcOrd="0" destOrd="0" parTransId="{46A8A4A2-15F8-43F9-8356-743662667148}" sibTransId="{08A85FFD-9283-4BF6-A316-93BEF31CE1BA}"/>
    <dgm:cxn modelId="{228BD39A-E41E-4762-A4E8-A80AE965A8D8}" type="presOf" srcId="{BF3C61FF-0D34-43E1-B3D0-3DA2953FAB4F}" destId="{2B5D5010-06E7-485C-8C4D-6A39317984C8}" srcOrd="0" destOrd="0" presId="urn:microsoft.com/office/officeart/2005/8/layout/hierarchy4"/>
    <dgm:cxn modelId="{FF81A79B-DDCD-476C-B784-E125126FD7E7}" type="presOf" srcId="{C1EDC08D-D8E0-4E8B-9269-1DF0B60D8213}" destId="{BA335A59-5ED6-44E8-8448-75631ED8CDE3}" srcOrd="0" destOrd="0" presId="urn:microsoft.com/office/officeart/2005/8/layout/hierarchy4"/>
    <dgm:cxn modelId="{40E587B7-70E8-4AF7-A298-B9E2B29FDFF3}" type="presOf" srcId="{97F212C9-8913-45D1-AA83-1AF7BD131AD9}" destId="{663D2CA3-E16D-4B1D-9C8F-A95307E8858A}" srcOrd="0" destOrd="0" presId="urn:microsoft.com/office/officeart/2005/8/layout/hierarchy4"/>
    <dgm:cxn modelId="{5CFCE6BA-6BA1-4089-A387-0792B8550C66}" type="presOf" srcId="{5495739E-50C9-4961-B78F-F02AE695E8BD}" destId="{DD8381BD-EDE0-47AC-B7FB-30429F697314}" srcOrd="0" destOrd="0" presId="urn:microsoft.com/office/officeart/2005/8/layout/hierarchy4"/>
    <dgm:cxn modelId="{3C3BA9BF-C22B-49EA-861F-7AE7173CF53F}" type="presOf" srcId="{04C6429B-DF72-4130-B608-276E6EA08F8D}" destId="{59364079-15E0-43BD-854C-37B71C823805}" srcOrd="0" destOrd="0" presId="urn:microsoft.com/office/officeart/2005/8/layout/hierarchy4"/>
    <dgm:cxn modelId="{93504ADF-E055-4154-80CC-D5DB189CD5CC}" srcId="{BF3C61FF-0D34-43E1-B3D0-3DA2953FAB4F}" destId="{F443C740-6AD4-4236-9FC0-07BE94F166B0}" srcOrd="1" destOrd="0" parTransId="{0D386CA8-9091-4D8D-9C84-098197C3BF8B}" sibTransId="{31A8D503-D8D8-43CE-B5A5-3AD5445AAA01}"/>
    <dgm:cxn modelId="{B3D113EE-7C60-4902-B008-A215B00C3585}" type="presOf" srcId="{F443C740-6AD4-4236-9FC0-07BE94F166B0}" destId="{F7161599-AEA9-4713-BDBE-C966677393DE}" srcOrd="0" destOrd="0" presId="urn:microsoft.com/office/officeart/2005/8/layout/hierarchy4"/>
    <dgm:cxn modelId="{045BA6F8-1816-425D-9BB9-D23B825D4BFB}" srcId="{97F212C9-8913-45D1-AA83-1AF7BD131AD9}" destId="{BF3C61FF-0D34-43E1-B3D0-3DA2953FAB4F}" srcOrd="0" destOrd="0" parTransId="{CC1E697D-14FB-4BA3-96AF-B78D5372B3A3}" sibTransId="{7ED2F722-CF75-4763-9176-92626246524D}"/>
    <dgm:cxn modelId="{4B89E314-2C0B-4669-891A-70A53DACEE10}" type="presParOf" srcId="{663D2CA3-E16D-4B1D-9C8F-A95307E8858A}" destId="{C967C1C3-6038-4ACE-876A-081A8827B198}" srcOrd="0" destOrd="0" presId="urn:microsoft.com/office/officeart/2005/8/layout/hierarchy4"/>
    <dgm:cxn modelId="{1C49364F-4036-4DDE-AF9D-F86FAC2DF2BF}" type="presParOf" srcId="{C967C1C3-6038-4ACE-876A-081A8827B198}" destId="{2B5D5010-06E7-485C-8C4D-6A39317984C8}" srcOrd="0" destOrd="0" presId="urn:microsoft.com/office/officeart/2005/8/layout/hierarchy4"/>
    <dgm:cxn modelId="{EF846D23-8D4E-4838-9BC7-16F67169C47C}" type="presParOf" srcId="{C967C1C3-6038-4ACE-876A-081A8827B198}" destId="{414652DC-BEAD-42DB-873F-DBF58016D6D7}" srcOrd="1" destOrd="0" presId="urn:microsoft.com/office/officeart/2005/8/layout/hierarchy4"/>
    <dgm:cxn modelId="{5ED52987-12B7-40ED-8BBA-35F97C99CC8B}" type="presParOf" srcId="{C967C1C3-6038-4ACE-876A-081A8827B198}" destId="{FF87D56C-C4CA-4618-830F-C6AE03A57CB8}" srcOrd="2" destOrd="0" presId="urn:microsoft.com/office/officeart/2005/8/layout/hierarchy4"/>
    <dgm:cxn modelId="{B1DCB7F1-97A2-4BB8-9B18-A71E77873450}" type="presParOf" srcId="{FF87D56C-C4CA-4618-830F-C6AE03A57CB8}" destId="{64D687A0-7668-42B1-927A-67260D955D74}" srcOrd="0" destOrd="0" presId="urn:microsoft.com/office/officeart/2005/8/layout/hierarchy4"/>
    <dgm:cxn modelId="{A8F96F13-3DA6-41DA-A730-439DAA93D3A1}" type="presParOf" srcId="{64D687A0-7668-42B1-927A-67260D955D74}" destId="{3BA97429-D6A0-4909-97FA-C3E9D877EC8D}" srcOrd="0" destOrd="0" presId="urn:microsoft.com/office/officeart/2005/8/layout/hierarchy4"/>
    <dgm:cxn modelId="{E16B0F19-8E93-4F89-B1DC-B27EDC9992BD}" type="presParOf" srcId="{64D687A0-7668-42B1-927A-67260D955D74}" destId="{3949E870-0544-436E-B387-DE9F678627D3}" srcOrd="1" destOrd="0" presId="urn:microsoft.com/office/officeart/2005/8/layout/hierarchy4"/>
    <dgm:cxn modelId="{5EEC9FA0-F332-40DA-9B11-3DFABE7F0115}" type="presParOf" srcId="{64D687A0-7668-42B1-927A-67260D955D74}" destId="{6C25C296-A444-45C3-B9A3-334EA3689A9C}" srcOrd="2" destOrd="0" presId="urn:microsoft.com/office/officeart/2005/8/layout/hierarchy4"/>
    <dgm:cxn modelId="{FF7DE0BE-A2A7-433C-9BDB-12E9BFF88D65}" type="presParOf" srcId="{6C25C296-A444-45C3-B9A3-334EA3689A9C}" destId="{419C9EEC-AAE8-4AE1-9C6A-4A8B498224AD}" srcOrd="0" destOrd="0" presId="urn:microsoft.com/office/officeart/2005/8/layout/hierarchy4"/>
    <dgm:cxn modelId="{C92F0E2A-88AB-46DC-99BB-CF5889F23FD6}" type="presParOf" srcId="{419C9EEC-AAE8-4AE1-9C6A-4A8B498224AD}" destId="{DD8381BD-EDE0-47AC-B7FB-30429F697314}" srcOrd="0" destOrd="0" presId="urn:microsoft.com/office/officeart/2005/8/layout/hierarchy4"/>
    <dgm:cxn modelId="{3983F804-2C85-452A-8B4C-6F9DC2FDCFFF}" type="presParOf" srcId="{419C9EEC-AAE8-4AE1-9C6A-4A8B498224AD}" destId="{25D771EB-8F9E-43A4-B3C2-FED44B4AB20F}" srcOrd="1" destOrd="0" presId="urn:microsoft.com/office/officeart/2005/8/layout/hierarchy4"/>
    <dgm:cxn modelId="{A849EF53-8D2A-44AB-8790-7F9E277678EA}" type="presParOf" srcId="{6C25C296-A444-45C3-B9A3-334EA3689A9C}" destId="{A66010F7-4AA4-4462-905B-02E447D13814}" srcOrd="1" destOrd="0" presId="urn:microsoft.com/office/officeart/2005/8/layout/hierarchy4"/>
    <dgm:cxn modelId="{95FA8DFF-FFD3-41EF-9F62-6C15D2E263B3}" type="presParOf" srcId="{6C25C296-A444-45C3-B9A3-334EA3689A9C}" destId="{C198842E-F8D1-4860-BF4A-134B8CC9C0E0}" srcOrd="2" destOrd="0" presId="urn:microsoft.com/office/officeart/2005/8/layout/hierarchy4"/>
    <dgm:cxn modelId="{9B2D72B5-37E0-46F5-A539-436F0A3DBA8E}" type="presParOf" srcId="{C198842E-F8D1-4860-BF4A-134B8CC9C0E0}" destId="{BA335A59-5ED6-44E8-8448-75631ED8CDE3}" srcOrd="0" destOrd="0" presId="urn:microsoft.com/office/officeart/2005/8/layout/hierarchy4"/>
    <dgm:cxn modelId="{EA702D01-2E40-41F3-A233-4C0C4A091AB3}" type="presParOf" srcId="{C198842E-F8D1-4860-BF4A-134B8CC9C0E0}" destId="{0563D0BE-E006-42B9-8FDF-900EBA6185D2}" srcOrd="1" destOrd="0" presId="urn:microsoft.com/office/officeart/2005/8/layout/hierarchy4"/>
    <dgm:cxn modelId="{22B0CEF4-4A00-490A-AA14-40A057A88E96}" type="presParOf" srcId="{FF87D56C-C4CA-4618-830F-C6AE03A57CB8}" destId="{3CD34469-3E5B-4EB4-97AE-C45C5BB9BF82}" srcOrd="1" destOrd="0" presId="urn:microsoft.com/office/officeart/2005/8/layout/hierarchy4"/>
    <dgm:cxn modelId="{E4FE52DD-20C7-4166-AD51-D5B3E019A19C}" type="presParOf" srcId="{FF87D56C-C4CA-4618-830F-C6AE03A57CB8}" destId="{472D9175-A986-4CE4-B093-3CD33746DAA0}" srcOrd="2" destOrd="0" presId="urn:microsoft.com/office/officeart/2005/8/layout/hierarchy4"/>
    <dgm:cxn modelId="{1F80C65A-452B-4B80-AFE5-93709F8C2785}" type="presParOf" srcId="{472D9175-A986-4CE4-B093-3CD33746DAA0}" destId="{F7161599-AEA9-4713-BDBE-C966677393DE}" srcOrd="0" destOrd="0" presId="urn:microsoft.com/office/officeart/2005/8/layout/hierarchy4"/>
    <dgm:cxn modelId="{9CAB1622-4980-472D-A334-7F747A5B8F3B}" type="presParOf" srcId="{472D9175-A986-4CE4-B093-3CD33746DAA0}" destId="{165F481F-34C4-4ECA-A336-DEF46B49BFBD}" srcOrd="1" destOrd="0" presId="urn:microsoft.com/office/officeart/2005/8/layout/hierarchy4"/>
    <dgm:cxn modelId="{62E9AED2-E5E9-44BA-A20E-4127E98DDE25}" type="presParOf" srcId="{472D9175-A986-4CE4-B093-3CD33746DAA0}" destId="{429B7F06-9AE9-4C7A-979C-D02C34423869}" srcOrd="2" destOrd="0" presId="urn:microsoft.com/office/officeart/2005/8/layout/hierarchy4"/>
    <dgm:cxn modelId="{D8DA6888-2E74-4BFE-8AC4-ABB21FB34261}" type="presParOf" srcId="{429B7F06-9AE9-4C7A-979C-D02C34423869}" destId="{1988EA1B-3C20-481E-B4B5-5A321E1FEC7B}" srcOrd="0" destOrd="0" presId="urn:microsoft.com/office/officeart/2005/8/layout/hierarchy4"/>
    <dgm:cxn modelId="{088ABCE8-26D6-44FB-898C-A2A33B4B058E}" type="presParOf" srcId="{1988EA1B-3C20-481E-B4B5-5A321E1FEC7B}" destId="{59364079-15E0-43BD-854C-37B71C823805}" srcOrd="0" destOrd="0" presId="urn:microsoft.com/office/officeart/2005/8/layout/hierarchy4"/>
    <dgm:cxn modelId="{902E6D50-8F72-405A-80BB-BCDBAF2C452B}" type="presParOf" srcId="{1988EA1B-3C20-481E-B4B5-5A321E1FEC7B}" destId="{D0C1D693-EE77-4C76-8797-184D80BAC4D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D1AC8F-CE41-4425-91C5-00B7C818E500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CB02934-74D9-425A-90F5-1E2686591209}">
      <dgm:prSet phldrT="[文本]" custT="1"/>
      <dgm:spPr/>
      <dgm:t>
        <a:bodyPr/>
        <a:lstStyle/>
        <a:p>
          <a:r>
            <a:rPr lang="zh-CN" altLang="en-US" sz="4400" dirty="0"/>
            <a:t>前端</a:t>
          </a:r>
        </a:p>
      </dgm:t>
    </dgm:pt>
    <dgm:pt modelId="{75CF36C7-E0AD-45DA-8FC4-895778FC61E9}" type="parTrans" cxnId="{D922A16B-9819-4C01-8B86-597A07ACF7E0}">
      <dgm:prSet/>
      <dgm:spPr/>
      <dgm:t>
        <a:bodyPr/>
        <a:lstStyle/>
        <a:p>
          <a:endParaRPr lang="zh-CN" altLang="en-US"/>
        </a:p>
      </dgm:t>
    </dgm:pt>
    <dgm:pt modelId="{A867883A-F873-45EA-ABA3-50BAF196F3D5}" type="sibTrans" cxnId="{D922A16B-9819-4C01-8B86-597A07ACF7E0}">
      <dgm:prSet/>
      <dgm:spPr/>
      <dgm:t>
        <a:bodyPr/>
        <a:lstStyle/>
        <a:p>
          <a:endParaRPr lang="zh-CN" altLang="en-US"/>
        </a:p>
      </dgm:t>
    </dgm:pt>
    <dgm:pt modelId="{D60CC31E-0F75-44D7-B3CD-FB1C4C9042ED}">
      <dgm:prSet phldrT="[文本]" custT="1"/>
      <dgm:spPr/>
      <dgm:t>
        <a:bodyPr/>
        <a:lstStyle/>
        <a:p>
          <a:r>
            <a:rPr lang="zh-CN" altLang="en-US" sz="4400" dirty="0"/>
            <a:t>后端</a:t>
          </a:r>
        </a:p>
      </dgm:t>
    </dgm:pt>
    <dgm:pt modelId="{5C1CBCED-C56F-438C-A1E3-DE4E07776B07}" type="parTrans" cxnId="{0BF342F3-45C4-4FE2-9806-ADEC89257E75}">
      <dgm:prSet/>
      <dgm:spPr/>
      <dgm:t>
        <a:bodyPr/>
        <a:lstStyle/>
        <a:p>
          <a:endParaRPr lang="zh-CN" altLang="en-US"/>
        </a:p>
      </dgm:t>
    </dgm:pt>
    <dgm:pt modelId="{8193C0EA-AD28-4DAC-A586-F2CDD5D7CB80}" type="sibTrans" cxnId="{0BF342F3-45C4-4FE2-9806-ADEC89257E75}">
      <dgm:prSet/>
      <dgm:spPr/>
      <dgm:t>
        <a:bodyPr/>
        <a:lstStyle/>
        <a:p>
          <a:endParaRPr lang="zh-CN" altLang="en-US"/>
        </a:p>
      </dgm:t>
    </dgm:pt>
    <dgm:pt modelId="{DF08FAD4-ADE2-44A4-86BC-0596E057A709}">
      <dgm:prSet phldrT="[文本]" custT="1"/>
      <dgm:spPr/>
      <dgm:t>
        <a:bodyPr/>
        <a:lstStyle/>
        <a:p>
          <a:r>
            <a:rPr lang="zh-CN" altLang="en-US" sz="4400" dirty="0"/>
            <a:t>客户端</a:t>
          </a:r>
        </a:p>
      </dgm:t>
    </dgm:pt>
    <dgm:pt modelId="{5F11AAC3-32D2-44FE-9DE4-4EDD801F7E37}" type="parTrans" cxnId="{DDC45404-D79F-44E0-BA11-1BB219E5841D}">
      <dgm:prSet/>
      <dgm:spPr/>
      <dgm:t>
        <a:bodyPr/>
        <a:lstStyle/>
        <a:p>
          <a:endParaRPr lang="zh-CN" altLang="en-US"/>
        </a:p>
      </dgm:t>
    </dgm:pt>
    <dgm:pt modelId="{1563E901-F2D8-4EA0-ACA2-F3423B84DA28}" type="sibTrans" cxnId="{DDC45404-D79F-44E0-BA11-1BB219E5841D}">
      <dgm:prSet/>
      <dgm:spPr/>
      <dgm:t>
        <a:bodyPr/>
        <a:lstStyle/>
        <a:p>
          <a:endParaRPr lang="zh-CN" altLang="en-US"/>
        </a:p>
      </dgm:t>
    </dgm:pt>
    <dgm:pt modelId="{5E7ADD02-05B6-452B-A320-8342ABCB7DEA}">
      <dgm:prSet phldrT="[文本]" custT="1"/>
      <dgm:spPr/>
      <dgm:t>
        <a:bodyPr/>
        <a:lstStyle/>
        <a:p>
          <a:r>
            <a:rPr lang="zh-CN" altLang="en-US" sz="4400" dirty="0"/>
            <a:t>运维</a:t>
          </a:r>
        </a:p>
      </dgm:t>
    </dgm:pt>
    <dgm:pt modelId="{9361E96C-BA0B-481A-8E15-C1AFE8EF366C}" type="parTrans" cxnId="{295946A1-87EE-4C2B-ABF0-CC6751CBC810}">
      <dgm:prSet/>
      <dgm:spPr/>
      <dgm:t>
        <a:bodyPr/>
        <a:lstStyle/>
        <a:p>
          <a:endParaRPr lang="zh-CN" altLang="en-US"/>
        </a:p>
      </dgm:t>
    </dgm:pt>
    <dgm:pt modelId="{7E9B35F8-CBFA-417E-B0D2-0EED06D4D4EE}" type="sibTrans" cxnId="{295946A1-87EE-4C2B-ABF0-CC6751CBC810}">
      <dgm:prSet/>
      <dgm:spPr/>
      <dgm:t>
        <a:bodyPr/>
        <a:lstStyle/>
        <a:p>
          <a:endParaRPr lang="zh-CN" altLang="en-US"/>
        </a:p>
      </dgm:t>
    </dgm:pt>
    <dgm:pt modelId="{B6E1D7C4-1BA0-49F0-AE49-2CD221F4F92F}">
      <dgm:prSet phldrT="[文本]" custT="1"/>
      <dgm:spPr/>
      <dgm:t>
        <a:bodyPr/>
        <a:lstStyle/>
        <a:p>
          <a:r>
            <a:rPr lang="zh-CN" altLang="en-US" sz="4400" dirty="0"/>
            <a:t>测试</a:t>
          </a:r>
        </a:p>
      </dgm:t>
    </dgm:pt>
    <dgm:pt modelId="{06D0D7E3-AC57-419F-A8EC-99EC09D44973}" type="parTrans" cxnId="{0CB2E440-0C6C-49AC-BFDA-F9FDF48A6A48}">
      <dgm:prSet/>
      <dgm:spPr/>
      <dgm:t>
        <a:bodyPr/>
        <a:lstStyle/>
        <a:p>
          <a:endParaRPr lang="zh-CN" altLang="en-US"/>
        </a:p>
      </dgm:t>
    </dgm:pt>
    <dgm:pt modelId="{6C3737DF-CB30-4EF7-8889-A889107EB3FF}" type="sibTrans" cxnId="{0CB2E440-0C6C-49AC-BFDA-F9FDF48A6A48}">
      <dgm:prSet/>
      <dgm:spPr/>
      <dgm:t>
        <a:bodyPr/>
        <a:lstStyle/>
        <a:p>
          <a:endParaRPr lang="zh-CN" altLang="en-US"/>
        </a:p>
      </dgm:t>
    </dgm:pt>
    <dgm:pt modelId="{9B52E252-1F00-4FDB-B1DA-03921134E9A0}">
      <dgm:prSet phldrT="[文本]" custT="1"/>
      <dgm:spPr/>
      <dgm:t>
        <a:bodyPr/>
        <a:lstStyle/>
        <a:p>
          <a:r>
            <a:rPr lang="zh-CN" altLang="en-US" sz="4400" dirty="0"/>
            <a:t>硬件</a:t>
          </a:r>
        </a:p>
      </dgm:t>
    </dgm:pt>
    <dgm:pt modelId="{C073A115-C122-45EF-9B53-7DA783D78EC7}" type="parTrans" cxnId="{DE78CDB6-35C1-4E3F-B7B1-71CCDDA96AC4}">
      <dgm:prSet/>
      <dgm:spPr/>
      <dgm:t>
        <a:bodyPr/>
        <a:lstStyle/>
        <a:p>
          <a:endParaRPr lang="zh-CN" altLang="en-US"/>
        </a:p>
      </dgm:t>
    </dgm:pt>
    <dgm:pt modelId="{3685FED7-DAA1-4341-B96F-449B645D2230}" type="sibTrans" cxnId="{DE78CDB6-35C1-4E3F-B7B1-71CCDDA96AC4}">
      <dgm:prSet/>
      <dgm:spPr/>
      <dgm:t>
        <a:bodyPr/>
        <a:lstStyle/>
        <a:p>
          <a:endParaRPr lang="zh-CN" altLang="en-US"/>
        </a:p>
      </dgm:t>
    </dgm:pt>
    <dgm:pt modelId="{07FB0B8A-BE51-4C5A-A38F-5E15396E5B8C}" type="pres">
      <dgm:prSet presAssocID="{42D1AC8F-CE41-4425-91C5-00B7C818E500}" presName="diagram" presStyleCnt="0">
        <dgm:presLayoutVars>
          <dgm:dir/>
          <dgm:resizeHandles val="exact"/>
        </dgm:presLayoutVars>
      </dgm:prSet>
      <dgm:spPr/>
    </dgm:pt>
    <dgm:pt modelId="{C20E1AB2-5DB0-436F-B368-A02627A7C5D1}" type="pres">
      <dgm:prSet presAssocID="{3CB02934-74D9-425A-90F5-1E2686591209}" presName="node" presStyleLbl="node1" presStyleIdx="0" presStyleCnt="6">
        <dgm:presLayoutVars>
          <dgm:bulletEnabled val="1"/>
        </dgm:presLayoutVars>
      </dgm:prSet>
      <dgm:spPr/>
    </dgm:pt>
    <dgm:pt modelId="{999FA232-C4DE-4F56-8CAA-573B43FA99EA}" type="pres">
      <dgm:prSet presAssocID="{A867883A-F873-45EA-ABA3-50BAF196F3D5}" presName="sibTrans" presStyleCnt="0"/>
      <dgm:spPr/>
    </dgm:pt>
    <dgm:pt modelId="{200EC8A4-01D8-45F8-9DD4-2440766DD68D}" type="pres">
      <dgm:prSet presAssocID="{D60CC31E-0F75-44D7-B3CD-FB1C4C9042ED}" presName="node" presStyleLbl="node1" presStyleIdx="1" presStyleCnt="6">
        <dgm:presLayoutVars>
          <dgm:bulletEnabled val="1"/>
        </dgm:presLayoutVars>
      </dgm:prSet>
      <dgm:spPr/>
    </dgm:pt>
    <dgm:pt modelId="{829DF75A-3909-4D9F-9398-5D179838C568}" type="pres">
      <dgm:prSet presAssocID="{8193C0EA-AD28-4DAC-A586-F2CDD5D7CB80}" presName="sibTrans" presStyleCnt="0"/>
      <dgm:spPr/>
    </dgm:pt>
    <dgm:pt modelId="{8883485C-39AD-4A88-9E02-41184C103382}" type="pres">
      <dgm:prSet presAssocID="{DF08FAD4-ADE2-44A4-86BC-0596E057A709}" presName="node" presStyleLbl="node1" presStyleIdx="2" presStyleCnt="6">
        <dgm:presLayoutVars>
          <dgm:bulletEnabled val="1"/>
        </dgm:presLayoutVars>
      </dgm:prSet>
      <dgm:spPr/>
    </dgm:pt>
    <dgm:pt modelId="{28A725C6-81B6-4F1D-8629-FA56D6E45E3D}" type="pres">
      <dgm:prSet presAssocID="{1563E901-F2D8-4EA0-ACA2-F3423B84DA28}" presName="sibTrans" presStyleCnt="0"/>
      <dgm:spPr/>
    </dgm:pt>
    <dgm:pt modelId="{E32D2EB3-9B9C-47DD-94B1-74EAD6626030}" type="pres">
      <dgm:prSet presAssocID="{5E7ADD02-05B6-452B-A320-8342ABCB7DEA}" presName="node" presStyleLbl="node1" presStyleIdx="3" presStyleCnt="6">
        <dgm:presLayoutVars>
          <dgm:bulletEnabled val="1"/>
        </dgm:presLayoutVars>
      </dgm:prSet>
      <dgm:spPr/>
    </dgm:pt>
    <dgm:pt modelId="{FC94613F-D580-418F-BC6E-B91191FAF59F}" type="pres">
      <dgm:prSet presAssocID="{7E9B35F8-CBFA-417E-B0D2-0EED06D4D4EE}" presName="sibTrans" presStyleCnt="0"/>
      <dgm:spPr/>
    </dgm:pt>
    <dgm:pt modelId="{748FAF20-5B20-4281-8E91-A655362BB697}" type="pres">
      <dgm:prSet presAssocID="{B6E1D7C4-1BA0-49F0-AE49-2CD221F4F92F}" presName="node" presStyleLbl="node1" presStyleIdx="4" presStyleCnt="6">
        <dgm:presLayoutVars>
          <dgm:bulletEnabled val="1"/>
        </dgm:presLayoutVars>
      </dgm:prSet>
      <dgm:spPr/>
    </dgm:pt>
    <dgm:pt modelId="{CDB7FC27-671C-4EF2-A382-9013785A85DF}" type="pres">
      <dgm:prSet presAssocID="{6C3737DF-CB30-4EF7-8889-A889107EB3FF}" presName="sibTrans" presStyleCnt="0"/>
      <dgm:spPr/>
    </dgm:pt>
    <dgm:pt modelId="{CF08BCC9-0E4C-4FC2-A89A-6D7430CC8877}" type="pres">
      <dgm:prSet presAssocID="{9B52E252-1F00-4FDB-B1DA-03921134E9A0}" presName="node" presStyleLbl="node1" presStyleIdx="5" presStyleCnt="6">
        <dgm:presLayoutVars>
          <dgm:bulletEnabled val="1"/>
        </dgm:presLayoutVars>
      </dgm:prSet>
      <dgm:spPr/>
    </dgm:pt>
  </dgm:ptLst>
  <dgm:cxnLst>
    <dgm:cxn modelId="{DDC45404-D79F-44E0-BA11-1BB219E5841D}" srcId="{42D1AC8F-CE41-4425-91C5-00B7C818E500}" destId="{DF08FAD4-ADE2-44A4-86BC-0596E057A709}" srcOrd="2" destOrd="0" parTransId="{5F11AAC3-32D2-44FE-9DE4-4EDD801F7E37}" sibTransId="{1563E901-F2D8-4EA0-ACA2-F3423B84DA28}"/>
    <dgm:cxn modelId="{A2C26A05-D9BC-42C8-9393-9E8920F7E1F9}" type="presOf" srcId="{5E7ADD02-05B6-452B-A320-8342ABCB7DEA}" destId="{E32D2EB3-9B9C-47DD-94B1-74EAD6626030}" srcOrd="0" destOrd="0" presId="urn:microsoft.com/office/officeart/2005/8/layout/default"/>
    <dgm:cxn modelId="{79AB4037-0D07-41A0-AC1C-5DB6875CC880}" type="presOf" srcId="{D60CC31E-0F75-44D7-B3CD-FB1C4C9042ED}" destId="{200EC8A4-01D8-45F8-9DD4-2440766DD68D}" srcOrd="0" destOrd="0" presId="urn:microsoft.com/office/officeart/2005/8/layout/default"/>
    <dgm:cxn modelId="{0CB2E440-0C6C-49AC-BFDA-F9FDF48A6A48}" srcId="{42D1AC8F-CE41-4425-91C5-00B7C818E500}" destId="{B6E1D7C4-1BA0-49F0-AE49-2CD221F4F92F}" srcOrd="4" destOrd="0" parTransId="{06D0D7E3-AC57-419F-A8EC-99EC09D44973}" sibTransId="{6C3737DF-CB30-4EF7-8889-A889107EB3FF}"/>
    <dgm:cxn modelId="{D922A16B-9819-4C01-8B86-597A07ACF7E0}" srcId="{42D1AC8F-CE41-4425-91C5-00B7C818E500}" destId="{3CB02934-74D9-425A-90F5-1E2686591209}" srcOrd="0" destOrd="0" parTransId="{75CF36C7-E0AD-45DA-8FC4-895778FC61E9}" sibTransId="{A867883A-F873-45EA-ABA3-50BAF196F3D5}"/>
    <dgm:cxn modelId="{81315C7F-8D6C-4337-9176-FB587EE41A53}" type="presOf" srcId="{9B52E252-1F00-4FDB-B1DA-03921134E9A0}" destId="{CF08BCC9-0E4C-4FC2-A89A-6D7430CC8877}" srcOrd="0" destOrd="0" presId="urn:microsoft.com/office/officeart/2005/8/layout/default"/>
    <dgm:cxn modelId="{279CF083-862D-4CBB-820D-8401EF44BE06}" type="presOf" srcId="{42D1AC8F-CE41-4425-91C5-00B7C818E500}" destId="{07FB0B8A-BE51-4C5A-A38F-5E15396E5B8C}" srcOrd="0" destOrd="0" presId="urn:microsoft.com/office/officeart/2005/8/layout/default"/>
    <dgm:cxn modelId="{6AF2C997-4314-46B7-9E5C-5115698C9F23}" type="presOf" srcId="{3CB02934-74D9-425A-90F5-1E2686591209}" destId="{C20E1AB2-5DB0-436F-B368-A02627A7C5D1}" srcOrd="0" destOrd="0" presId="urn:microsoft.com/office/officeart/2005/8/layout/default"/>
    <dgm:cxn modelId="{295946A1-87EE-4C2B-ABF0-CC6751CBC810}" srcId="{42D1AC8F-CE41-4425-91C5-00B7C818E500}" destId="{5E7ADD02-05B6-452B-A320-8342ABCB7DEA}" srcOrd="3" destOrd="0" parTransId="{9361E96C-BA0B-481A-8E15-C1AFE8EF366C}" sibTransId="{7E9B35F8-CBFA-417E-B0D2-0EED06D4D4EE}"/>
    <dgm:cxn modelId="{DE78CDB6-35C1-4E3F-B7B1-71CCDDA96AC4}" srcId="{42D1AC8F-CE41-4425-91C5-00B7C818E500}" destId="{9B52E252-1F00-4FDB-B1DA-03921134E9A0}" srcOrd="5" destOrd="0" parTransId="{C073A115-C122-45EF-9B53-7DA783D78EC7}" sibTransId="{3685FED7-DAA1-4341-B96F-449B645D2230}"/>
    <dgm:cxn modelId="{AA7790B9-8545-414D-88ED-69D415B190AF}" type="presOf" srcId="{B6E1D7C4-1BA0-49F0-AE49-2CD221F4F92F}" destId="{748FAF20-5B20-4281-8E91-A655362BB697}" srcOrd="0" destOrd="0" presId="urn:microsoft.com/office/officeart/2005/8/layout/default"/>
    <dgm:cxn modelId="{9596BBD9-7B34-4F1E-9608-6A6CF83475F7}" type="presOf" srcId="{DF08FAD4-ADE2-44A4-86BC-0596E057A709}" destId="{8883485C-39AD-4A88-9E02-41184C103382}" srcOrd="0" destOrd="0" presId="urn:microsoft.com/office/officeart/2005/8/layout/default"/>
    <dgm:cxn modelId="{0BF342F3-45C4-4FE2-9806-ADEC89257E75}" srcId="{42D1AC8F-CE41-4425-91C5-00B7C818E500}" destId="{D60CC31E-0F75-44D7-B3CD-FB1C4C9042ED}" srcOrd="1" destOrd="0" parTransId="{5C1CBCED-C56F-438C-A1E3-DE4E07776B07}" sibTransId="{8193C0EA-AD28-4DAC-A586-F2CDD5D7CB80}"/>
    <dgm:cxn modelId="{ADB617B7-F0B7-410B-A402-ADF61648FBE2}" type="presParOf" srcId="{07FB0B8A-BE51-4C5A-A38F-5E15396E5B8C}" destId="{C20E1AB2-5DB0-436F-B368-A02627A7C5D1}" srcOrd="0" destOrd="0" presId="urn:microsoft.com/office/officeart/2005/8/layout/default"/>
    <dgm:cxn modelId="{14487FD2-A237-4B9A-99AD-510B1CEADE61}" type="presParOf" srcId="{07FB0B8A-BE51-4C5A-A38F-5E15396E5B8C}" destId="{999FA232-C4DE-4F56-8CAA-573B43FA99EA}" srcOrd="1" destOrd="0" presId="urn:microsoft.com/office/officeart/2005/8/layout/default"/>
    <dgm:cxn modelId="{D0A7F3A3-47FF-4CC6-90BB-3A926908EDD6}" type="presParOf" srcId="{07FB0B8A-BE51-4C5A-A38F-5E15396E5B8C}" destId="{200EC8A4-01D8-45F8-9DD4-2440766DD68D}" srcOrd="2" destOrd="0" presId="urn:microsoft.com/office/officeart/2005/8/layout/default"/>
    <dgm:cxn modelId="{F6DA2F12-A924-420C-A4F9-5AEFCB9FB854}" type="presParOf" srcId="{07FB0B8A-BE51-4C5A-A38F-5E15396E5B8C}" destId="{829DF75A-3909-4D9F-9398-5D179838C568}" srcOrd="3" destOrd="0" presId="urn:microsoft.com/office/officeart/2005/8/layout/default"/>
    <dgm:cxn modelId="{9544B1F0-A655-46B7-816E-2A97DE37DF0D}" type="presParOf" srcId="{07FB0B8A-BE51-4C5A-A38F-5E15396E5B8C}" destId="{8883485C-39AD-4A88-9E02-41184C103382}" srcOrd="4" destOrd="0" presId="urn:microsoft.com/office/officeart/2005/8/layout/default"/>
    <dgm:cxn modelId="{C2110114-7DCB-44D7-BD78-3F44878A7098}" type="presParOf" srcId="{07FB0B8A-BE51-4C5A-A38F-5E15396E5B8C}" destId="{28A725C6-81B6-4F1D-8629-FA56D6E45E3D}" srcOrd="5" destOrd="0" presId="urn:microsoft.com/office/officeart/2005/8/layout/default"/>
    <dgm:cxn modelId="{951DD952-1934-4D4F-BDB8-8C9F4BABC02E}" type="presParOf" srcId="{07FB0B8A-BE51-4C5A-A38F-5E15396E5B8C}" destId="{E32D2EB3-9B9C-47DD-94B1-74EAD6626030}" srcOrd="6" destOrd="0" presId="urn:microsoft.com/office/officeart/2005/8/layout/default"/>
    <dgm:cxn modelId="{308DAAFF-5438-44CE-805F-222E036EE7A8}" type="presParOf" srcId="{07FB0B8A-BE51-4C5A-A38F-5E15396E5B8C}" destId="{FC94613F-D580-418F-BC6E-B91191FAF59F}" srcOrd="7" destOrd="0" presId="urn:microsoft.com/office/officeart/2005/8/layout/default"/>
    <dgm:cxn modelId="{D79F11F6-52EA-419A-8A93-D7B13D90AFB5}" type="presParOf" srcId="{07FB0B8A-BE51-4C5A-A38F-5E15396E5B8C}" destId="{748FAF20-5B20-4281-8E91-A655362BB697}" srcOrd="8" destOrd="0" presId="urn:microsoft.com/office/officeart/2005/8/layout/default"/>
    <dgm:cxn modelId="{6148EFB6-A935-484E-974C-DA1CD48B0ADE}" type="presParOf" srcId="{07FB0B8A-BE51-4C5A-A38F-5E15396E5B8C}" destId="{CDB7FC27-671C-4EF2-A382-9013785A85DF}" srcOrd="9" destOrd="0" presId="urn:microsoft.com/office/officeart/2005/8/layout/default"/>
    <dgm:cxn modelId="{51E92698-267A-4FBB-B6C5-55D254E9C420}" type="presParOf" srcId="{07FB0B8A-BE51-4C5A-A38F-5E15396E5B8C}" destId="{CF08BCC9-0E4C-4FC2-A89A-6D7430CC887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525808-DB17-4862-90F1-47F48EC79A2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2D1638A-6861-4B0E-A1EB-0BBFAD656458}">
      <dgm:prSet phldrT="[文本]"/>
      <dgm:spPr/>
      <dgm:t>
        <a:bodyPr/>
        <a:lstStyle/>
        <a:p>
          <a:r>
            <a:rPr lang="zh-CN" altLang="en-US" dirty="0"/>
            <a:t>文案</a:t>
          </a:r>
        </a:p>
      </dgm:t>
    </dgm:pt>
    <dgm:pt modelId="{FF1A3E55-0F7F-4472-9CAD-791104F6BCB0}" type="parTrans" cxnId="{B15FDAC6-C7DF-4B87-B55F-02AED3A0F4FB}">
      <dgm:prSet/>
      <dgm:spPr/>
      <dgm:t>
        <a:bodyPr/>
        <a:lstStyle/>
        <a:p>
          <a:endParaRPr lang="zh-CN" altLang="en-US"/>
        </a:p>
      </dgm:t>
    </dgm:pt>
    <dgm:pt modelId="{8EAF4E3D-B55B-4313-B6EF-26F08817836A}" type="sibTrans" cxnId="{B15FDAC6-C7DF-4B87-B55F-02AED3A0F4FB}">
      <dgm:prSet/>
      <dgm:spPr/>
      <dgm:t>
        <a:bodyPr/>
        <a:lstStyle/>
        <a:p>
          <a:endParaRPr lang="zh-CN" altLang="en-US"/>
        </a:p>
      </dgm:t>
    </dgm:pt>
    <dgm:pt modelId="{0F5388AA-65E0-4972-99EA-D325AFABA6D3}">
      <dgm:prSet phldrT="[文本]"/>
      <dgm:spPr/>
      <dgm:t>
        <a:bodyPr/>
        <a:lstStyle/>
        <a:p>
          <a:r>
            <a:rPr lang="zh-CN" altLang="en-US" dirty="0"/>
            <a:t>收集</a:t>
          </a:r>
        </a:p>
      </dgm:t>
    </dgm:pt>
    <dgm:pt modelId="{8877B629-12DA-4AE7-A73C-512E990CD83B}" type="parTrans" cxnId="{A996B602-06EC-4B99-816B-2A26256EA4DE}">
      <dgm:prSet/>
      <dgm:spPr/>
      <dgm:t>
        <a:bodyPr/>
        <a:lstStyle/>
        <a:p>
          <a:endParaRPr lang="zh-CN" altLang="en-US"/>
        </a:p>
      </dgm:t>
    </dgm:pt>
    <dgm:pt modelId="{56FC547E-8D17-438F-82C3-E856FE884D05}" type="sibTrans" cxnId="{A996B602-06EC-4B99-816B-2A26256EA4DE}">
      <dgm:prSet/>
      <dgm:spPr/>
      <dgm:t>
        <a:bodyPr/>
        <a:lstStyle/>
        <a:p>
          <a:endParaRPr lang="zh-CN" altLang="en-US"/>
        </a:p>
      </dgm:t>
    </dgm:pt>
    <dgm:pt modelId="{5C803651-D347-4F00-A5AF-7E32006D2407}">
      <dgm:prSet phldrT="[文本]"/>
      <dgm:spPr/>
      <dgm:t>
        <a:bodyPr/>
        <a:lstStyle/>
        <a:p>
          <a:r>
            <a:rPr lang="zh-CN" altLang="en-US" dirty="0"/>
            <a:t>汇报</a:t>
          </a:r>
        </a:p>
      </dgm:t>
    </dgm:pt>
    <dgm:pt modelId="{C2B775B1-52E2-443B-9CD0-E24B651E3DA5}" type="parTrans" cxnId="{88DB7B6B-1B4E-44DD-89C3-28E4B5CB0E12}">
      <dgm:prSet/>
      <dgm:spPr/>
      <dgm:t>
        <a:bodyPr/>
        <a:lstStyle/>
        <a:p>
          <a:endParaRPr lang="zh-CN" altLang="en-US"/>
        </a:p>
      </dgm:t>
    </dgm:pt>
    <dgm:pt modelId="{00EEC563-7CDF-424C-8F8C-7C76A46D5E25}" type="sibTrans" cxnId="{88DB7B6B-1B4E-44DD-89C3-28E4B5CB0E12}">
      <dgm:prSet/>
      <dgm:spPr/>
      <dgm:t>
        <a:bodyPr/>
        <a:lstStyle/>
        <a:p>
          <a:endParaRPr lang="zh-CN" altLang="en-US"/>
        </a:p>
      </dgm:t>
    </dgm:pt>
    <dgm:pt modelId="{341CE889-79CA-4C3B-8951-1175AD739372}" type="pres">
      <dgm:prSet presAssocID="{D0525808-DB17-4862-90F1-47F48EC79A26}" presName="linear" presStyleCnt="0">
        <dgm:presLayoutVars>
          <dgm:dir/>
          <dgm:animLvl val="lvl"/>
          <dgm:resizeHandles val="exact"/>
        </dgm:presLayoutVars>
      </dgm:prSet>
      <dgm:spPr/>
    </dgm:pt>
    <dgm:pt modelId="{4B1F303E-4B6B-4B66-A921-488B9B8E1A2B}" type="pres">
      <dgm:prSet presAssocID="{72D1638A-6861-4B0E-A1EB-0BBFAD656458}" presName="parentLin" presStyleCnt="0"/>
      <dgm:spPr/>
    </dgm:pt>
    <dgm:pt modelId="{EE675237-796F-486A-97FD-4A04E419A2E6}" type="pres">
      <dgm:prSet presAssocID="{72D1638A-6861-4B0E-A1EB-0BBFAD656458}" presName="parentLeftMargin" presStyleLbl="node1" presStyleIdx="0" presStyleCnt="3"/>
      <dgm:spPr/>
    </dgm:pt>
    <dgm:pt modelId="{2DD448BB-6518-4EE6-8F7A-1D13AA47BCDF}" type="pres">
      <dgm:prSet presAssocID="{72D1638A-6861-4B0E-A1EB-0BBFAD6564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D1E843-DC3C-4987-A50A-C8C36B5315B8}" type="pres">
      <dgm:prSet presAssocID="{72D1638A-6861-4B0E-A1EB-0BBFAD656458}" presName="negativeSpace" presStyleCnt="0"/>
      <dgm:spPr/>
    </dgm:pt>
    <dgm:pt modelId="{E1443D15-79BC-4EAD-BC67-75CF2D2D6E21}" type="pres">
      <dgm:prSet presAssocID="{72D1638A-6861-4B0E-A1EB-0BBFAD656458}" presName="childText" presStyleLbl="conFgAcc1" presStyleIdx="0" presStyleCnt="3">
        <dgm:presLayoutVars>
          <dgm:bulletEnabled val="1"/>
        </dgm:presLayoutVars>
      </dgm:prSet>
      <dgm:spPr/>
    </dgm:pt>
    <dgm:pt modelId="{97613842-8879-4C33-9806-F27428962364}" type="pres">
      <dgm:prSet presAssocID="{8EAF4E3D-B55B-4313-B6EF-26F08817836A}" presName="spaceBetweenRectangles" presStyleCnt="0"/>
      <dgm:spPr/>
    </dgm:pt>
    <dgm:pt modelId="{454E2A46-F90A-4403-AB3B-43C296260CC9}" type="pres">
      <dgm:prSet presAssocID="{0F5388AA-65E0-4972-99EA-D325AFABA6D3}" presName="parentLin" presStyleCnt="0"/>
      <dgm:spPr/>
    </dgm:pt>
    <dgm:pt modelId="{C7D7D943-68AF-4C18-9AA6-E2F4E371C1C5}" type="pres">
      <dgm:prSet presAssocID="{0F5388AA-65E0-4972-99EA-D325AFABA6D3}" presName="parentLeftMargin" presStyleLbl="node1" presStyleIdx="0" presStyleCnt="3"/>
      <dgm:spPr/>
    </dgm:pt>
    <dgm:pt modelId="{AA305127-4288-43D5-B84C-5EFF93B3F5F9}" type="pres">
      <dgm:prSet presAssocID="{0F5388AA-65E0-4972-99EA-D325AFABA6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8D72FA-D243-4FBD-936F-C88FFE452DE7}" type="pres">
      <dgm:prSet presAssocID="{0F5388AA-65E0-4972-99EA-D325AFABA6D3}" presName="negativeSpace" presStyleCnt="0"/>
      <dgm:spPr/>
    </dgm:pt>
    <dgm:pt modelId="{84DF1347-2413-4771-B102-6672B55543C2}" type="pres">
      <dgm:prSet presAssocID="{0F5388AA-65E0-4972-99EA-D325AFABA6D3}" presName="childText" presStyleLbl="conFgAcc1" presStyleIdx="1" presStyleCnt="3">
        <dgm:presLayoutVars>
          <dgm:bulletEnabled val="1"/>
        </dgm:presLayoutVars>
      </dgm:prSet>
      <dgm:spPr/>
    </dgm:pt>
    <dgm:pt modelId="{D9D622F4-BF08-4F45-860A-9E457F9EE6CE}" type="pres">
      <dgm:prSet presAssocID="{56FC547E-8D17-438F-82C3-E856FE884D05}" presName="spaceBetweenRectangles" presStyleCnt="0"/>
      <dgm:spPr/>
    </dgm:pt>
    <dgm:pt modelId="{9679450D-6B93-41B1-9689-72C9BD8A279F}" type="pres">
      <dgm:prSet presAssocID="{5C803651-D347-4F00-A5AF-7E32006D2407}" presName="parentLin" presStyleCnt="0"/>
      <dgm:spPr/>
    </dgm:pt>
    <dgm:pt modelId="{2907199F-57C5-4D13-8E8A-FA935CA096E3}" type="pres">
      <dgm:prSet presAssocID="{5C803651-D347-4F00-A5AF-7E32006D2407}" presName="parentLeftMargin" presStyleLbl="node1" presStyleIdx="1" presStyleCnt="3"/>
      <dgm:spPr/>
    </dgm:pt>
    <dgm:pt modelId="{0D3A260E-0B27-433B-80E8-AABB8FCC53DD}" type="pres">
      <dgm:prSet presAssocID="{5C803651-D347-4F00-A5AF-7E32006D240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787D663-ED8B-4C7B-9687-B52CF1B324DB}" type="pres">
      <dgm:prSet presAssocID="{5C803651-D347-4F00-A5AF-7E32006D2407}" presName="negativeSpace" presStyleCnt="0"/>
      <dgm:spPr/>
    </dgm:pt>
    <dgm:pt modelId="{729236D0-0D30-44B7-8F63-01B05E4E5E2B}" type="pres">
      <dgm:prSet presAssocID="{5C803651-D347-4F00-A5AF-7E32006D240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996B602-06EC-4B99-816B-2A26256EA4DE}" srcId="{D0525808-DB17-4862-90F1-47F48EC79A26}" destId="{0F5388AA-65E0-4972-99EA-D325AFABA6D3}" srcOrd="1" destOrd="0" parTransId="{8877B629-12DA-4AE7-A73C-512E990CD83B}" sibTransId="{56FC547E-8D17-438F-82C3-E856FE884D05}"/>
    <dgm:cxn modelId="{9945E917-EDE8-47A9-A3C5-DD363B1E66D4}" type="presOf" srcId="{0F5388AA-65E0-4972-99EA-D325AFABA6D3}" destId="{AA305127-4288-43D5-B84C-5EFF93B3F5F9}" srcOrd="1" destOrd="0" presId="urn:microsoft.com/office/officeart/2005/8/layout/list1"/>
    <dgm:cxn modelId="{B6D0B120-F305-4619-BE42-17B3D633BE97}" type="presOf" srcId="{72D1638A-6861-4B0E-A1EB-0BBFAD656458}" destId="{EE675237-796F-486A-97FD-4A04E419A2E6}" srcOrd="0" destOrd="0" presId="urn:microsoft.com/office/officeart/2005/8/layout/list1"/>
    <dgm:cxn modelId="{29104F5E-1038-454D-945F-A1C8F9C186E0}" type="presOf" srcId="{5C803651-D347-4F00-A5AF-7E32006D2407}" destId="{0D3A260E-0B27-433B-80E8-AABB8FCC53DD}" srcOrd="1" destOrd="0" presId="urn:microsoft.com/office/officeart/2005/8/layout/list1"/>
    <dgm:cxn modelId="{88DB7B6B-1B4E-44DD-89C3-28E4B5CB0E12}" srcId="{D0525808-DB17-4862-90F1-47F48EC79A26}" destId="{5C803651-D347-4F00-A5AF-7E32006D2407}" srcOrd="2" destOrd="0" parTransId="{C2B775B1-52E2-443B-9CD0-E24B651E3DA5}" sibTransId="{00EEC563-7CDF-424C-8F8C-7C76A46D5E25}"/>
    <dgm:cxn modelId="{D3E22897-F7B1-4F9F-A284-824B1823F502}" type="presOf" srcId="{72D1638A-6861-4B0E-A1EB-0BBFAD656458}" destId="{2DD448BB-6518-4EE6-8F7A-1D13AA47BCDF}" srcOrd="1" destOrd="0" presId="urn:microsoft.com/office/officeart/2005/8/layout/list1"/>
    <dgm:cxn modelId="{B15FDAC6-C7DF-4B87-B55F-02AED3A0F4FB}" srcId="{D0525808-DB17-4862-90F1-47F48EC79A26}" destId="{72D1638A-6861-4B0E-A1EB-0BBFAD656458}" srcOrd="0" destOrd="0" parTransId="{FF1A3E55-0F7F-4472-9CAD-791104F6BCB0}" sibTransId="{8EAF4E3D-B55B-4313-B6EF-26F08817836A}"/>
    <dgm:cxn modelId="{F82FCDDE-E066-4088-9C78-25FD207B7A91}" type="presOf" srcId="{5C803651-D347-4F00-A5AF-7E32006D2407}" destId="{2907199F-57C5-4D13-8E8A-FA935CA096E3}" srcOrd="0" destOrd="0" presId="urn:microsoft.com/office/officeart/2005/8/layout/list1"/>
    <dgm:cxn modelId="{B6A808E0-F5FD-4417-B46E-328654B1AECC}" type="presOf" srcId="{D0525808-DB17-4862-90F1-47F48EC79A26}" destId="{341CE889-79CA-4C3B-8951-1175AD739372}" srcOrd="0" destOrd="0" presId="urn:microsoft.com/office/officeart/2005/8/layout/list1"/>
    <dgm:cxn modelId="{75ABA0F7-4CB2-402D-B1FF-927D3C00613A}" type="presOf" srcId="{0F5388AA-65E0-4972-99EA-D325AFABA6D3}" destId="{C7D7D943-68AF-4C18-9AA6-E2F4E371C1C5}" srcOrd="0" destOrd="0" presId="urn:microsoft.com/office/officeart/2005/8/layout/list1"/>
    <dgm:cxn modelId="{8DD95AE7-2F6F-4E86-A967-52AF6C3B43F0}" type="presParOf" srcId="{341CE889-79CA-4C3B-8951-1175AD739372}" destId="{4B1F303E-4B6B-4B66-A921-488B9B8E1A2B}" srcOrd="0" destOrd="0" presId="urn:microsoft.com/office/officeart/2005/8/layout/list1"/>
    <dgm:cxn modelId="{BBE0715E-243D-42AA-AEE4-8E07C424B62C}" type="presParOf" srcId="{4B1F303E-4B6B-4B66-A921-488B9B8E1A2B}" destId="{EE675237-796F-486A-97FD-4A04E419A2E6}" srcOrd="0" destOrd="0" presId="urn:microsoft.com/office/officeart/2005/8/layout/list1"/>
    <dgm:cxn modelId="{98AEA6B6-2326-4A95-8E8E-48E845BA96FC}" type="presParOf" srcId="{4B1F303E-4B6B-4B66-A921-488B9B8E1A2B}" destId="{2DD448BB-6518-4EE6-8F7A-1D13AA47BCDF}" srcOrd="1" destOrd="0" presId="urn:microsoft.com/office/officeart/2005/8/layout/list1"/>
    <dgm:cxn modelId="{3E71C8E4-DAD4-42A3-A827-B2B9EF623C6E}" type="presParOf" srcId="{341CE889-79CA-4C3B-8951-1175AD739372}" destId="{76D1E843-DC3C-4987-A50A-C8C36B5315B8}" srcOrd="1" destOrd="0" presId="urn:microsoft.com/office/officeart/2005/8/layout/list1"/>
    <dgm:cxn modelId="{C4921316-A52B-4FF6-A321-DA73B1353A51}" type="presParOf" srcId="{341CE889-79CA-4C3B-8951-1175AD739372}" destId="{E1443D15-79BC-4EAD-BC67-75CF2D2D6E21}" srcOrd="2" destOrd="0" presId="urn:microsoft.com/office/officeart/2005/8/layout/list1"/>
    <dgm:cxn modelId="{93D3B055-DF72-4744-B648-A3CB1F2D01D1}" type="presParOf" srcId="{341CE889-79CA-4C3B-8951-1175AD739372}" destId="{97613842-8879-4C33-9806-F27428962364}" srcOrd="3" destOrd="0" presId="urn:microsoft.com/office/officeart/2005/8/layout/list1"/>
    <dgm:cxn modelId="{B2AD904F-0C42-4CF0-9AC5-9AA588542200}" type="presParOf" srcId="{341CE889-79CA-4C3B-8951-1175AD739372}" destId="{454E2A46-F90A-4403-AB3B-43C296260CC9}" srcOrd="4" destOrd="0" presId="urn:microsoft.com/office/officeart/2005/8/layout/list1"/>
    <dgm:cxn modelId="{DEDDBD9D-7C79-4F56-A198-738FCCBAD188}" type="presParOf" srcId="{454E2A46-F90A-4403-AB3B-43C296260CC9}" destId="{C7D7D943-68AF-4C18-9AA6-E2F4E371C1C5}" srcOrd="0" destOrd="0" presId="urn:microsoft.com/office/officeart/2005/8/layout/list1"/>
    <dgm:cxn modelId="{7F671618-DB3D-471F-AEA3-83D3B2BA7D1A}" type="presParOf" srcId="{454E2A46-F90A-4403-AB3B-43C296260CC9}" destId="{AA305127-4288-43D5-B84C-5EFF93B3F5F9}" srcOrd="1" destOrd="0" presId="urn:microsoft.com/office/officeart/2005/8/layout/list1"/>
    <dgm:cxn modelId="{9CEB3DB9-D435-44C7-81FC-577266C30819}" type="presParOf" srcId="{341CE889-79CA-4C3B-8951-1175AD739372}" destId="{0C8D72FA-D243-4FBD-936F-C88FFE452DE7}" srcOrd="5" destOrd="0" presId="urn:microsoft.com/office/officeart/2005/8/layout/list1"/>
    <dgm:cxn modelId="{1D0BEC35-FC31-4197-B150-261099FF3189}" type="presParOf" srcId="{341CE889-79CA-4C3B-8951-1175AD739372}" destId="{84DF1347-2413-4771-B102-6672B55543C2}" srcOrd="6" destOrd="0" presId="urn:microsoft.com/office/officeart/2005/8/layout/list1"/>
    <dgm:cxn modelId="{C0944ACB-7196-401A-AB63-CD86F7ACBF3F}" type="presParOf" srcId="{341CE889-79CA-4C3B-8951-1175AD739372}" destId="{D9D622F4-BF08-4F45-860A-9E457F9EE6CE}" srcOrd="7" destOrd="0" presId="urn:microsoft.com/office/officeart/2005/8/layout/list1"/>
    <dgm:cxn modelId="{82FA27F8-9168-47FE-8946-58C561A44A25}" type="presParOf" srcId="{341CE889-79CA-4C3B-8951-1175AD739372}" destId="{9679450D-6B93-41B1-9689-72C9BD8A279F}" srcOrd="8" destOrd="0" presId="urn:microsoft.com/office/officeart/2005/8/layout/list1"/>
    <dgm:cxn modelId="{67E95F77-8D83-4956-AA2E-3A027F5B41C5}" type="presParOf" srcId="{9679450D-6B93-41B1-9689-72C9BD8A279F}" destId="{2907199F-57C5-4D13-8E8A-FA935CA096E3}" srcOrd="0" destOrd="0" presId="urn:microsoft.com/office/officeart/2005/8/layout/list1"/>
    <dgm:cxn modelId="{534F390C-E410-4B57-A41B-D3328E1F72F6}" type="presParOf" srcId="{9679450D-6B93-41B1-9689-72C9BD8A279F}" destId="{0D3A260E-0B27-433B-80E8-AABB8FCC53DD}" srcOrd="1" destOrd="0" presId="urn:microsoft.com/office/officeart/2005/8/layout/list1"/>
    <dgm:cxn modelId="{2669491F-2805-4D2A-A47D-AFA89C3B5CE9}" type="presParOf" srcId="{341CE889-79CA-4C3B-8951-1175AD739372}" destId="{1787D663-ED8B-4C7B-9687-B52CF1B324DB}" srcOrd="9" destOrd="0" presId="urn:microsoft.com/office/officeart/2005/8/layout/list1"/>
    <dgm:cxn modelId="{016E9DE5-D2D6-4076-9F69-B7D14A7459E0}" type="presParOf" srcId="{341CE889-79CA-4C3B-8951-1175AD739372}" destId="{729236D0-0D30-44B7-8F63-01B05E4E5E2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B4F435-9E69-4BAA-AD90-02BFF5C06340}" type="doc">
      <dgm:prSet loTypeId="urn:microsoft.com/office/officeart/2005/8/layout/cycle8" loCatId="cycle" qsTypeId="urn:microsoft.com/office/officeart/2005/8/quickstyle/simple4" qsCatId="simple" csTypeId="urn:microsoft.com/office/officeart/2005/8/colors/accent0_3" csCatId="mainScheme" phldr="1"/>
      <dgm:spPr/>
    </dgm:pt>
    <dgm:pt modelId="{3B76914E-7868-48B0-BE10-B229D553187B}">
      <dgm:prSet phldrT="[文本]"/>
      <dgm:spPr/>
      <dgm:t>
        <a:bodyPr/>
        <a:lstStyle/>
        <a:p>
          <a:r>
            <a:rPr lang="zh-CN" altLang="en-US" dirty="0"/>
            <a:t>修改需求</a:t>
          </a:r>
        </a:p>
      </dgm:t>
    </dgm:pt>
    <dgm:pt modelId="{F40D11BB-503B-4559-9E82-0D549FC69CFB}" type="parTrans" cxnId="{6F1AE32D-25DE-444B-9940-3F7A8B6A2DEA}">
      <dgm:prSet/>
      <dgm:spPr/>
      <dgm:t>
        <a:bodyPr/>
        <a:lstStyle/>
        <a:p>
          <a:endParaRPr lang="zh-CN" altLang="en-US"/>
        </a:p>
      </dgm:t>
    </dgm:pt>
    <dgm:pt modelId="{3D97D965-A02F-42EA-BE65-E0E6521BD320}" type="sibTrans" cxnId="{6F1AE32D-25DE-444B-9940-3F7A8B6A2DEA}">
      <dgm:prSet/>
      <dgm:spPr/>
      <dgm:t>
        <a:bodyPr/>
        <a:lstStyle/>
        <a:p>
          <a:endParaRPr lang="zh-CN" altLang="en-US"/>
        </a:p>
      </dgm:t>
    </dgm:pt>
    <dgm:pt modelId="{3E664DB9-2EE5-49F5-99A2-E9C1B4608C30}">
      <dgm:prSet phldrT="[文本]"/>
      <dgm:spPr/>
      <dgm:t>
        <a:bodyPr/>
        <a:lstStyle/>
        <a:p>
          <a:r>
            <a:rPr lang="zh-CN" altLang="en-US" dirty="0"/>
            <a:t>了解用户</a:t>
          </a:r>
        </a:p>
      </dgm:t>
    </dgm:pt>
    <dgm:pt modelId="{6B9439CE-CC57-481F-B9BB-614C8B19D16D}" type="parTrans" cxnId="{C8340223-9627-4BB3-8A6E-2FBF9EFE9029}">
      <dgm:prSet/>
      <dgm:spPr/>
      <dgm:t>
        <a:bodyPr/>
        <a:lstStyle/>
        <a:p>
          <a:endParaRPr lang="zh-CN" altLang="en-US"/>
        </a:p>
      </dgm:t>
    </dgm:pt>
    <dgm:pt modelId="{5306CC44-9F74-4876-AC9B-FE2F66AF7833}" type="sibTrans" cxnId="{C8340223-9627-4BB3-8A6E-2FBF9EFE9029}">
      <dgm:prSet/>
      <dgm:spPr/>
      <dgm:t>
        <a:bodyPr/>
        <a:lstStyle/>
        <a:p>
          <a:endParaRPr lang="zh-CN" altLang="en-US"/>
        </a:p>
      </dgm:t>
    </dgm:pt>
    <dgm:pt modelId="{72095CA2-17BB-4EA2-8F3A-84E14F24A8CB}">
      <dgm:prSet phldrT="[文本]"/>
      <dgm:spPr/>
      <dgm:t>
        <a:bodyPr/>
        <a:lstStyle/>
        <a:p>
          <a:r>
            <a:rPr lang="zh-CN" altLang="en-US" dirty="0"/>
            <a:t>提出需求</a:t>
          </a:r>
        </a:p>
      </dgm:t>
    </dgm:pt>
    <dgm:pt modelId="{E172FE78-6B7B-4999-868B-977C23FE9372}" type="parTrans" cxnId="{6F754C6C-C260-4E26-8D63-19B7AF45BE2F}">
      <dgm:prSet/>
      <dgm:spPr/>
      <dgm:t>
        <a:bodyPr/>
        <a:lstStyle/>
        <a:p>
          <a:endParaRPr lang="zh-CN" altLang="en-US"/>
        </a:p>
      </dgm:t>
    </dgm:pt>
    <dgm:pt modelId="{F411E8B2-0257-42BA-89FD-8A950011B22F}" type="sibTrans" cxnId="{6F754C6C-C260-4E26-8D63-19B7AF45BE2F}">
      <dgm:prSet/>
      <dgm:spPr/>
      <dgm:t>
        <a:bodyPr/>
        <a:lstStyle/>
        <a:p>
          <a:endParaRPr lang="zh-CN" altLang="en-US"/>
        </a:p>
      </dgm:t>
    </dgm:pt>
    <dgm:pt modelId="{72D82034-E151-4DA5-95E6-A70C7B126E59}" type="pres">
      <dgm:prSet presAssocID="{4EB4F435-9E69-4BAA-AD90-02BFF5C06340}" presName="compositeShape" presStyleCnt="0">
        <dgm:presLayoutVars>
          <dgm:chMax val="7"/>
          <dgm:dir/>
          <dgm:resizeHandles val="exact"/>
        </dgm:presLayoutVars>
      </dgm:prSet>
      <dgm:spPr/>
    </dgm:pt>
    <dgm:pt modelId="{BFBCB9AB-9EEC-409A-B928-D77D45E5F62E}" type="pres">
      <dgm:prSet presAssocID="{4EB4F435-9E69-4BAA-AD90-02BFF5C06340}" presName="wedge1" presStyleLbl="node1" presStyleIdx="0" presStyleCnt="3"/>
      <dgm:spPr/>
    </dgm:pt>
    <dgm:pt modelId="{CCF0F216-D16A-4253-96D5-E851B8EE2516}" type="pres">
      <dgm:prSet presAssocID="{4EB4F435-9E69-4BAA-AD90-02BFF5C06340}" presName="dummy1a" presStyleCnt="0"/>
      <dgm:spPr/>
    </dgm:pt>
    <dgm:pt modelId="{40588F72-FBD4-490D-A868-B089B534D1A5}" type="pres">
      <dgm:prSet presAssocID="{4EB4F435-9E69-4BAA-AD90-02BFF5C06340}" presName="dummy1b" presStyleCnt="0"/>
      <dgm:spPr/>
    </dgm:pt>
    <dgm:pt modelId="{83B7A464-59C4-47D6-A67F-9A8225FD7BA1}" type="pres">
      <dgm:prSet presAssocID="{4EB4F435-9E69-4BAA-AD90-02BFF5C0634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F8F502F-EA8A-4380-A46A-5813BDE379FC}" type="pres">
      <dgm:prSet presAssocID="{4EB4F435-9E69-4BAA-AD90-02BFF5C06340}" presName="wedge2" presStyleLbl="node1" presStyleIdx="1" presStyleCnt="3"/>
      <dgm:spPr/>
    </dgm:pt>
    <dgm:pt modelId="{068E19BD-E7A2-4DB8-B7CC-7C73D33A0527}" type="pres">
      <dgm:prSet presAssocID="{4EB4F435-9E69-4BAA-AD90-02BFF5C06340}" presName="dummy2a" presStyleCnt="0"/>
      <dgm:spPr/>
    </dgm:pt>
    <dgm:pt modelId="{A547914A-3657-4758-A4E8-6FAA3B22F9D6}" type="pres">
      <dgm:prSet presAssocID="{4EB4F435-9E69-4BAA-AD90-02BFF5C06340}" presName="dummy2b" presStyleCnt="0"/>
      <dgm:spPr/>
    </dgm:pt>
    <dgm:pt modelId="{9C30443F-8BF7-49C5-A0C6-20B63E52FC3C}" type="pres">
      <dgm:prSet presAssocID="{4EB4F435-9E69-4BAA-AD90-02BFF5C0634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82DFC7-C878-4970-90A3-923FA4A76199}" type="pres">
      <dgm:prSet presAssocID="{4EB4F435-9E69-4BAA-AD90-02BFF5C06340}" presName="wedge3" presStyleLbl="node1" presStyleIdx="2" presStyleCnt="3"/>
      <dgm:spPr/>
    </dgm:pt>
    <dgm:pt modelId="{143C5DFA-D981-4349-B351-77C90FC32202}" type="pres">
      <dgm:prSet presAssocID="{4EB4F435-9E69-4BAA-AD90-02BFF5C06340}" presName="dummy3a" presStyleCnt="0"/>
      <dgm:spPr/>
    </dgm:pt>
    <dgm:pt modelId="{EAAAC30D-0A6E-43AC-A268-054165074F51}" type="pres">
      <dgm:prSet presAssocID="{4EB4F435-9E69-4BAA-AD90-02BFF5C06340}" presName="dummy3b" presStyleCnt="0"/>
      <dgm:spPr/>
    </dgm:pt>
    <dgm:pt modelId="{35B3120A-9350-4EB2-881B-ADD90F9FB447}" type="pres">
      <dgm:prSet presAssocID="{4EB4F435-9E69-4BAA-AD90-02BFF5C0634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084207B5-1D8A-4999-8CA9-BF6C9C8E13B5}" type="pres">
      <dgm:prSet presAssocID="{3D97D965-A02F-42EA-BE65-E0E6521BD320}" presName="arrowWedge1" presStyleLbl="fgSibTrans2D1" presStyleIdx="0" presStyleCnt="3"/>
      <dgm:spPr/>
    </dgm:pt>
    <dgm:pt modelId="{48485435-F491-4C44-A531-9E826C9101AC}" type="pres">
      <dgm:prSet presAssocID="{5306CC44-9F74-4876-AC9B-FE2F66AF7833}" presName="arrowWedge2" presStyleLbl="fgSibTrans2D1" presStyleIdx="1" presStyleCnt="3"/>
      <dgm:spPr/>
    </dgm:pt>
    <dgm:pt modelId="{E50E547A-67F8-4459-8E5B-4E577A26C7C7}" type="pres">
      <dgm:prSet presAssocID="{F411E8B2-0257-42BA-89FD-8A950011B22F}" presName="arrowWedge3" presStyleLbl="fgSibTrans2D1" presStyleIdx="2" presStyleCnt="3"/>
      <dgm:spPr/>
    </dgm:pt>
  </dgm:ptLst>
  <dgm:cxnLst>
    <dgm:cxn modelId="{C8340223-9627-4BB3-8A6E-2FBF9EFE9029}" srcId="{4EB4F435-9E69-4BAA-AD90-02BFF5C06340}" destId="{3E664DB9-2EE5-49F5-99A2-E9C1B4608C30}" srcOrd="1" destOrd="0" parTransId="{6B9439CE-CC57-481F-B9BB-614C8B19D16D}" sibTransId="{5306CC44-9F74-4876-AC9B-FE2F66AF7833}"/>
    <dgm:cxn modelId="{6F1AE32D-25DE-444B-9940-3F7A8B6A2DEA}" srcId="{4EB4F435-9E69-4BAA-AD90-02BFF5C06340}" destId="{3B76914E-7868-48B0-BE10-B229D553187B}" srcOrd="0" destOrd="0" parTransId="{F40D11BB-503B-4559-9E82-0D549FC69CFB}" sibTransId="{3D97D965-A02F-42EA-BE65-E0E6521BD320}"/>
    <dgm:cxn modelId="{19DC4039-8B16-484C-916A-2BB6B04426A5}" type="presOf" srcId="{3E664DB9-2EE5-49F5-99A2-E9C1B4608C30}" destId="{9C30443F-8BF7-49C5-A0C6-20B63E52FC3C}" srcOrd="1" destOrd="0" presId="urn:microsoft.com/office/officeart/2005/8/layout/cycle8"/>
    <dgm:cxn modelId="{ABA6973C-A5E1-4255-B872-3C0DFAD292D2}" type="presOf" srcId="{72095CA2-17BB-4EA2-8F3A-84E14F24A8CB}" destId="{CC82DFC7-C878-4970-90A3-923FA4A76199}" srcOrd="0" destOrd="0" presId="urn:microsoft.com/office/officeart/2005/8/layout/cycle8"/>
    <dgm:cxn modelId="{6F754C6C-C260-4E26-8D63-19B7AF45BE2F}" srcId="{4EB4F435-9E69-4BAA-AD90-02BFF5C06340}" destId="{72095CA2-17BB-4EA2-8F3A-84E14F24A8CB}" srcOrd="2" destOrd="0" parTransId="{E172FE78-6B7B-4999-868B-977C23FE9372}" sibTransId="{F411E8B2-0257-42BA-89FD-8A950011B22F}"/>
    <dgm:cxn modelId="{BDB983B6-5B2A-4340-8FEA-D96874BEA5FA}" type="presOf" srcId="{3B76914E-7868-48B0-BE10-B229D553187B}" destId="{BFBCB9AB-9EEC-409A-B928-D77D45E5F62E}" srcOrd="0" destOrd="0" presId="urn:microsoft.com/office/officeart/2005/8/layout/cycle8"/>
    <dgm:cxn modelId="{75E4C1C9-AF42-456C-BF03-6B99136B3652}" type="presOf" srcId="{72095CA2-17BB-4EA2-8F3A-84E14F24A8CB}" destId="{35B3120A-9350-4EB2-881B-ADD90F9FB447}" srcOrd="1" destOrd="0" presId="urn:microsoft.com/office/officeart/2005/8/layout/cycle8"/>
    <dgm:cxn modelId="{7F70DFDD-9DC0-4C32-82FB-BC3B478C118C}" type="presOf" srcId="{4EB4F435-9E69-4BAA-AD90-02BFF5C06340}" destId="{72D82034-E151-4DA5-95E6-A70C7B126E59}" srcOrd="0" destOrd="0" presId="urn:microsoft.com/office/officeart/2005/8/layout/cycle8"/>
    <dgm:cxn modelId="{7BF906E4-110D-433F-9706-74A2A75A8524}" type="presOf" srcId="{3E664DB9-2EE5-49F5-99A2-E9C1B4608C30}" destId="{5F8F502F-EA8A-4380-A46A-5813BDE379FC}" srcOrd="0" destOrd="0" presId="urn:microsoft.com/office/officeart/2005/8/layout/cycle8"/>
    <dgm:cxn modelId="{69755CEE-90BF-498B-A131-496CEDF6D727}" type="presOf" srcId="{3B76914E-7868-48B0-BE10-B229D553187B}" destId="{83B7A464-59C4-47D6-A67F-9A8225FD7BA1}" srcOrd="1" destOrd="0" presId="urn:microsoft.com/office/officeart/2005/8/layout/cycle8"/>
    <dgm:cxn modelId="{6369CB3A-C7B9-4FAF-B1DD-0FACEC94BC29}" type="presParOf" srcId="{72D82034-E151-4DA5-95E6-A70C7B126E59}" destId="{BFBCB9AB-9EEC-409A-B928-D77D45E5F62E}" srcOrd="0" destOrd="0" presId="urn:microsoft.com/office/officeart/2005/8/layout/cycle8"/>
    <dgm:cxn modelId="{EFF1A33F-90BB-4C28-85AA-A0EC4B905F59}" type="presParOf" srcId="{72D82034-E151-4DA5-95E6-A70C7B126E59}" destId="{CCF0F216-D16A-4253-96D5-E851B8EE2516}" srcOrd="1" destOrd="0" presId="urn:microsoft.com/office/officeart/2005/8/layout/cycle8"/>
    <dgm:cxn modelId="{739FC7FA-1670-41BE-B428-C4E26600AB28}" type="presParOf" srcId="{72D82034-E151-4DA5-95E6-A70C7B126E59}" destId="{40588F72-FBD4-490D-A868-B089B534D1A5}" srcOrd="2" destOrd="0" presId="urn:microsoft.com/office/officeart/2005/8/layout/cycle8"/>
    <dgm:cxn modelId="{C6793057-2693-4CE2-80CD-39E5363925E2}" type="presParOf" srcId="{72D82034-E151-4DA5-95E6-A70C7B126E59}" destId="{83B7A464-59C4-47D6-A67F-9A8225FD7BA1}" srcOrd="3" destOrd="0" presId="urn:microsoft.com/office/officeart/2005/8/layout/cycle8"/>
    <dgm:cxn modelId="{AC78DBDE-0DBF-4C85-B065-06F358928656}" type="presParOf" srcId="{72D82034-E151-4DA5-95E6-A70C7B126E59}" destId="{5F8F502F-EA8A-4380-A46A-5813BDE379FC}" srcOrd="4" destOrd="0" presId="urn:microsoft.com/office/officeart/2005/8/layout/cycle8"/>
    <dgm:cxn modelId="{9C89FCAC-CA75-4E81-A595-FCE55ADCFD54}" type="presParOf" srcId="{72D82034-E151-4DA5-95E6-A70C7B126E59}" destId="{068E19BD-E7A2-4DB8-B7CC-7C73D33A0527}" srcOrd="5" destOrd="0" presId="urn:microsoft.com/office/officeart/2005/8/layout/cycle8"/>
    <dgm:cxn modelId="{6108117B-48A0-4C54-A9CF-183C73C6268F}" type="presParOf" srcId="{72D82034-E151-4DA5-95E6-A70C7B126E59}" destId="{A547914A-3657-4758-A4E8-6FAA3B22F9D6}" srcOrd="6" destOrd="0" presId="urn:microsoft.com/office/officeart/2005/8/layout/cycle8"/>
    <dgm:cxn modelId="{7677404E-5CDE-4F1F-981F-7454541E7D19}" type="presParOf" srcId="{72D82034-E151-4DA5-95E6-A70C7B126E59}" destId="{9C30443F-8BF7-49C5-A0C6-20B63E52FC3C}" srcOrd="7" destOrd="0" presId="urn:microsoft.com/office/officeart/2005/8/layout/cycle8"/>
    <dgm:cxn modelId="{5A3D3005-87AE-4E7C-93C2-8158B2DB1CF3}" type="presParOf" srcId="{72D82034-E151-4DA5-95E6-A70C7B126E59}" destId="{CC82DFC7-C878-4970-90A3-923FA4A76199}" srcOrd="8" destOrd="0" presId="urn:microsoft.com/office/officeart/2005/8/layout/cycle8"/>
    <dgm:cxn modelId="{A14CF3F0-3B13-440A-A69B-EBC1391076C8}" type="presParOf" srcId="{72D82034-E151-4DA5-95E6-A70C7B126E59}" destId="{143C5DFA-D981-4349-B351-77C90FC32202}" srcOrd="9" destOrd="0" presId="urn:microsoft.com/office/officeart/2005/8/layout/cycle8"/>
    <dgm:cxn modelId="{55D32128-60C8-4BAF-BC24-780D8E3C8450}" type="presParOf" srcId="{72D82034-E151-4DA5-95E6-A70C7B126E59}" destId="{EAAAC30D-0A6E-43AC-A268-054165074F51}" srcOrd="10" destOrd="0" presId="urn:microsoft.com/office/officeart/2005/8/layout/cycle8"/>
    <dgm:cxn modelId="{262CC828-9305-45CA-ACE8-C013438FF2AC}" type="presParOf" srcId="{72D82034-E151-4DA5-95E6-A70C7B126E59}" destId="{35B3120A-9350-4EB2-881B-ADD90F9FB447}" srcOrd="11" destOrd="0" presId="urn:microsoft.com/office/officeart/2005/8/layout/cycle8"/>
    <dgm:cxn modelId="{806B606B-B3B2-4BA6-81AF-E04143A2D82C}" type="presParOf" srcId="{72D82034-E151-4DA5-95E6-A70C7B126E59}" destId="{084207B5-1D8A-4999-8CA9-BF6C9C8E13B5}" srcOrd="12" destOrd="0" presId="urn:microsoft.com/office/officeart/2005/8/layout/cycle8"/>
    <dgm:cxn modelId="{B7147672-D74C-4B03-94CC-CAFBB17FE90D}" type="presParOf" srcId="{72D82034-E151-4DA5-95E6-A70C7B126E59}" destId="{48485435-F491-4C44-A531-9E826C9101AC}" srcOrd="13" destOrd="0" presId="urn:microsoft.com/office/officeart/2005/8/layout/cycle8"/>
    <dgm:cxn modelId="{A16A5777-23D9-49A9-90F9-4D3426C2F46D}" type="presParOf" srcId="{72D82034-E151-4DA5-95E6-A70C7B126E59}" destId="{E50E547A-67F8-4459-8E5B-4E577A26C7C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F13358-A640-4638-9459-5D7438E55E66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2AF0E8-71DC-4887-AB91-EB73D6792CCE}">
      <dgm:prSet phldrT="[文本]" custT="1"/>
      <dgm:spPr/>
      <dgm:t>
        <a:bodyPr/>
        <a:lstStyle/>
        <a:p>
          <a:r>
            <a:rPr lang="en-US" altLang="zh-CN" sz="2800" dirty="0"/>
            <a:t>web</a:t>
          </a:r>
          <a:endParaRPr lang="zh-CN" altLang="en-US" sz="2800" dirty="0"/>
        </a:p>
      </dgm:t>
    </dgm:pt>
    <dgm:pt modelId="{163A859A-3EC9-4146-A5B4-B2897AE69221}" type="parTrans" cxnId="{C5B36E7C-F5D6-4C07-8D2B-D5F8B3A27123}">
      <dgm:prSet/>
      <dgm:spPr/>
      <dgm:t>
        <a:bodyPr/>
        <a:lstStyle/>
        <a:p>
          <a:endParaRPr lang="zh-CN" altLang="en-US"/>
        </a:p>
      </dgm:t>
    </dgm:pt>
    <dgm:pt modelId="{4421E5B8-1120-46D5-ADDC-23ABEECE792C}" type="sibTrans" cxnId="{C5B36E7C-F5D6-4C07-8D2B-D5F8B3A27123}">
      <dgm:prSet/>
      <dgm:spPr/>
      <dgm:t>
        <a:bodyPr/>
        <a:lstStyle/>
        <a:p>
          <a:endParaRPr lang="zh-CN" altLang="en-US"/>
        </a:p>
      </dgm:t>
    </dgm:pt>
    <dgm:pt modelId="{316FF37D-32B7-4D4C-8254-A9802278A6EC}">
      <dgm:prSet phldrT="[文本]" custT="1"/>
      <dgm:spPr/>
      <dgm:t>
        <a:bodyPr/>
        <a:lstStyle/>
        <a:p>
          <a:r>
            <a:rPr lang="zh-CN" altLang="en-US" sz="3600" dirty="0"/>
            <a:t>出稿</a:t>
          </a:r>
        </a:p>
      </dgm:t>
    </dgm:pt>
    <dgm:pt modelId="{0A627F9C-E2EC-46ED-A194-E5D6AE94A748}" type="parTrans" cxnId="{1D077A63-3F9B-4EE9-97CC-8F9211615E72}">
      <dgm:prSet/>
      <dgm:spPr/>
      <dgm:t>
        <a:bodyPr/>
        <a:lstStyle/>
        <a:p>
          <a:endParaRPr lang="zh-CN" altLang="en-US"/>
        </a:p>
      </dgm:t>
    </dgm:pt>
    <dgm:pt modelId="{2B3FEB1C-1FC1-438C-8473-11DA06F48B32}" type="sibTrans" cxnId="{1D077A63-3F9B-4EE9-97CC-8F9211615E72}">
      <dgm:prSet/>
      <dgm:spPr/>
      <dgm:t>
        <a:bodyPr/>
        <a:lstStyle/>
        <a:p>
          <a:endParaRPr lang="zh-CN" altLang="en-US"/>
        </a:p>
      </dgm:t>
    </dgm:pt>
    <dgm:pt modelId="{DD613CDA-F95C-4982-A829-16E661D2B8D8}">
      <dgm:prSet phldrT="[文本]" custT="1"/>
      <dgm:spPr/>
      <dgm:t>
        <a:bodyPr/>
        <a:lstStyle/>
        <a:p>
          <a:r>
            <a:rPr lang="zh-CN" altLang="en-US" sz="3600" dirty="0"/>
            <a:t>切图</a:t>
          </a:r>
        </a:p>
      </dgm:t>
    </dgm:pt>
    <dgm:pt modelId="{D03874F0-A716-433D-BFE4-6D8B8D7B7960}" type="parTrans" cxnId="{1565A448-1E51-4419-8F6F-37C25DE1E714}">
      <dgm:prSet/>
      <dgm:spPr/>
      <dgm:t>
        <a:bodyPr/>
        <a:lstStyle/>
        <a:p>
          <a:endParaRPr lang="zh-CN" altLang="en-US"/>
        </a:p>
      </dgm:t>
    </dgm:pt>
    <dgm:pt modelId="{72838AED-F215-4FD6-B5F1-0DEFA06E82BA}" type="sibTrans" cxnId="{1565A448-1E51-4419-8F6F-37C25DE1E714}">
      <dgm:prSet/>
      <dgm:spPr/>
      <dgm:t>
        <a:bodyPr/>
        <a:lstStyle/>
        <a:p>
          <a:endParaRPr lang="zh-CN" altLang="en-US"/>
        </a:p>
      </dgm:t>
    </dgm:pt>
    <dgm:pt modelId="{0BB04DC4-8AB5-4DFD-8F23-96B5CA21CBD9}">
      <dgm:prSet phldrT="[文本]" custT="1"/>
      <dgm:spPr/>
      <dgm:t>
        <a:bodyPr/>
        <a:lstStyle/>
        <a:p>
          <a:r>
            <a:rPr lang="zh-CN" altLang="en-US" sz="2400" dirty="0"/>
            <a:t>游戏（动画）</a:t>
          </a:r>
        </a:p>
      </dgm:t>
    </dgm:pt>
    <dgm:pt modelId="{6E74F8CE-D260-426A-BC58-4D75B0E3A221}" type="parTrans" cxnId="{242491EF-0415-45E9-B4BE-65F2F009229F}">
      <dgm:prSet/>
      <dgm:spPr/>
      <dgm:t>
        <a:bodyPr/>
        <a:lstStyle/>
        <a:p>
          <a:endParaRPr lang="zh-CN" altLang="en-US"/>
        </a:p>
      </dgm:t>
    </dgm:pt>
    <dgm:pt modelId="{A8AE28EC-084F-419B-B264-6AE0D9D74673}" type="sibTrans" cxnId="{242491EF-0415-45E9-B4BE-65F2F009229F}">
      <dgm:prSet/>
      <dgm:spPr/>
      <dgm:t>
        <a:bodyPr/>
        <a:lstStyle/>
        <a:p>
          <a:endParaRPr lang="zh-CN" altLang="en-US"/>
        </a:p>
      </dgm:t>
    </dgm:pt>
    <dgm:pt modelId="{6DA8082F-8401-4303-A087-425CF67E68DA}">
      <dgm:prSet phldrT="[文本]" custT="1"/>
      <dgm:spPr/>
      <dgm:t>
        <a:bodyPr/>
        <a:lstStyle/>
        <a:p>
          <a:r>
            <a:rPr lang="zh-CN" altLang="en-US" sz="3600" dirty="0">
              <a:hlinkClick xmlns:r="http://schemas.openxmlformats.org/officeDocument/2006/relationships" r:id="rId1"/>
            </a:rPr>
            <a:t>建模</a:t>
          </a:r>
          <a:endParaRPr lang="zh-CN" altLang="en-US" sz="3600" dirty="0"/>
        </a:p>
      </dgm:t>
    </dgm:pt>
    <dgm:pt modelId="{4AA6F8AE-F8D0-4C1A-BCEA-C4393153AB5F}" type="parTrans" cxnId="{D151AD1F-C40C-4433-B6C3-AC25B1154040}">
      <dgm:prSet/>
      <dgm:spPr/>
      <dgm:t>
        <a:bodyPr/>
        <a:lstStyle/>
        <a:p>
          <a:endParaRPr lang="zh-CN" altLang="en-US"/>
        </a:p>
      </dgm:t>
    </dgm:pt>
    <dgm:pt modelId="{C212EB98-FBB5-4EC5-A703-B6CA5CF04905}" type="sibTrans" cxnId="{D151AD1F-C40C-4433-B6C3-AC25B1154040}">
      <dgm:prSet/>
      <dgm:spPr/>
      <dgm:t>
        <a:bodyPr/>
        <a:lstStyle/>
        <a:p>
          <a:endParaRPr lang="zh-CN" altLang="en-US"/>
        </a:p>
      </dgm:t>
    </dgm:pt>
    <dgm:pt modelId="{229D8953-6946-402F-A5D8-CD35329F2935}">
      <dgm:prSet phldrT="[文本]" custT="1"/>
      <dgm:spPr/>
      <dgm:t>
        <a:bodyPr/>
        <a:lstStyle/>
        <a:p>
          <a:r>
            <a:rPr lang="zh-CN" altLang="en-US" sz="3600" dirty="0"/>
            <a:t>调整</a:t>
          </a:r>
        </a:p>
      </dgm:t>
    </dgm:pt>
    <dgm:pt modelId="{AE1EABD3-078F-4269-9138-2D958E326491}" type="parTrans" cxnId="{A797D4FB-A063-4A32-AA63-B6585167F34A}">
      <dgm:prSet/>
      <dgm:spPr/>
      <dgm:t>
        <a:bodyPr/>
        <a:lstStyle/>
        <a:p>
          <a:endParaRPr lang="zh-CN" altLang="en-US"/>
        </a:p>
      </dgm:t>
    </dgm:pt>
    <dgm:pt modelId="{6D6F8AB8-DEE4-467F-A8E3-A21EFA5BFB19}" type="sibTrans" cxnId="{A797D4FB-A063-4A32-AA63-B6585167F34A}">
      <dgm:prSet/>
      <dgm:spPr/>
      <dgm:t>
        <a:bodyPr/>
        <a:lstStyle/>
        <a:p>
          <a:endParaRPr lang="zh-CN" altLang="en-US"/>
        </a:p>
      </dgm:t>
    </dgm:pt>
    <dgm:pt modelId="{632C368A-236C-40D3-9A04-88522C9F9B40}" type="pres">
      <dgm:prSet presAssocID="{BBF13358-A640-4638-9459-5D7438E55E66}" presName="list" presStyleCnt="0">
        <dgm:presLayoutVars>
          <dgm:dir/>
          <dgm:animLvl val="lvl"/>
        </dgm:presLayoutVars>
      </dgm:prSet>
      <dgm:spPr/>
    </dgm:pt>
    <dgm:pt modelId="{9D279599-E472-4D2C-A8B9-C1D72A40E710}" type="pres">
      <dgm:prSet presAssocID="{932AF0E8-71DC-4887-AB91-EB73D6792CCE}" presName="posSpace" presStyleCnt="0"/>
      <dgm:spPr/>
    </dgm:pt>
    <dgm:pt modelId="{6409DDE3-74EE-493A-98C2-0881FE51F91C}" type="pres">
      <dgm:prSet presAssocID="{932AF0E8-71DC-4887-AB91-EB73D6792CCE}" presName="vertFlow" presStyleCnt="0"/>
      <dgm:spPr/>
    </dgm:pt>
    <dgm:pt modelId="{87F41196-7199-497C-B1DC-D6C2809645CD}" type="pres">
      <dgm:prSet presAssocID="{932AF0E8-71DC-4887-AB91-EB73D6792CCE}" presName="topSpace" presStyleCnt="0"/>
      <dgm:spPr/>
    </dgm:pt>
    <dgm:pt modelId="{47F0CFAB-E077-45E8-96EA-8D2A965FBBDE}" type="pres">
      <dgm:prSet presAssocID="{932AF0E8-71DC-4887-AB91-EB73D6792CCE}" presName="firstComp" presStyleCnt="0"/>
      <dgm:spPr/>
    </dgm:pt>
    <dgm:pt modelId="{D13F8131-7128-4A88-AD84-F01A7D0D6080}" type="pres">
      <dgm:prSet presAssocID="{932AF0E8-71DC-4887-AB91-EB73D6792CCE}" presName="firstChild" presStyleLbl="bgAccFollowNode1" presStyleIdx="0" presStyleCnt="4"/>
      <dgm:spPr/>
    </dgm:pt>
    <dgm:pt modelId="{2A2151E5-AE19-4446-8F6A-604D079856DC}" type="pres">
      <dgm:prSet presAssocID="{932AF0E8-71DC-4887-AB91-EB73D6792CCE}" presName="firstChildTx" presStyleLbl="bgAccFollowNode1" presStyleIdx="0" presStyleCnt="4">
        <dgm:presLayoutVars>
          <dgm:bulletEnabled val="1"/>
        </dgm:presLayoutVars>
      </dgm:prSet>
      <dgm:spPr/>
    </dgm:pt>
    <dgm:pt modelId="{6886A4E5-237B-4373-A419-C8B824B61398}" type="pres">
      <dgm:prSet presAssocID="{DD613CDA-F95C-4982-A829-16E661D2B8D8}" presName="comp" presStyleCnt="0"/>
      <dgm:spPr/>
    </dgm:pt>
    <dgm:pt modelId="{51A12FE8-61E9-44CF-B6A3-3BC6CA287387}" type="pres">
      <dgm:prSet presAssocID="{DD613CDA-F95C-4982-A829-16E661D2B8D8}" presName="child" presStyleLbl="bgAccFollowNode1" presStyleIdx="1" presStyleCnt="4"/>
      <dgm:spPr/>
    </dgm:pt>
    <dgm:pt modelId="{2B44F5E3-DEAA-4B06-9837-0F3D88AA9F22}" type="pres">
      <dgm:prSet presAssocID="{DD613CDA-F95C-4982-A829-16E661D2B8D8}" presName="childTx" presStyleLbl="bgAccFollowNode1" presStyleIdx="1" presStyleCnt="4">
        <dgm:presLayoutVars>
          <dgm:bulletEnabled val="1"/>
        </dgm:presLayoutVars>
      </dgm:prSet>
      <dgm:spPr/>
    </dgm:pt>
    <dgm:pt modelId="{6FA37112-1A94-4EA4-92FE-7CD5B83C5E58}" type="pres">
      <dgm:prSet presAssocID="{932AF0E8-71DC-4887-AB91-EB73D6792CCE}" presName="negSpace" presStyleCnt="0"/>
      <dgm:spPr/>
    </dgm:pt>
    <dgm:pt modelId="{BDA7ABA6-CCCF-4DB1-B195-967CAF971B3C}" type="pres">
      <dgm:prSet presAssocID="{932AF0E8-71DC-4887-AB91-EB73D6792CCE}" presName="circle" presStyleLbl="node1" presStyleIdx="0" presStyleCnt="2"/>
      <dgm:spPr/>
    </dgm:pt>
    <dgm:pt modelId="{08478977-B769-49DF-8A1B-B33AA263E9F1}" type="pres">
      <dgm:prSet presAssocID="{4421E5B8-1120-46D5-ADDC-23ABEECE792C}" presName="transSpace" presStyleCnt="0"/>
      <dgm:spPr/>
    </dgm:pt>
    <dgm:pt modelId="{6824000E-1440-4065-85B3-ABFF5CEE644D}" type="pres">
      <dgm:prSet presAssocID="{0BB04DC4-8AB5-4DFD-8F23-96B5CA21CBD9}" presName="posSpace" presStyleCnt="0"/>
      <dgm:spPr/>
    </dgm:pt>
    <dgm:pt modelId="{5372FE8B-28DF-4263-8D08-6499E24DB3F3}" type="pres">
      <dgm:prSet presAssocID="{0BB04DC4-8AB5-4DFD-8F23-96B5CA21CBD9}" presName="vertFlow" presStyleCnt="0"/>
      <dgm:spPr/>
    </dgm:pt>
    <dgm:pt modelId="{0014FF61-9669-4A7E-9D89-587B1FF0FF75}" type="pres">
      <dgm:prSet presAssocID="{0BB04DC4-8AB5-4DFD-8F23-96B5CA21CBD9}" presName="topSpace" presStyleCnt="0"/>
      <dgm:spPr/>
    </dgm:pt>
    <dgm:pt modelId="{B4BE06EC-4825-4F7E-869A-4D0C239C3A88}" type="pres">
      <dgm:prSet presAssocID="{0BB04DC4-8AB5-4DFD-8F23-96B5CA21CBD9}" presName="firstComp" presStyleCnt="0"/>
      <dgm:spPr/>
    </dgm:pt>
    <dgm:pt modelId="{AE2BDBCC-170F-4870-8E06-9EBB1F4A0AB8}" type="pres">
      <dgm:prSet presAssocID="{0BB04DC4-8AB5-4DFD-8F23-96B5CA21CBD9}" presName="firstChild" presStyleLbl="bgAccFollowNode1" presStyleIdx="2" presStyleCnt="4"/>
      <dgm:spPr/>
    </dgm:pt>
    <dgm:pt modelId="{236D964F-7984-4B81-8221-2BFBF4F0ADF7}" type="pres">
      <dgm:prSet presAssocID="{0BB04DC4-8AB5-4DFD-8F23-96B5CA21CBD9}" presName="firstChildTx" presStyleLbl="bgAccFollowNode1" presStyleIdx="2" presStyleCnt="4">
        <dgm:presLayoutVars>
          <dgm:bulletEnabled val="1"/>
        </dgm:presLayoutVars>
      </dgm:prSet>
      <dgm:spPr/>
    </dgm:pt>
    <dgm:pt modelId="{2BA1EC56-4C39-4244-8F2D-E1C9CF7E6625}" type="pres">
      <dgm:prSet presAssocID="{229D8953-6946-402F-A5D8-CD35329F2935}" presName="comp" presStyleCnt="0"/>
      <dgm:spPr/>
    </dgm:pt>
    <dgm:pt modelId="{E4328A21-E0EC-441C-A0C4-99AE2958F2A5}" type="pres">
      <dgm:prSet presAssocID="{229D8953-6946-402F-A5D8-CD35329F2935}" presName="child" presStyleLbl="bgAccFollowNode1" presStyleIdx="3" presStyleCnt="4" custLinFactNeighborY="4820"/>
      <dgm:spPr/>
    </dgm:pt>
    <dgm:pt modelId="{D0A7E8C1-B533-45D1-8993-C0DCFBDB66D1}" type="pres">
      <dgm:prSet presAssocID="{229D8953-6946-402F-A5D8-CD35329F2935}" presName="childTx" presStyleLbl="bgAccFollowNode1" presStyleIdx="3" presStyleCnt="4">
        <dgm:presLayoutVars>
          <dgm:bulletEnabled val="1"/>
        </dgm:presLayoutVars>
      </dgm:prSet>
      <dgm:spPr/>
    </dgm:pt>
    <dgm:pt modelId="{28D38FDC-8432-47CD-A7D9-AA580D439241}" type="pres">
      <dgm:prSet presAssocID="{0BB04DC4-8AB5-4DFD-8F23-96B5CA21CBD9}" presName="negSpace" presStyleCnt="0"/>
      <dgm:spPr/>
    </dgm:pt>
    <dgm:pt modelId="{640B379A-1A49-4C5A-BF9B-B4E60BCFAE35}" type="pres">
      <dgm:prSet presAssocID="{0BB04DC4-8AB5-4DFD-8F23-96B5CA21CBD9}" presName="circle" presStyleLbl="node1" presStyleIdx="1" presStyleCnt="2"/>
      <dgm:spPr/>
    </dgm:pt>
  </dgm:ptLst>
  <dgm:cxnLst>
    <dgm:cxn modelId="{1CCAA405-9674-4124-8587-1B0C9B6E15B4}" type="presOf" srcId="{DD613CDA-F95C-4982-A829-16E661D2B8D8}" destId="{2B44F5E3-DEAA-4B06-9837-0F3D88AA9F22}" srcOrd="1" destOrd="0" presId="urn:microsoft.com/office/officeart/2005/8/layout/hList9"/>
    <dgm:cxn modelId="{A492971A-9A67-4894-832F-3D0FB0DF29AA}" type="presOf" srcId="{DD613CDA-F95C-4982-A829-16E661D2B8D8}" destId="{51A12FE8-61E9-44CF-B6A3-3BC6CA287387}" srcOrd="0" destOrd="0" presId="urn:microsoft.com/office/officeart/2005/8/layout/hList9"/>
    <dgm:cxn modelId="{D151AD1F-C40C-4433-B6C3-AC25B1154040}" srcId="{0BB04DC4-8AB5-4DFD-8F23-96B5CA21CBD9}" destId="{6DA8082F-8401-4303-A087-425CF67E68DA}" srcOrd="0" destOrd="0" parTransId="{4AA6F8AE-F8D0-4C1A-BCEA-C4393153AB5F}" sibTransId="{C212EB98-FBB5-4EC5-A703-B6CA5CF04905}"/>
    <dgm:cxn modelId="{025DC72B-C730-4ADE-9490-9230795990F9}" type="presOf" srcId="{316FF37D-32B7-4D4C-8254-A9802278A6EC}" destId="{D13F8131-7128-4A88-AD84-F01A7D0D6080}" srcOrd="0" destOrd="0" presId="urn:microsoft.com/office/officeart/2005/8/layout/hList9"/>
    <dgm:cxn modelId="{9AC8543F-A4BC-4B7E-83F5-891F8595F6F3}" type="presOf" srcId="{0BB04DC4-8AB5-4DFD-8F23-96B5CA21CBD9}" destId="{640B379A-1A49-4C5A-BF9B-B4E60BCFAE35}" srcOrd="0" destOrd="0" presId="urn:microsoft.com/office/officeart/2005/8/layout/hList9"/>
    <dgm:cxn modelId="{1D077A63-3F9B-4EE9-97CC-8F9211615E72}" srcId="{932AF0E8-71DC-4887-AB91-EB73D6792CCE}" destId="{316FF37D-32B7-4D4C-8254-A9802278A6EC}" srcOrd="0" destOrd="0" parTransId="{0A627F9C-E2EC-46ED-A194-E5D6AE94A748}" sibTransId="{2B3FEB1C-1FC1-438C-8473-11DA06F48B32}"/>
    <dgm:cxn modelId="{1565A448-1E51-4419-8F6F-37C25DE1E714}" srcId="{932AF0E8-71DC-4887-AB91-EB73D6792CCE}" destId="{DD613CDA-F95C-4982-A829-16E661D2B8D8}" srcOrd="1" destOrd="0" parTransId="{D03874F0-A716-433D-BFE4-6D8B8D7B7960}" sibTransId="{72838AED-F215-4FD6-B5F1-0DEFA06E82BA}"/>
    <dgm:cxn modelId="{1FB2D256-D45B-4575-9F8C-D3B663F7C3A6}" type="presOf" srcId="{229D8953-6946-402F-A5D8-CD35329F2935}" destId="{D0A7E8C1-B533-45D1-8993-C0DCFBDB66D1}" srcOrd="1" destOrd="0" presId="urn:microsoft.com/office/officeart/2005/8/layout/hList9"/>
    <dgm:cxn modelId="{9DDA7D58-E6E4-4EDA-8123-3229460CAEF9}" type="presOf" srcId="{6DA8082F-8401-4303-A087-425CF67E68DA}" destId="{AE2BDBCC-170F-4870-8E06-9EBB1F4A0AB8}" srcOrd="0" destOrd="0" presId="urn:microsoft.com/office/officeart/2005/8/layout/hList9"/>
    <dgm:cxn modelId="{C5B36E7C-F5D6-4C07-8D2B-D5F8B3A27123}" srcId="{BBF13358-A640-4638-9459-5D7438E55E66}" destId="{932AF0E8-71DC-4887-AB91-EB73D6792CCE}" srcOrd="0" destOrd="0" parTransId="{163A859A-3EC9-4146-A5B4-B2897AE69221}" sibTransId="{4421E5B8-1120-46D5-ADDC-23ABEECE792C}"/>
    <dgm:cxn modelId="{5E06D78C-0089-4192-BF3A-8715C35004A6}" type="presOf" srcId="{229D8953-6946-402F-A5D8-CD35329F2935}" destId="{E4328A21-E0EC-441C-A0C4-99AE2958F2A5}" srcOrd="0" destOrd="0" presId="urn:microsoft.com/office/officeart/2005/8/layout/hList9"/>
    <dgm:cxn modelId="{4679EE99-1312-48D3-9677-E9ACC598B958}" type="presOf" srcId="{316FF37D-32B7-4D4C-8254-A9802278A6EC}" destId="{2A2151E5-AE19-4446-8F6A-604D079856DC}" srcOrd="1" destOrd="0" presId="urn:microsoft.com/office/officeart/2005/8/layout/hList9"/>
    <dgm:cxn modelId="{1FB5CDB2-1D0D-4FCD-BAFE-412378ADE128}" type="presOf" srcId="{6DA8082F-8401-4303-A087-425CF67E68DA}" destId="{236D964F-7984-4B81-8221-2BFBF4F0ADF7}" srcOrd="1" destOrd="0" presId="urn:microsoft.com/office/officeart/2005/8/layout/hList9"/>
    <dgm:cxn modelId="{405144D8-8090-4723-B720-1BA252F4703A}" type="presOf" srcId="{932AF0E8-71DC-4887-AB91-EB73D6792CCE}" destId="{BDA7ABA6-CCCF-4DB1-B195-967CAF971B3C}" srcOrd="0" destOrd="0" presId="urn:microsoft.com/office/officeart/2005/8/layout/hList9"/>
    <dgm:cxn modelId="{BF8650EC-8499-4BA6-A73C-1436C4A4F569}" type="presOf" srcId="{BBF13358-A640-4638-9459-5D7438E55E66}" destId="{632C368A-236C-40D3-9A04-88522C9F9B40}" srcOrd="0" destOrd="0" presId="urn:microsoft.com/office/officeart/2005/8/layout/hList9"/>
    <dgm:cxn modelId="{242491EF-0415-45E9-B4BE-65F2F009229F}" srcId="{BBF13358-A640-4638-9459-5D7438E55E66}" destId="{0BB04DC4-8AB5-4DFD-8F23-96B5CA21CBD9}" srcOrd="1" destOrd="0" parTransId="{6E74F8CE-D260-426A-BC58-4D75B0E3A221}" sibTransId="{A8AE28EC-084F-419B-B264-6AE0D9D74673}"/>
    <dgm:cxn modelId="{A797D4FB-A063-4A32-AA63-B6585167F34A}" srcId="{0BB04DC4-8AB5-4DFD-8F23-96B5CA21CBD9}" destId="{229D8953-6946-402F-A5D8-CD35329F2935}" srcOrd="1" destOrd="0" parTransId="{AE1EABD3-078F-4269-9138-2D958E326491}" sibTransId="{6D6F8AB8-DEE4-467F-A8E3-A21EFA5BFB19}"/>
    <dgm:cxn modelId="{BDDE6B30-45D9-4EB8-91C2-62DF8538B1B0}" type="presParOf" srcId="{632C368A-236C-40D3-9A04-88522C9F9B40}" destId="{9D279599-E472-4D2C-A8B9-C1D72A40E710}" srcOrd="0" destOrd="0" presId="urn:microsoft.com/office/officeart/2005/8/layout/hList9"/>
    <dgm:cxn modelId="{89373C50-4D63-4925-B321-06153FB34B39}" type="presParOf" srcId="{632C368A-236C-40D3-9A04-88522C9F9B40}" destId="{6409DDE3-74EE-493A-98C2-0881FE51F91C}" srcOrd="1" destOrd="0" presId="urn:microsoft.com/office/officeart/2005/8/layout/hList9"/>
    <dgm:cxn modelId="{E07FA88B-DDAA-4770-8E76-67C0C6599CD8}" type="presParOf" srcId="{6409DDE3-74EE-493A-98C2-0881FE51F91C}" destId="{87F41196-7199-497C-B1DC-D6C2809645CD}" srcOrd="0" destOrd="0" presId="urn:microsoft.com/office/officeart/2005/8/layout/hList9"/>
    <dgm:cxn modelId="{9EAE6C35-C2EF-471D-A4C0-1AB1637759FC}" type="presParOf" srcId="{6409DDE3-74EE-493A-98C2-0881FE51F91C}" destId="{47F0CFAB-E077-45E8-96EA-8D2A965FBBDE}" srcOrd="1" destOrd="0" presId="urn:microsoft.com/office/officeart/2005/8/layout/hList9"/>
    <dgm:cxn modelId="{95E3AEDC-6F84-4639-BCD4-592BC37DD65F}" type="presParOf" srcId="{47F0CFAB-E077-45E8-96EA-8D2A965FBBDE}" destId="{D13F8131-7128-4A88-AD84-F01A7D0D6080}" srcOrd="0" destOrd="0" presId="urn:microsoft.com/office/officeart/2005/8/layout/hList9"/>
    <dgm:cxn modelId="{D3953533-0E32-4A5B-B235-D24A1BD8EF02}" type="presParOf" srcId="{47F0CFAB-E077-45E8-96EA-8D2A965FBBDE}" destId="{2A2151E5-AE19-4446-8F6A-604D079856DC}" srcOrd="1" destOrd="0" presId="urn:microsoft.com/office/officeart/2005/8/layout/hList9"/>
    <dgm:cxn modelId="{2B41593B-47A9-471A-B2DB-B4DDD5A7BA3D}" type="presParOf" srcId="{6409DDE3-74EE-493A-98C2-0881FE51F91C}" destId="{6886A4E5-237B-4373-A419-C8B824B61398}" srcOrd="2" destOrd="0" presId="urn:microsoft.com/office/officeart/2005/8/layout/hList9"/>
    <dgm:cxn modelId="{4DF6CEA7-54DC-484D-816D-D5A82E4AA139}" type="presParOf" srcId="{6886A4E5-237B-4373-A419-C8B824B61398}" destId="{51A12FE8-61E9-44CF-B6A3-3BC6CA287387}" srcOrd="0" destOrd="0" presId="urn:microsoft.com/office/officeart/2005/8/layout/hList9"/>
    <dgm:cxn modelId="{AFD34FE6-2BB0-450E-806A-0D47473924A2}" type="presParOf" srcId="{6886A4E5-237B-4373-A419-C8B824B61398}" destId="{2B44F5E3-DEAA-4B06-9837-0F3D88AA9F22}" srcOrd="1" destOrd="0" presId="urn:microsoft.com/office/officeart/2005/8/layout/hList9"/>
    <dgm:cxn modelId="{B492D154-EBBC-477A-969E-357CA60F7461}" type="presParOf" srcId="{632C368A-236C-40D3-9A04-88522C9F9B40}" destId="{6FA37112-1A94-4EA4-92FE-7CD5B83C5E58}" srcOrd="2" destOrd="0" presId="urn:microsoft.com/office/officeart/2005/8/layout/hList9"/>
    <dgm:cxn modelId="{369471E6-A00E-459E-A1FA-9ED4AB10D2A7}" type="presParOf" srcId="{632C368A-236C-40D3-9A04-88522C9F9B40}" destId="{BDA7ABA6-CCCF-4DB1-B195-967CAF971B3C}" srcOrd="3" destOrd="0" presId="urn:microsoft.com/office/officeart/2005/8/layout/hList9"/>
    <dgm:cxn modelId="{95F471D7-9481-44A1-97FF-3F89A74D3239}" type="presParOf" srcId="{632C368A-236C-40D3-9A04-88522C9F9B40}" destId="{08478977-B769-49DF-8A1B-B33AA263E9F1}" srcOrd="4" destOrd="0" presId="urn:microsoft.com/office/officeart/2005/8/layout/hList9"/>
    <dgm:cxn modelId="{7EDB6FFB-F97A-45F3-866E-A508EDADDE33}" type="presParOf" srcId="{632C368A-236C-40D3-9A04-88522C9F9B40}" destId="{6824000E-1440-4065-85B3-ABFF5CEE644D}" srcOrd="5" destOrd="0" presId="urn:microsoft.com/office/officeart/2005/8/layout/hList9"/>
    <dgm:cxn modelId="{D41F6CBC-027A-4B4B-9A03-3C8B34D8C5CD}" type="presParOf" srcId="{632C368A-236C-40D3-9A04-88522C9F9B40}" destId="{5372FE8B-28DF-4263-8D08-6499E24DB3F3}" srcOrd="6" destOrd="0" presId="urn:microsoft.com/office/officeart/2005/8/layout/hList9"/>
    <dgm:cxn modelId="{39F63938-9DA8-4815-968B-2956B5CDE956}" type="presParOf" srcId="{5372FE8B-28DF-4263-8D08-6499E24DB3F3}" destId="{0014FF61-9669-4A7E-9D89-587B1FF0FF75}" srcOrd="0" destOrd="0" presId="urn:microsoft.com/office/officeart/2005/8/layout/hList9"/>
    <dgm:cxn modelId="{0BD692EA-4267-4789-A1E6-E9F7CECB625B}" type="presParOf" srcId="{5372FE8B-28DF-4263-8D08-6499E24DB3F3}" destId="{B4BE06EC-4825-4F7E-869A-4D0C239C3A88}" srcOrd="1" destOrd="0" presId="urn:microsoft.com/office/officeart/2005/8/layout/hList9"/>
    <dgm:cxn modelId="{EE77962D-BEA4-4781-BFA8-6C5E5144A08A}" type="presParOf" srcId="{B4BE06EC-4825-4F7E-869A-4D0C239C3A88}" destId="{AE2BDBCC-170F-4870-8E06-9EBB1F4A0AB8}" srcOrd="0" destOrd="0" presId="urn:microsoft.com/office/officeart/2005/8/layout/hList9"/>
    <dgm:cxn modelId="{B948B9FD-B245-4C53-AC59-0872AD47F25E}" type="presParOf" srcId="{B4BE06EC-4825-4F7E-869A-4D0C239C3A88}" destId="{236D964F-7984-4B81-8221-2BFBF4F0ADF7}" srcOrd="1" destOrd="0" presId="urn:microsoft.com/office/officeart/2005/8/layout/hList9"/>
    <dgm:cxn modelId="{CF58F06C-57F5-43ED-905E-50D9F31E7184}" type="presParOf" srcId="{5372FE8B-28DF-4263-8D08-6499E24DB3F3}" destId="{2BA1EC56-4C39-4244-8F2D-E1C9CF7E6625}" srcOrd="2" destOrd="0" presId="urn:microsoft.com/office/officeart/2005/8/layout/hList9"/>
    <dgm:cxn modelId="{EFFCFF89-A38E-43A6-B06F-F392EB0A1738}" type="presParOf" srcId="{2BA1EC56-4C39-4244-8F2D-E1C9CF7E6625}" destId="{E4328A21-E0EC-441C-A0C4-99AE2958F2A5}" srcOrd="0" destOrd="0" presId="urn:microsoft.com/office/officeart/2005/8/layout/hList9"/>
    <dgm:cxn modelId="{C3BE384B-7565-4F10-89EC-20328214C0F5}" type="presParOf" srcId="{2BA1EC56-4C39-4244-8F2D-E1C9CF7E6625}" destId="{D0A7E8C1-B533-45D1-8993-C0DCFBDB66D1}" srcOrd="1" destOrd="0" presId="urn:microsoft.com/office/officeart/2005/8/layout/hList9"/>
    <dgm:cxn modelId="{1135510F-6EF9-45CB-A49A-268685CA69FA}" type="presParOf" srcId="{632C368A-236C-40D3-9A04-88522C9F9B40}" destId="{28D38FDC-8432-47CD-A7D9-AA580D439241}" srcOrd="7" destOrd="0" presId="urn:microsoft.com/office/officeart/2005/8/layout/hList9"/>
    <dgm:cxn modelId="{AC8C4592-8025-4A29-A1FC-01AAE5E04F07}" type="presParOf" srcId="{632C368A-236C-40D3-9A04-88522C9F9B40}" destId="{640B379A-1A49-4C5A-BF9B-B4E60BCFAE3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D5010-06E7-485C-8C4D-6A39317984C8}">
      <dsp:nvSpPr>
        <dsp:cNvPr id="0" name=""/>
        <dsp:cNvSpPr/>
      </dsp:nvSpPr>
      <dsp:spPr>
        <a:xfrm>
          <a:off x="1136" y="351"/>
          <a:ext cx="9903726" cy="1068739"/>
        </a:xfrm>
        <a:prstGeom prst="roundRect">
          <a:avLst>
            <a:gd name="adj" fmla="val 10000"/>
          </a:avLst>
        </a:prstGeom>
        <a:solidFill>
          <a:schemeClr val="bg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0" kern="1200" dirty="0"/>
            <a:t>AI</a:t>
          </a:r>
          <a:endParaRPr lang="zh-CN" altLang="en-US" sz="5000" kern="1200" dirty="0"/>
        </a:p>
      </dsp:txBody>
      <dsp:txXfrm>
        <a:off x="32438" y="31653"/>
        <a:ext cx="9841122" cy="1006135"/>
      </dsp:txXfrm>
    </dsp:sp>
    <dsp:sp modelId="{3BA97429-D6A0-4909-97FA-C3E9D877EC8D}">
      <dsp:nvSpPr>
        <dsp:cNvPr id="0" name=""/>
        <dsp:cNvSpPr/>
      </dsp:nvSpPr>
      <dsp:spPr>
        <a:xfrm>
          <a:off x="1136" y="1236486"/>
          <a:ext cx="6469420" cy="1068739"/>
        </a:xfrm>
        <a:prstGeom prst="roundRect">
          <a:avLst>
            <a:gd name="adj" fmla="val 10000"/>
          </a:avLst>
        </a:prstGeom>
        <a:solidFill>
          <a:schemeClr val="tx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深度学习</a:t>
          </a:r>
        </a:p>
      </dsp:txBody>
      <dsp:txXfrm>
        <a:off x="32438" y="1267788"/>
        <a:ext cx="6406816" cy="1006135"/>
      </dsp:txXfrm>
    </dsp:sp>
    <dsp:sp modelId="{DD8381BD-EDE0-47AC-B7FB-30429F697314}">
      <dsp:nvSpPr>
        <dsp:cNvPr id="0" name=""/>
        <dsp:cNvSpPr/>
      </dsp:nvSpPr>
      <dsp:spPr>
        <a:xfrm>
          <a:off x="1136" y="2472621"/>
          <a:ext cx="3168178" cy="1068739"/>
        </a:xfrm>
        <a:prstGeom prst="roundRect">
          <a:avLst>
            <a:gd name="adj" fmla="val 10000"/>
          </a:avLst>
        </a:prstGeom>
        <a:solidFill>
          <a:schemeClr val="tx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数据分析</a:t>
          </a:r>
        </a:p>
      </dsp:txBody>
      <dsp:txXfrm>
        <a:off x="32438" y="2503923"/>
        <a:ext cx="3105574" cy="1006135"/>
      </dsp:txXfrm>
    </dsp:sp>
    <dsp:sp modelId="{BA335A59-5ED6-44E8-8448-75631ED8CDE3}">
      <dsp:nvSpPr>
        <dsp:cNvPr id="0" name=""/>
        <dsp:cNvSpPr/>
      </dsp:nvSpPr>
      <dsp:spPr>
        <a:xfrm>
          <a:off x="3302378" y="2472621"/>
          <a:ext cx="3168178" cy="1068739"/>
        </a:xfrm>
        <a:prstGeom prst="roundRect">
          <a:avLst>
            <a:gd name="adj" fmla="val 10000"/>
          </a:avLst>
        </a:prstGeom>
        <a:solidFill>
          <a:schemeClr val="tx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各种应用</a:t>
          </a:r>
        </a:p>
      </dsp:txBody>
      <dsp:txXfrm>
        <a:off x="3333680" y="2503923"/>
        <a:ext cx="3105574" cy="1006135"/>
      </dsp:txXfrm>
    </dsp:sp>
    <dsp:sp modelId="{F7161599-AEA9-4713-BDBE-C966677393DE}">
      <dsp:nvSpPr>
        <dsp:cNvPr id="0" name=""/>
        <dsp:cNvSpPr/>
      </dsp:nvSpPr>
      <dsp:spPr>
        <a:xfrm>
          <a:off x="6736684" y="1236486"/>
          <a:ext cx="3168178" cy="1068739"/>
        </a:xfrm>
        <a:prstGeom prst="roundRect">
          <a:avLst>
            <a:gd name="adj" fmla="val 10000"/>
          </a:avLst>
        </a:prstGeom>
        <a:solidFill>
          <a:schemeClr val="tx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建立模型</a:t>
          </a:r>
        </a:p>
      </dsp:txBody>
      <dsp:txXfrm>
        <a:off x="6767986" y="1267788"/>
        <a:ext cx="3105574" cy="1006135"/>
      </dsp:txXfrm>
    </dsp:sp>
    <dsp:sp modelId="{59364079-15E0-43BD-854C-37B71C823805}">
      <dsp:nvSpPr>
        <dsp:cNvPr id="0" name=""/>
        <dsp:cNvSpPr/>
      </dsp:nvSpPr>
      <dsp:spPr>
        <a:xfrm>
          <a:off x="6736684" y="2472621"/>
          <a:ext cx="3168178" cy="1068739"/>
        </a:xfrm>
        <a:prstGeom prst="roundRect">
          <a:avLst>
            <a:gd name="adj" fmla="val 10000"/>
          </a:avLst>
        </a:prstGeom>
        <a:solidFill>
          <a:schemeClr val="tx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各种应用</a:t>
          </a:r>
        </a:p>
      </dsp:txBody>
      <dsp:txXfrm>
        <a:off x="6767986" y="2503923"/>
        <a:ext cx="3105574" cy="1006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E1AB2-5DB0-436F-B368-A02627A7C5D1}">
      <dsp:nvSpPr>
        <dsp:cNvPr id="0" name=""/>
        <dsp:cNvSpPr/>
      </dsp:nvSpPr>
      <dsp:spPr>
        <a:xfrm>
          <a:off x="595907" y="787"/>
          <a:ext cx="2723182" cy="163390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前端</a:t>
          </a:r>
        </a:p>
      </dsp:txBody>
      <dsp:txXfrm>
        <a:off x="595907" y="787"/>
        <a:ext cx="2723182" cy="1633909"/>
      </dsp:txXfrm>
    </dsp:sp>
    <dsp:sp modelId="{200EC8A4-01D8-45F8-9DD4-2440766DD68D}">
      <dsp:nvSpPr>
        <dsp:cNvPr id="0" name=""/>
        <dsp:cNvSpPr/>
      </dsp:nvSpPr>
      <dsp:spPr>
        <a:xfrm>
          <a:off x="3591408" y="787"/>
          <a:ext cx="2723182" cy="1633909"/>
        </a:xfrm>
        <a:prstGeom prst="rect">
          <a:avLst/>
        </a:prstGeom>
        <a:gradFill rotWithShape="0">
          <a:gsLst>
            <a:gs pos="0">
              <a:schemeClr val="accent5">
                <a:hueOff val="-661711"/>
                <a:satOff val="-3554"/>
                <a:lumOff val="121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661711"/>
                <a:satOff val="-3554"/>
                <a:lumOff val="121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后端</a:t>
          </a:r>
        </a:p>
      </dsp:txBody>
      <dsp:txXfrm>
        <a:off x="3591408" y="787"/>
        <a:ext cx="2723182" cy="1633909"/>
      </dsp:txXfrm>
    </dsp:sp>
    <dsp:sp modelId="{8883485C-39AD-4A88-9E02-41184C103382}">
      <dsp:nvSpPr>
        <dsp:cNvPr id="0" name=""/>
        <dsp:cNvSpPr/>
      </dsp:nvSpPr>
      <dsp:spPr>
        <a:xfrm>
          <a:off x="6586909" y="787"/>
          <a:ext cx="2723182" cy="1633909"/>
        </a:xfrm>
        <a:prstGeom prst="rect">
          <a:avLst/>
        </a:prstGeom>
        <a:gradFill rotWithShape="0">
          <a:gsLst>
            <a:gs pos="0">
              <a:schemeClr val="accent5">
                <a:hueOff val="-1323423"/>
                <a:satOff val="-7108"/>
                <a:lumOff val="24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323423"/>
                <a:satOff val="-7108"/>
                <a:lumOff val="24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客户端</a:t>
          </a:r>
        </a:p>
      </dsp:txBody>
      <dsp:txXfrm>
        <a:off x="6586909" y="787"/>
        <a:ext cx="2723182" cy="1633909"/>
      </dsp:txXfrm>
    </dsp:sp>
    <dsp:sp modelId="{E32D2EB3-9B9C-47DD-94B1-74EAD6626030}">
      <dsp:nvSpPr>
        <dsp:cNvPr id="0" name=""/>
        <dsp:cNvSpPr/>
      </dsp:nvSpPr>
      <dsp:spPr>
        <a:xfrm>
          <a:off x="595907" y="1907015"/>
          <a:ext cx="2723182" cy="1633909"/>
        </a:xfrm>
        <a:prstGeom prst="rect">
          <a:avLst/>
        </a:prstGeom>
        <a:gradFill rotWithShape="0">
          <a:gsLst>
            <a:gs pos="0">
              <a:schemeClr val="accent5">
                <a:hueOff val="-1985134"/>
                <a:satOff val="-10662"/>
                <a:lumOff val="364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985134"/>
                <a:satOff val="-10662"/>
                <a:lumOff val="364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运维</a:t>
          </a:r>
        </a:p>
      </dsp:txBody>
      <dsp:txXfrm>
        <a:off x="595907" y="1907015"/>
        <a:ext cx="2723182" cy="1633909"/>
      </dsp:txXfrm>
    </dsp:sp>
    <dsp:sp modelId="{748FAF20-5B20-4281-8E91-A655362BB697}">
      <dsp:nvSpPr>
        <dsp:cNvPr id="0" name=""/>
        <dsp:cNvSpPr/>
      </dsp:nvSpPr>
      <dsp:spPr>
        <a:xfrm>
          <a:off x="3591408" y="1907015"/>
          <a:ext cx="2723182" cy="1633909"/>
        </a:xfrm>
        <a:prstGeom prst="rect">
          <a:avLst/>
        </a:prstGeom>
        <a:gradFill rotWithShape="0">
          <a:gsLst>
            <a:gs pos="0">
              <a:schemeClr val="accent5">
                <a:hueOff val="-2646845"/>
                <a:satOff val="-14216"/>
                <a:lumOff val="486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646845"/>
                <a:satOff val="-14216"/>
                <a:lumOff val="486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测试</a:t>
          </a:r>
        </a:p>
      </dsp:txBody>
      <dsp:txXfrm>
        <a:off x="3591408" y="1907015"/>
        <a:ext cx="2723182" cy="1633909"/>
      </dsp:txXfrm>
    </dsp:sp>
    <dsp:sp modelId="{CF08BCC9-0E4C-4FC2-A89A-6D7430CC8877}">
      <dsp:nvSpPr>
        <dsp:cNvPr id="0" name=""/>
        <dsp:cNvSpPr/>
      </dsp:nvSpPr>
      <dsp:spPr>
        <a:xfrm>
          <a:off x="6586909" y="1907015"/>
          <a:ext cx="2723182" cy="1633909"/>
        </a:xfrm>
        <a:prstGeom prst="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硬件</a:t>
          </a:r>
        </a:p>
      </dsp:txBody>
      <dsp:txXfrm>
        <a:off x="6586909" y="1907015"/>
        <a:ext cx="2723182" cy="1633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43D15-79BC-4EAD-BC67-75CF2D2D6E21}">
      <dsp:nvSpPr>
        <dsp:cNvPr id="0" name=""/>
        <dsp:cNvSpPr/>
      </dsp:nvSpPr>
      <dsp:spPr>
        <a:xfrm>
          <a:off x="0" y="405195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448BB-6518-4EE6-8F7A-1D13AA47BCDF}">
      <dsp:nvSpPr>
        <dsp:cNvPr id="0" name=""/>
        <dsp:cNvSpPr/>
      </dsp:nvSpPr>
      <dsp:spPr>
        <a:xfrm>
          <a:off x="495300" y="6675"/>
          <a:ext cx="6934200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文案</a:t>
          </a:r>
        </a:p>
      </dsp:txBody>
      <dsp:txXfrm>
        <a:off x="534208" y="45583"/>
        <a:ext cx="6856384" cy="719224"/>
      </dsp:txXfrm>
    </dsp:sp>
    <dsp:sp modelId="{84DF1347-2413-4771-B102-6672B55543C2}">
      <dsp:nvSpPr>
        <dsp:cNvPr id="0" name=""/>
        <dsp:cNvSpPr/>
      </dsp:nvSpPr>
      <dsp:spPr>
        <a:xfrm>
          <a:off x="0" y="1629915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05127-4288-43D5-B84C-5EFF93B3F5F9}">
      <dsp:nvSpPr>
        <dsp:cNvPr id="0" name=""/>
        <dsp:cNvSpPr/>
      </dsp:nvSpPr>
      <dsp:spPr>
        <a:xfrm>
          <a:off x="495300" y="1231395"/>
          <a:ext cx="6934200" cy="79704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收集</a:t>
          </a:r>
        </a:p>
      </dsp:txBody>
      <dsp:txXfrm>
        <a:off x="534208" y="1270303"/>
        <a:ext cx="6856384" cy="719224"/>
      </dsp:txXfrm>
    </dsp:sp>
    <dsp:sp modelId="{729236D0-0D30-44B7-8F63-01B05E4E5E2B}">
      <dsp:nvSpPr>
        <dsp:cNvPr id="0" name=""/>
        <dsp:cNvSpPr/>
      </dsp:nvSpPr>
      <dsp:spPr>
        <a:xfrm>
          <a:off x="0" y="2854636"/>
          <a:ext cx="9906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A260E-0B27-433B-80E8-AABB8FCC53DD}">
      <dsp:nvSpPr>
        <dsp:cNvPr id="0" name=""/>
        <dsp:cNvSpPr/>
      </dsp:nvSpPr>
      <dsp:spPr>
        <a:xfrm>
          <a:off x="495300" y="2456115"/>
          <a:ext cx="6934200" cy="79704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汇报</a:t>
          </a:r>
        </a:p>
      </dsp:txBody>
      <dsp:txXfrm>
        <a:off x="534208" y="2495023"/>
        <a:ext cx="6856384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CB9AB-9EEC-409A-B928-D77D45E5F62E}">
      <dsp:nvSpPr>
        <dsp:cNvPr id="0" name=""/>
        <dsp:cNvSpPr/>
      </dsp:nvSpPr>
      <dsp:spPr>
        <a:xfrm>
          <a:off x="3526752" y="230211"/>
          <a:ext cx="2975038" cy="2975038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修改需求</a:t>
          </a:r>
        </a:p>
      </dsp:txBody>
      <dsp:txXfrm>
        <a:off x="5094668" y="860636"/>
        <a:ext cx="1062513" cy="885428"/>
      </dsp:txXfrm>
    </dsp:sp>
    <dsp:sp modelId="{5F8F502F-EA8A-4380-A46A-5813BDE379FC}">
      <dsp:nvSpPr>
        <dsp:cNvPr id="0" name=""/>
        <dsp:cNvSpPr/>
      </dsp:nvSpPr>
      <dsp:spPr>
        <a:xfrm>
          <a:off x="3465480" y="336462"/>
          <a:ext cx="2975038" cy="2975038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了解用户</a:t>
          </a:r>
        </a:p>
      </dsp:txBody>
      <dsp:txXfrm>
        <a:off x="4173823" y="2266695"/>
        <a:ext cx="1593770" cy="779176"/>
      </dsp:txXfrm>
    </dsp:sp>
    <dsp:sp modelId="{CC82DFC7-C878-4970-90A3-923FA4A76199}">
      <dsp:nvSpPr>
        <dsp:cNvPr id="0" name=""/>
        <dsp:cNvSpPr/>
      </dsp:nvSpPr>
      <dsp:spPr>
        <a:xfrm>
          <a:off x="3404209" y="230211"/>
          <a:ext cx="2975038" cy="2975038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提出需求</a:t>
          </a:r>
        </a:p>
      </dsp:txBody>
      <dsp:txXfrm>
        <a:off x="3748817" y="860636"/>
        <a:ext cx="1062513" cy="885428"/>
      </dsp:txXfrm>
    </dsp:sp>
    <dsp:sp modelId="{084207B5-1D8A-4999-8CA9-BF6C9C8E13B5}">
      <dsp:nvSpPr>
        <dsp:cNvPr id="0" name=""/>
        <dsp:cNvSpPr/>
      </dsp:nvSpPr>
      <dsp:spPr>
        <a:xfrm>
          <a:off x="3342829" y="46042"/>
          <a:ext cx="3343376" cy="334337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485435-F491-4C44-A531-9E826C9101AC}">
      <dsp:nvSpPr>
        <dsp:cNvPr id="0" name=""/>
        <dsp:cNvSpPr/>
      </dsp:nvSpPr>
      <dsp:spPr>
        <a:xfrm>
          <a:off x="3281311" y="152105"/>
          <a:ext cx="3343376" cy="334337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0E547A-67F8-4459-8E5B-4E577A26C7C7}">
      <dsp:nvSpPr>
        <dsp:cNvPr id="0" name=""/>
        <dsp:cNvSpPr/>
      </dsp:nvSpPr>
      <dsp:spPr>
        <a:xfrm>
          <a:off x="3219794" y="46042"/>
          <a:ext cx="3343376" cy="334337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F8131-7128-4A88-AD84-F01A7D0D6080}">
      <dsp:nvSpPr>
        <dsp:cNvPr id="0" name=""/>
        <dsp:cNvSpPr/>
      </dsp:nvSpPr>
      <dsp:spPr>
        <a:xfrm>
          <a:off x="2596455" y="591847"/>
          <a:ext cx="2209260" cy="14735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出稿</a:t>
          </a:r>
        </a:p>
      </dsp:txBody>
      <dsp:txXfrm>
        <a:off x="2949937" y="591847"/>
        <a:ext cx="1855778" cy="1473576"/>
      </dsp:txXfrm>
    </dsp:sp>
    <dsp:sp modelId="{51A12FE8-61E9-44CF-B6A3-3BC6CA287387}">
      <dsp:nvSpPr>
        <dsp:cNvPr id="0" name=""/>
        <dsp:cNvSpPr/>
      </dsp:nvSpPr>
      <dsp:spPr>
        <a:xfrm>
          <a:off x="2596455" y="2065424"/>
          <a:ext cx="2209260" cy="14735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切图</a:t>
          </a:r>
        </a:p>
      </dsp:txBody>
      <dsp:txXfrm>
        <a:off x="2949937" y="2065424"/>
        <a:ext cx="1855778" cy="1473576"/>
      </dsp:txXfrm>
    </dsp:sp>
    <dsp:sp modelId="{BDA7ABA6-CCCF-4DB1-B195-967CAF971B3C}">
      <dsp:nvSpPr>
        <dsp:cNvPr id="0" name=""/>
        <dsp:cNvSpPr/>
      </dsp:nvSpPr>
      <dsp:spPr>
        <a:xfrm>
          <a:off x="1418183" y="2711"/>
          <a:ext cx="1472840" cy="14728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web</a:t>
          </a:r>
          <a:endParaRPr lang="zh-CN" altLang="en-US" sz="2800" kern="1200" dirty="0"/>
        </a:p>
      </dsp:txBody>
      <dsp:txXfrm>
        <a:off x="1633875" y="218403"/>
        <a:ext cx="1041456" cy="1041456"/>
      </dsp:txXfrm>
    </dsp:sp>
    <dsp:sp modelId="{AE2BDBCC-170F-4870-8E06-9EBB1F4A0AB8}">
      <dsp:nvSpPr>
        <dsp:cNvPr id="0" name=""/>
        <dsp:cNvSpPr/>
      </dsp:nvSpPr>
      <dsp:spPr>
        <a:xfrm>
          <a:off x="6278556" y="591847"/>
          <a:ext cx="2209260" cy="14735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hlinkClick xmlns:r="http://schemas.openxmlformats.org/officeDocument/2006/relationships" r:id="rId1"/>
            </a:rPr>
            <a:t>建模</a:t>
          </a:r>
          <a:endParaRPr lang="zh-CN" altLang="en-US" sz="3600" kern="1200" dirty="0"/>
        </a:p>
      </dsp:txBody>
      <dsp:txXfrm>
        <a:off x="6632037" y="591847"/>
        <a:ext cx="1855778" cy="1473576"/>
      </dsp:txXfrm>
    </dsp:sp>
    <dsp:sp modelId="{E4328A21-E0EC-441C-A0C4-99AE2958F2A5}">
      <dsp:nvSpPr>
        <dsp:cNvPr id="0" name=""/>
        <dsp:cNvSpPr/>
      </dsp:nvSpPr>
      <dsp:spPr>
        <a:xfrm>
          <a:off x="6278556" y="2068135"/>
          <a:ext cx="2209260" cy="14735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调整</a:t>
          </a:r>
        </a:p>
      </dsp:txBody>
      <dsp:txXfrm>
        <a:off x="6632037" y="2068135"/>
        <a:ext cx="1855778" cy="1473576"/>
      </dsp:txXfrm>
    </dsp:sp>
    <dsp:sp modelId="{640B379A-1A49-4C5A-BF9B-B4E60BCFAE35}">
      <dsp:nvSpPr>
        <dsp:cNvPr id="0" name=""/>
        <dsp:cNvSpPr/>
      </dsp:nvSpPr>
      <dsp:spPr>
        <a:xfrm>
          <a:off x="5100284" y="2711"/>
          <a:ext cx="1472840" cy="14728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游戏（动画）</a:t>
          </a:r>
        </a:p>
      </dsp:txBody>
      <dsp:txXfrm>
        <a:off x="5315976" y="218403"/>
        <a:ext cx="1041456" cy="1041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6D60E-3D6D-4DD8-9B6C-7EFDDAF86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技术分享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6BEEFF-60BE-406A-A50C-F0A201C27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———by </a:t>
            </a:r>
            <a:r>
              <a:rPr lang="zh-CN" altLang="en-US" dirty="0"/>
              <a:t>李劲巍</a:t>
            </a:r>
          </a:p>
        </p:txBody>
      </p:sp>
    </p:spTree>
    <p:extLst>
      <p:ext uri="{BB962C8B-B14F-4D97-AF65-F5344CB8AC3E}">
        <p14:creationId xmlns:p14="http://schemas.microsoft.com/office/powerpoint/2010/main" val="37012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A4BA7-B06D-4633-87F6-8A0947A9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B6101-1583-4137-A951-8E59C342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算法</a:t>
            </a:r>
            <a:endParaRPr lang="en-US" altLang="zh-CN" dirty="0"/>
          </a:p>
          <a:p>
            <a:r>
              <a:rPr lang="zh-CN" altLang="en-US" dirty="0">
                <a:hlinkClick r:id="rId3" action="ppaction://hlinksldjump"/>
              </a:rPr>
              <a:t>开发</a:t>
            </a:r>
            <a:endParaRPr lang="en-US" altLang="zh-CN" dirty="0"/>
          </a:p>
          <a:p>
            <a:r>
              <a:rPr lang="zh-CN" altLang="en-US" dirty="0">
                <a:hlinkClick r:id="rId4" action="ppaction://hlinksldjump"/>
              </a:rPr>
              <a:t>运营</a:t>
            </a:r>
            <a:endParaRPr lang="en-US" altLang="zh-CN" dirty="0"/>
          </a:p>
          <a:p>
            <a:r>
              <a:rPr lang="zh-CN" altLang="en-US" dirty="0">
                <a:hlinkClick r:id="rId5" action="ppaction://hlinksldjump"/>
              </a:rPr>
              <a:t>产品</a:t>
            </a:r>
            <a:endParaRPr lang="en-US" altLang="zh-CN" dirty="0"/>
          </a:p>
          <a:p>
            <a:r>
              <a:rPr lang="zh-CN" altLang="en-US" dirty="0">
                <a:hlinkClick r:id="rId6" action="ppaction://hlinksldjump"/>
              </a:rPr>
              <a:t>设计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14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98718-B6A2-4852-B3D1-6E76B4A7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23A1AFD3-DA7B-44C9-A56B-593FC2B717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25308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119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E6A59-D7F1-433F-A61F-5DD0DF6D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06AA295-7785-4449-B1D5-67ADE27F11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19159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057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82FE1-AA9C-40FD-A7DB-F23A98C0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运营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0943100-8B75-4CB9-BF0D-0431569D0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07587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678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34339-2590-4429-A57D-1066902B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16AC35EA-6571-46A8-A1D0-1396AA927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57569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56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FCDB-6D3B-4A27-9E81-8CBF89B2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B933A9E-6DAD-4B2B-89EE-09B7C7C9F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71355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0187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52</TotalTime>
  <Words>53</Words>
  <Application>Microsoft Office PowerPoint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Trebuchet MS</vt:lpstr>
      <vt:lpstr>Tw Cen MT</vt:lpstr>
      <vt:lpstr>电路</vt:lpstr>
      <vt:lpstr>技术分享</vt:lpstr>
      <vt:lpstr>方向</vt:lpstr>
      <vt:lpstr>算法</vt:lpstr>
      <vt:lpstr>开发</vt:lpstr>
      <vt:lpstr>运营</vt:lpstr>
      <vt:lpstr>产品</vt:lpstr>
      <vt:lpstr>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技术分享</dc:title>
  <dc:creator>ASUS</dc:creator>
  <cp:lastModifiedBy>ASUS</cp:lastModifiedBy>
  <cp:revision>5</cp:revision>
  <dcterms:created xsi:type="dcterms:W3CDTF">2018-10-27T15:47:02Z</dcterms:created>
  <dcterms:modified xsi:type="dcterms:W3CDTF">2018-10-27T16:39:25Z</dcterms:modified>
</cp:coreProperties>
</file>