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7274C-EEC9-4CFE-BCC5-3020755902E9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057E5-7085-4BAC-B642-FBE23F6E72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7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7C278-5F63-4B51-9EAE-E1458AA44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游戏策划入门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2F1C53-42A1-4A28-A650-8ED23EB35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--------------</a:t>
            </a:r>
            <a:r>
              <a:rPr lang="zh-CN" altLang="en-US" dirty="0"/>
              <a:t>及游戏化思维</a:t>
            </a:r>
          </a:p>
        </p:txBody>
      </p:sp>
    </p:spTree>
    <p:extLst>
      <p:ext uri="{BB962C8B-B14F-4D97-AF65-F5344CB8AC3E}">
        <p14:creationId xmlns:p14="http://schemas.microsoft.com/office/powerpoint/2010/main" val="242887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F3152-8EB6-4C47-975B-2E89E592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游戏的属性。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2347A-1E40-4B03-9FEE-01341447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有很多哲学家对游戏给出了不同的定义。但想要真正解释游戏本身的属性是不可能的。</a:t>
            </a:r>
            <a:endParaRPr lang="en-US" altLang="zh-CN" dirty="0"/>
          </a:p>
          <a:p>
            <a:r>
              <a:rPr lang="zh-CN" altLang="en-US" dirty="0"/>
              <a:t>唯一可以明确的是游戏本身是一个“魔环”，它让你脱离现实世界的规则。只有参与者接受并参与，一个游戏才算存在。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而游戏策划需要做的事情，就是为玩家构造一个“魔环”，一个存在不同规则的世界，一个玩家拥有掌控力的世界。</a:t>
            </a:r>
          </a:p>
        </p:txBody>
      </p:sp>
    </p:spTree>
    <p:extLst>
      <p:ext uri="{BB962C8B-B14F-4D97-AF65-F5344CB8AC3E}">
        <p14:creationId xmlns:p14="http://schemas.microsoft.com/office/powerpoint/2010/main" val="391108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36CD7-5CB7-4F2A-A22E-DBA7C484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游戏的目的。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83B53-9D11-44CD-83A5-13F70493B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665" y="1599617"/>
            <a:ext cx="8596668" cy="3880773"/>
          </a:xfrm>
        </p:spPr>
        <p:txBody>
          <a:bodyPr/>
          <a:lstStyle/>
          <a:p>
            <a:r>
              <a:rPr lang="zh-CN" altLang="en-US" dirty="0"/>
              <a:t>游戏的目的即为玩家讲述一个故事，这是游戏策划需要考虑的第一件事。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一个好的游戏不一定有一个好的故事，但任何游戏都需要一个故事作为框架。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即使有些玩家可能不会关注游戏故事本身，但一个好的故事能给玩家带来更好的体验，更能让玩家感受到真实性。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也有一些游戏是以故事性而脱颖而出。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F4FA27-F9E5-4130-8666-0EA5001DF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793067"/>
            <a:ext cx="2393244" cy="306493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1CDFE13-22B7-4974-B20B-B4D56F8C9852}"/>
              </a:ext>
            </a:extLst>
          </p:cNvPr>
          <p:cNvSpPr/>
          <p:nvPr/>
        </p:nvSpPr>
        <p:spPr>
          <a:xfrm>
            <a:off x="2424585" y="6519446"/>
            <a:ext cx="265541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尼尔机械纪元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E4FFD40-96F4-496F-A9C8-2DBD4F245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974" y="4063690"/>
            <a:ext cx="4362450" cy="27622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8CDC663-7B37-49FC-B841-75524C702A06}"/>
              </a:ext>
            </a:extLst>
          </p:cNvPr>
          <p:cNvSpPr/>
          <p:nvPr/>
        </p:nvSpPr>
        <p:spPr>
          <a:xfrm>
            <a:off x="9027468" y="6411724"/>
            <a:ext cx="14798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最终幻想</a:t>
            </a:r>
            <a:r>
              <a:rPr lang="en-US" altLang="zh-CN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zh-CN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2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C71F7-E0B0-45D3-9A04-ABD662A7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84680"/>
            <a:ext cx="8596668" cy="4571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712A1-1496-4E31-9A4D-5C0FEA045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774" y="619172"/>
            <a:ext cx="8596668" cy="5664062"/>
          </a:xfrm>
        </p:spPr>
        <p:txBody>
          <a:bodyPr>
            <a:normAutofit/>
          </a:bodyPr>
          <a:lstStyle/>
          <a:p>
            <a:r>
              <a:rPr lang="zh-CN" altLang="en-US" dirty="0"/>
              <a:t>摘取暗黑破坏神中的一段文字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如果没有这段文字，直接让玩家开始游戏，玩家会失去参与感与好奇心。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故事性的力量，是游戏让玩家沉浸进去的最好手段</a:t>
            </a:r>
            <a:r>
              <a:rPr lang="en-US" altLang="zh-CN" dirty="0"/>
              <a:t>      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034775-CB0E-4AF8-9520-22B0C85A3A46}"/>
              </a:ext>
            </a:extLst>
          </p:cNvPr>
          <p:cNvSpPr/>
          <p:nvPr/>
        </p:nvSpPr>
        <p:spPr>
          <a:xfrm>
            <a:off x="585894" y="1282769"/>
            <a:ext cx="8392041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自宇宙诞生以来</a:t>
            </a:r>
            <a:endParaRPr lang="en-US" altLang="zh-CN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高阶天堂与地狱烈焰就在永恒之战中挣扎不休</a:t>
            </a: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如果“劫末之时”预言成真</a:t>
            </a:r>
            <a:endParaRPr lang="en-US" altLang="zh-CN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人类</a:t>
            </a: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也将卷入其中</a:t>
            </a: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531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DE4F3-EF73-437E-94A5-F80D9AB3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游戏面向的对象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DE599-4223-4BCE-9156-049488CD5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、你的游戏做给谁玩。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儿童，青少年，年轻人，中年人。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、不同的人，个性不同，追求的乐趣也不同。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PK</a:t>
            </a:r>
            <a:r>
              <a:rPr lang="zh-CN" altLang="en-US" dirty="0"/>
              <a:t>党，收集党，体验党，刷图党。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009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37F69-EFDA-4459-9828-5E1C4C5A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游戏需要拥有社交属性。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381E0-C4B6-4C9D-AFB3-A4AFB56A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这里的社交属性，并不是单纯的指网络游戏中的“好友系统”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而更倾向于游戏对现实生活的影响。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比如在交谈中，你的游戏可以为玩家提供谈资，可以让玩家在线下的互动更加亲密。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社交属性能给游戏人群带来更多的乐趣和成就感，甚至是现金流。给游戏带来更高的人气。</a:t>
            </a:r>
          </a:p>
        </p:txBody>
      </p:sp>
    </p:spTree>
    <p:extLst>
      <p:ext uri="{BB962C8B-B14F-4D97-AF65-F5344CB8AC3E}">
        <p14:creationId xmlns:p14="http://schemas.microsoft.com/office/powerpoint/2010/main" val="33752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E5C60-6F6E-4951-9C9E-711B0072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游戏化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将游戏，带入现实。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81B97-D910-4E9F-96CC-A8D0FD889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游戏可以让人乐于参与，因为参与游戏可以获得乐趣。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那么为何不让它的特性，来服务我们的生活。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3858B9-F85D-473A-BB98-C767A5AC39BA}"/>
              </a:ext>
            </a:extLst>
          </p:cNvPr>
          <p:cNvSpPr txBox="1"/>
          <p:nvPr/>
        </p:nvSpPr>
        <p:spPr>
          <a:xfrm>
            <a:off x="574765" y="3429000"/>
            <a:ext cx="8490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将游戏带入现实，通过精密的设计，或者内心的接受，使得生活与工作获得乐趣。这就是游戏化思想。</a:t>
            </a:r>
          </a:p>
        </p:txBody>
      </p:sp>
    </p:spTree>
    <p:extLst>
      <p:ext uri="{BB962C8B-B14F-4D97-AF65-F5344CB8AC3E}">
        <p14:creationId xmlns:p14="http://schemas.microsoft.com/office/powerpoint/2010/main" val="142219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41572-C9F1-4317-B550-763F3FFB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12" y="386428"/>
            <a:ext cx="8596668" cy="1320800"/>
          </a:xfrm>
        </p:spPr>
        <p:txBody>
          <a:bodyPr/>
          <a:lstStyle/>
          <a:p>
            <a:r>
              <a:rPr lang="zh-CN" altLang="en-US" dirty="0"/>
              <a:t>为什么游戏能给人带来乐趣，游戏化如何深入生活。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F2013-1983-44B0-B407-BE42E426A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12" y="2130562"/>
            <a:ext cx="8596668" cy="3880773"/>
          </a:xfrm>
        </p:spPr>
        <p:txBody>
          <a:bodyPr/>
          <a:lstStyle/>
          <a:p>
            <a:r>
              <a:rPr lang="zh-CN" altLang="en-US" dirty="0"/>
              <a:t>游戏的乐趣来自于“反馈”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反馈的结果，可以激活大脑中的多巴胺系统</a:t>
            </a:r>
            <a:r>
              <a:rPr lang="en-US" altLang="zh-CN" dirty="0"/>
              <a:t>——</a:t>
            </a:r>
            <a:r>
              <a:rPr lang="zh-CN" altLang="en-US" dirty="0"/>
              <a:t>快乐中枢。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这样人们就从中获得乐趣。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13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8A200-83C6-4DA2-8057-17504D34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游戏化例子。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2E84A-F0B2-4FAD-900B-0544C4952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微软的语言质量检查游戏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微软在检查各个语言版本的</a:t>
            </a:r>
            <a:r>
              <a:rPr lang="en-US" altLang="zh-CN" dirty="0"/>
              <a:t>Windows</a:t>
            </a:r>
            <a:r>
              <a:rPr lang="zh-CN" altLang="en-US" dirty="0"/>
              <a:t>操作系统和</a:t>
            </a:r>
            <a:r>
              <a:rPr lang="en-US" altLang="zh-CN" dirty="0"/>
              <a:t>Office</a:t>
            </a:r>
            <a:r>
              <a:rPr lang="zh-CN" altLang="en-US" dirty="0"/>
              <a:t>工具时，需要不断对细节进行重复的关注。员工对于这样繁琐而简单的工作通常没有什么兴趣，故检查效率极低。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为了解决这个情况，微软公司开发了一个游戏</a:t>
            </a:r>
            <a:r>
              <a:rPr lang="en-US" altLang="zh-CN" dirty="0"/>
              <a:t>——</a:t>
            </a:r>
            <a:r>
              <a:rPr lang="zh-CN" altLang="en-US" dirty="0"/>
              <a:t>语言质量检测游戏。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并投放到内部官网中，同时开放了一个排行榜，找出错误能够获得一定的积分，而个人积分汇总会成为该地区微软分公司的总积分，在年终会给总积分高的 分地区员工奖励。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这个语言质量检测游戏创造了一个竞争条件，一套游戏机制，使得员工在业余游戏的愉快体验中，帮助公司完成了任务，带来了更大的生产力。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78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669</Words>
  <Application>Microsoft Office PowerPoint</Application>
  <PresentationFormat>宽屏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方正姚体</vt:lpstr>
      <vt:lpstr>华文新魏</vt:lpstr>
      <vt:lpstr>Arial</vt:lpstr>
      <vt:lpstr>Trebuchet MS</vt:lpstr>
      <vt:lpstr>Wingdings 3</vt:lpstr>
      <vt:lpstr>平面</vt:lpstr>
      <vt:lpstr>游戏策划入门</vt:lpstr>
      <vt:lpstr>游戏的属性。</vt:lpstr>
      <vt:lpstr>游戏的目的。</vt:lpstr>
      <vt:lpstr>PowerPoint 演示文稿</vt:lpstr>
      <vt:lpstr>游戏面向的对象</vt:lpstr>
      <vt:lpstr>游戏需要拥有社交属性。</vt:lpstr>
      <vt:lpstr>游戏化 ——将游戏，带入现实。</vt:lpstr>
      <vt:lpstr>为什么游戏能给人带来乐趣，游戏化如何深入生活。</vt:lpstr>
      <vt:lpstr>游戏化例子。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游戏策划入门</dc:title>
  <dc:creator>Administrator</dc:creator>
  <cp:lastModifiedBy>Administrator</cp:lastModifiedBy>
  <cp:revision>10</cp:revision>
  <dcterms:created xsi:type="dcterms:W3CDTF">2018-10-28T02:34:57Z</dcterms:created>
  <dcterms:modified xsi:type="dcterms:W3CDTF">2018-10-28T03:57:53Z</dcterms:modified>
</cp:coreProperties>
</file>