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5A494-956C-440B-9249-4A2367C1E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41BD94-E99F-4D7C-B585-F01D83A6C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72378-2515-439A-BB08-9E0AEC66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0EC10-765A-4171-8138-35E7F1EC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AC40A-FFF2-4DA1-9107-E9BFE307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7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59B9C-E52D-4160-83ED-434E4DEE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26B23-8838-43FE-A3A7-5F0422DF7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36F60-22F8-4793-83D7-F1FF10B7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8DC06-A341-40E2-BA50-F399763A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BE79A-31BB-4AB8-B229-0219429A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1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852751-4CF8-49E8-8B0D-29074C035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D8C97-8E83-41C6-94D0-C4DF0B51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31FD7-FAE5-42B0-9A05-3A8A45D0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BE8E1-FAEA-4A60-998A-14D8B0D9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91824-3227-47C1-B007-9885ABA8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F4AE8-3608-429F-B4CF-8F16F23A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AC608-C531-4441-8124-DFFED6AC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38656-1DD6-47D3-B5F9-F8555DD2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25F2D-0179-4FFA-80C8-B2F990AE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05024-926F-4C44-8AEF-CC56BD6E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19B12-400E-4E2E-9F92-D075567B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28315-C54F-4E8D-AE18-726654E72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9DCE4-0370-4ABC-A9F6-EFE45CF9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93166-250E-48D1-AB6D-4B03A049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45729-6A71-479E-BFA5-329AC06E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63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DBEBD-A5CC-4525-B4E4-61822634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84562-02C2-402B-ABC4-06D02BE92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81F755-38CB-4504-8763-0E9E2C265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3A543-60F1-4C04-8EBE-FBC3C885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6F80B-FFD9-473F-95B7-09520C1B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33ED6-3FCC-4CA0-B06F-A8985337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33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4135B-86AA-44DD-AFB4-93E62EF4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92BE0-F8CF-4AF9-BEAC-A6A36458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4DFDE-0B45-4D9F-86ED-316ED3DA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CAA61F-E0A8-4219-AB94-68139CF1F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1FE297-F10E-43D7-81A2-3F5EF88C6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C5AF0A-5512-478B-ACB1-693F53C0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DC6290-75C8-46A1-A8D0-59260012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14B88A-38C4-4547-A68D-12912FAE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FD5AC-7EE7-4265-B080-35B983F2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7A1FC9-8E62-4D74-98AC-C9612E15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37F0C-A3FE-4848-8189-1EE92D58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650C7-4355-4DB4-A3E6-33FFE240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6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C0A8E-5DAB-4A89-90CB-932C0BE8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99168-7B43-46AC-9E6F-5868AE95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94105B-FFF4-45F2-B9F7-A9D2FF4E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11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4A943-A09D-455E-B0C1-A8A59063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9B324-8723-4A6B-A888-80DB3C58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CC1ACB-7987-4C83-AB5B-AE8361DFA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0B3CD-2ED5-49B3-8BC1-08937589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29222-A278-424C-AFEA-5450D157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10705D-4E68-4142-A6B8-A24B16C8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7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005D0-0CCA-439B-BE1D-E0E7438C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B8A472-B963-404B-84B7-BADC8A072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CFED83-7B1F-40DE-923E-B21F8452D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8FDA9F-6586-49AF-A569-5385D3AA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42094F-7019-44AC-AB3A-0C9B5EB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460EA-485E-4E7A-BAC2-117C2A76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4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92BD5F-AEFF-4E1B-8763-1E8C679A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36024-B3CC-469F-843B-C6ABBF439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49DDF-D15D-47A3-96DD-912829882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B1FC-7E8F-4AA7-8371-2393DECA69CB}" type="datetimeFigureOut">
              <a:rPr lang="zh-CN" altLang="en-US" smtClean="0"/>
              <a:t>2018/10/27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5FCE0-CFE4-43A4-84D2-D72D41C3C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918CD-7CD2-487D-B7C6-D34602F78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7284E-A669-4262-982A-45EB7C876D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FFFC0-750D-4370-BC7A-25FCC3B13B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/>
              <a:t>简单的排序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C29EBD-CC53-4958-A596-2DAB4A5F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6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D20C-73E4-46AD-BE12-C5CC7BC3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A24A0-D44D-4259-8888-081E038A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5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另外，</a:t>
            </a:r>
            <a:r>
              <a:rPr lang="en-US" altLang="zh-CN" dirty="0"/>
              <a:t>C</a:t>
            </a:r>
            <a:r>
              <a:rPr lang="zh-CN" altLang="en-US" dirty="0"/>
              <a:t>中有一个</a:t>
            </a:r>
            <a:r>
              <a:rPr lang="en-US" altLang="zh-CN" dirty="0" err="1"/>
              <a:t>qsort</a:t>
            </a:r>
            <a:r>
              <a:rPr lang="zh-CN" altLang="en-US" dirty="0"/>
              <a:t>函数，</a:t>
            </a:r>
            <a:r>
              <a:rPr lang="en-US" altLang="zh-CN" dirty="0"/>
              <a:t>C++</a:t>
            </a:r>
            <a:r>
              <a:rPr lang="zh-CN" altLang="en-US" dirty="0"/>
              <a:t>中有一个</a:t>
            </a:r>
            <a:r>
              <a:rPr lang="en-US" altLang="zh-CN" dirty="0"/>
              <a:t>sort</a:t>
            </a:r>
            <a:r>
              <a:rPr lang="zh-CN" altLang="en-US" dirty="0"/>
              <a:t>函数，通过它们可以直接进行排序，这里以</a:t>
            </a:r>
            <a:r>
              <a:rPr lang="en-US" altLang="zh-CN" dirty="0"/>
              <a:t>sort</a:t>
            </a:r>
            <a:r>
              <a:rPr lang="zh-CN" altLang="en-US" dirty="0"/>
              <a:t>为例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4317A47-C1FF-4F80-B6C2-EC0820117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713440"/>
              </p:ext>
            </p:extLst>
          </p:nvPr>
        </p:nvGraphicFramePr>
        <p:xfrm>
          <a:off x="990600" y="2200276"/>
          <a:ext cx="9848850" cy="655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8124120" imgH="5418000" progId="Word.OpenDocumentText.12">
                  <p:embed/>
                </p:oleObj>
              </mc:Choice>
              <mc:Fallback>
                <p:oleObj name="Document" r:id="rId3" imgW="8124120" imgH="54180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2200276"/>
                        <a:ext cx="9848850" cy="6553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881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41422-E8E3-4E6E-A6DB-320022E5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8673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37161-1DDD-4E95-8348-6AEA976C1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5787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000" dirty="0"/>
              <a:t>   排序是很多算法书的第一章，排序方法有许多种，我在这里简单的说两种排序方法</a:t>
            </a:r>
          </a:p>
        </p:txBody>
      </p:sp>
    </p:spTree>
    <p:extLst>
      <p:ext uri="{BB962C8B-B14F-4D97-AF65-F5344CB8AC3E}">
        <p14:creationId xmlns:p14="http://schemas.microsoft.com/office/powerpoint/2010/main" val="415302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E40D-BEFD-41D3-8DE3-6DBF8989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   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DAA38-6CDD-447D-B952-A7F5B58B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冒泡排序重复地走访过要排序的元素列，依次比较两个相邻的元素，如果他们的顺序（如从大到小）错误就把他们交换过来。走访元素的工作是重复地进行直到没有相邻元素需要交换，也就是说该元素已经排序完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这个算法的名字由来是因为越大的元素会经由交换慢慢“浮”到数列的顶端（升序或降序排列），就如同碳酸饮料中二氧化碳的气泡最终会上浮到顶端一样，故名“冒泡排序”。</a:t>
            </a:r>
          </a:p>
        </p:txBody>
      </p:sp>
    </p:spTree>
    <p:extLst>
      <p:ext uri="{BB962C8B-B14F-4D97-AF65-F5344CB8AC3E}">
        <p14:creationId xmlns:p14="http://schemas.microsoft.com/office/powerpoint/2010/main" val="33658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19A4-2144-4529-A24F-1BEBA54E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290946"/>
            <a:ext cx="10515600" cy="7418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F15B551-A253-4D3F-A5EF-CECAC1D0BCB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078704"/>
              </p:ext>
            </p:extLst>
          </p:nvPr>
        </p:nvGraphicFramePr>
        <p:xfrm>
          <a:off x="1989138" y="561975"/>
          <a:ext cx="819785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8124120" imgH="5745600" progId="Word.OpenDocumentText.12">
                  <p:embed/>
                </p:oleObj>
              </mc:Choice>
              <mc:Fallback>
                <p:oleObj name="Document" r:id="rId3" imgW="8124120" imgH="5745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9138" y="561975"/>
                        <a:ext cx="819785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30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3D5C-043A-495E-90D5-A405D5F2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4" y="-644526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E3504-F383-432D-8AE7-03C4B7E6D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时间复杂度</a:t>
            </a:r>
          </a:p>
          <a:p>
            <a:pPr marL="0" indent="0">
              <a:buNone/>
            </a:pPr>
            <a:r>
              <a:rPr lang="zh-CN" altLang="en-US" dirty="0"/>
              <a:t>若文件的初始状态是正序的，一趟扫描即可完成排序。所需的关键字比较次数和记录移动次数均达到最小值：</a:t>
            </a:r>
          </a:p>
          <a:p>
            <a:pPr marL="0" indent="0">
              <a:buNone/>
            </a:pPr>
            <a:r>
              <a:rPr lang="zh-CN" altLang="en-US" dirty="0"/>
              <a:t>所以，冒泡排序最好的时间复杂度</a:t>
            </a:r>
            <a:r>
              <a:rPr lang="en-US" altLang="zh-CN" dirty="0"/>
              <a:t>O(n)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若初始文件是反序的，需要进行</a:t>
            </a:r>
            <a:r>
              <a:rPr lang="en-US" altLang="zh-CN" dirty="0"/>
              <a:t>n-1</a:t>
            </a:r>
            <a:r>
              <a:rPr lang="zh-CN" altLang="en-US" dirty="0"/>
              <a:t>趟排序。</a:t>
            </a:r>
          </a:p>
          <a:p>
            <a:pPr marL="0" indent="0">
              <a:buNone/>
            </a:pPr>
            <a:r>
              <a:rPr lang="zh-CN" altLang="en-US" dirty="0"/>
              <a:t>每趟排序要进行</a:t>
            </a:r>
            <a:r>
              <a:rPr lang="en-US" altLang="zh-CN" dirty="0"/>
              <a:t>n-</a:t>
            </a:r>
            <a:r>
              <a:rPr lang="en-US" altLang="zh-CN" dirty="0" err="1"/>
              <a:t>i</a:t>
            </a:r>
            <a:r>
              <a:rPr lang="zh-CN" altLang="en-US" dirty="0"/>
              <a:t>次关键字的比较</a:t>
            </a:r>
            <a:r>
              <a:rPr lang="en-US" altLang="zh-CN" dirty="0"/>
              <a:t>(1≤i≤n-1)</a:t>
            </a:r>
            <a:r>
              <a:rPr lang="zh-CN" altLang="en-US" dirty="0"/>
              <a:t>，且每次比较都必须移动记录三次来达到交换记录位置。在这种情况下，比较和移动次数均达到最大值：</a:t>
            </a:r>
          </a:p>
          <a:p>
            <a:pPr marL="0" indent="0">
              <a:buNone/>
            </a:pPr>
            <a:r>
              <a:rPr lang="zh-CN" altLang="en-US" dirty="0"/>
              <a:t>冒泡排序的最坏时间复杂度为</a:t>
            </a:r>
            <a:r>
              <a:rPr lang="en-US" altLang="zh-CN" dirty="0"/>
              <a:t>O(n^2)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00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4E79D-D10A-4161-8EE7-B36A1020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   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2291E-C31D-4950-8A57-B2C97E617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快速排序通过一趟排序将要排序的数据分割成独立的两部分，其中一部分的所有数据都比另外一部分的所有数据都要小，然后再按此方法对这两部分数据分别进行快速排序，整个排序过程可以递归进行，以此达到整个数据变成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3992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405E9-E8C4-4085-9F6E-37A623C7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7464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35689-B465-43F7-8EA4-D1E6974B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0384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一趟快速排序的算法是：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）设置两个变量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，排序开始的时候：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dirty="0"/>
              <a:t>j=N-1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）以第一个数组元素作为关键数据，赋值给</a:t>
            </a:r>
            <a:r>
              <a:rPr lang="en-US" altLang="zh-CN" dirty="0"/>
              <a:t>key</a:t>
            </a:r>
            <a:r>
              <a:rPr lang="zh-CN" altLang="en-US" dirty="0"/>
              <a:t>，即</a:t>
            </a:r>
            <a:r>
              <a:rPr lang="en-US" altLang="zh-CN" dirty="0"/>
              <a:t>key=A[0]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）从</a:t>
            </a:r>
            <a:r>
              <a:rPr lang="en-US" altLang="zh-CN" dirty="0"/>
              <a:t>j</a:t>
            </a:r>
            <a:r>
              <a:rPr lang="zh-CN" altLang="en-US" dirty="0"/>
              <a:t>开始向前搜索，即由后开始向前搜索</a:t>
            </a:r>
            <a:r>
              <a:rPr lang="en-US" altLang="zh-CN" dirty="0"/>
              <a:t>(j--)</a:t>
            </a:r>
            <a:r>
              <a:rPr lang="zh-CN" altLang="en-US" dirty="0"/>
              <a:t>，找到第一个小于</a:t>
            </a:r>
            <a:r>
              <a:rPr lang="en-US" altLang="zh-CN" dirty="0"/>
              <a:t>key</a:t>
            </a:r>
            <a:r>
              <a:rPr lang="zh-CN" altLang="en-US" dirty="0"/>
              <a:t>的值</a:t>
            </a:r>
            <a:r>
              <a:rPr lang="en-US" altLang="zh-CN" dirty="0"/>
              <a:t>A[j]</a:t>
            </a:r>
            <a:r>
              <a:rPr lang="zh-CN" altLang="en-US" dirty="0"/>
              <a:t>，将</a:t>
            </a:r>
            <a:r>
              <a:rPr lang="en-US" altLang="zh-CN" dirty="0"/>
              <a:t>A[j]</a:t>
            </a:r>
            <a:r>
              <a:rPr lang="zh-CN" altLang="en-US" dirty="0"/>
              <a:t>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互换；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）从</a:t>
            </a:r>
            <a:r>
              <a:rPr lang="en-US" altLang="zh-CN" dirty="0" err="1"/>
              <a:t>i</a:t>
            </a:r>
            <a:r>
              <a:rPr lang="zh-CN" altLang="en-US" dirty="0"/>
              <a:t>开始向后搜索，即由前开始向后搜索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r>
              <a:rPr lang="zh-CN" altLang="en-US" dirty="0"/>
              <a:t>，找到第一个大于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，将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A[j]</a:t>
            </a:r>
            <a:r>
              <a:rPr lang="zh-CN" altLang="en-US" dirty="0"/>
              <a:t>互换；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）重复第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步，直到</a:t>
            </a:r>
            <a:r>
              <a:rPr lang="en-US" altLang="zh-CN" dirty="0" err="1"/>
              <a:t>i</a:t>
            </a:r>
            <a:r>
              <a:rPr lang="en-US" altLang="zh-CN" dirty="0"/>
              <a:t>=j</a:t>
            </a:r>
            <a:r>
              <a:rPr lang="zh-CN" altLang="en-US" dirty="0"/>
              <a:t>； </a:t>
            </a:r>
            <a:r>
              <a:rPr lang="en-US" altLang="zh-CN" dirty="0"/>
              <a:t>(3,4</a:t>
            </a:r>
            <a:r>
              <a:rPr lang="zh-CN" altLang="en-US" dirty="0"/>
              <a:t>步中，没找到符合条件的值，即</a:t>
            </a:r>
            <a:r>
              <a:rPr lang="en-US" altLang="zh-CN" dirty="0"/>
              <a:t>3</a:t>
            </a:r>
            <a:r>
              <a:rPr lang="zh-CN" altLang="en-US" dirty="0"/>
              <a:t>中</a:t>
            </a:r>
            <a:r>
              <a:rPr lang="en-US" altLang="zh-CN" dirty="0"/>
              <a:t>A[j]</a:t>
            </a:r>
            <a:r>
              <a:rPr lang="zh-CN" altLang="en-US" dirty="0"/>
              <a:t>不小于</a:t>
            </a:r>
            <a:r>
              <a:rPr lang="en-US" altLang="zh-CN" dirty="0"/>
              <a:t>key,4</a:t>
            </a:r>
            <a:r>
              <a:rPr lang="zh-CN" altLang="en-US" dirty="0"/>
              <a:t>中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不大于</a:t>
            </a:r>
            <a:r>
              <a:rPr lang="en-US" altLang="zh-CN" dirty="0"/>
              <a:t>key</a:t>
            </a:r>
            <a:r>
              <a:rPr lang="zh-CN" altLang="en-US" dirty="0"/>
              <a:t>的时候改变</a:t>
            </a:r>
            <a:r>
              <a:rPr lang="en-US" altLang="zh-CN" dirty="0"/>
              <a:t>j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zh-CN" altLang="en-US" dirty="0"/>
              <a:t>的值，使得</a:t>
            </a:r>
            <a:r>
              <a:rPr lang="en-US" altLang="zh-CN" dirty="0"/>
              <a:t>j=j-1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=i+1</a:t>
            </a:r>
            <a:r>
              <a:rPr lang="zh-CN" altLang="en-US" dirty="0"/>
              <a:t>，直至找到为止。找到符合条件的值，进行交换的时候</a:t>
            </a:r>
            <a:r>
              <a:rPr lang="en-US" altLang="zh-CN" dirty="0" err="1"/>
              <a:t>i</a:t>
            </a:r>
            <a:r>
              <a:rPr lang="zh-CN" altLang="en-US" dirty="0"/>
              <a:t>， </a:t>
            </a:r>
            <a:r>
              <a:rPr lang="en-US" altLang="zh-CN" dirty="0"/>
              <a:t>j</a:t>
            </a:r>
            <a:r>
              <a:rPr lang="zh-CN" altLang="en-US" dirty="0"/>
              <a:t>指针位置不变。另外，</a:t>
            </a:r>
            <a:r>
              <a:rPr lang="en-US" altLang="zh-CN" dirty="0" err="1"/>
              <a:t>i</a:t>
            </a:r>
            <a:r>
              <a:rPr lang="en-US" altLang="zh-CN" dirty="0"/>
              <a:t>==j</a:t>
            </a:r>
            <a:r>
              <a:rPr lang="zh-CN" altLang="en-US" dirty="0"/>
              <a:t>这一过程一定正好是</a:t>
            </a:r>
            <a:r>
              <a:rPr lang="en-US" altLang="zh-CN" dirty="0" err="1"/>
              <a:t>i</a:t>
            </a:r>
            <a:r>
              <a:rPr lang="en-US" altLang="zh-CN" dirty="0"/>
              <a:t>+</a:t>
            </a:r>
            <a:r>
              <a:rPr lang="zh-CN" altLang="en-US" dirty="0"/>
              <a:t>或</a:t>
            </a:r>
            <a:r>
              <a:rPr lang="en-US" altLang="zh-CN" dirty="0"/>
              <a:t>j-</a:t>
            </a:r>
            <a:r>
              <a:rPr lang="zh-CN" altLang="en-US" dirty="0"/>
              <a:t>完成的时候，此时令循环结束）。</a:t>
            </a:r>
          </a:p>
        </p:txBody>
      </p:sp>
    </p:spTree>
    <p:extLst>
      <p:ext uri="{BB962C8B-B14F-4D97-AF65-F5344CB8AC3E}">
        <p14:creationId xmlns:p14="http://schemas.microsoft.com/office/powerpoint/2010/main" val="248365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C63F9-DC06-4AD6-AD81-FB2AA9DD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90CECFFD-F452-47D2-81C2-72BEBFAF1AB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869102"/>
              </p:ext>
            </p:extLst>
          </p:nvPr>
        </p:nvGraphicFramePr>
        <p:xfrm>
          <a:off x="857250" y="419100"/>
          <a:ext cx="10325100" cy="980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3" imgW="9179640" imgH="8717040" progId="Word.OpenDocumentText.12">
                  <p:embed/>
                </p:oleObj>
              </mc:Choice>
              <mc:Fallback>
                <p:oleObj name="Document" r:id="rId3" imgW="9179640" imgH="87170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0" y="419100"/>
                        <a:ext cx="10325100" cy="980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0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03DC6-2FB9-4028-9BD7-671F3006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25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473BB-C413-48B3-A9B4-EBF321E6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375"/>
            <a:ext cx="10515600" cy="570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/>
              <a:t>快速排序的平均运行时间为</a:t>
            </a:r>
            <a:r>
              <a:rPr lang="en-US" altLang="zh-CN" sz="4800" dirty="0"/>
              <a:t>θ(</a:t>
            </a:r>
            <a:r>
              <a:rPr lang="en-US" altLang="zh-CN" sz="4800" dirty="0" err="1"/>
              <a:t>nlogn</a:t>
            </a:r>
            <a:r>
              <a:rPr lang="en-US" altLang="zh-CN" sz="4800" dirty="0"/>
              <a:t>)</a:t>
            </a:r>
            <a:r>
              <a:rPr lang="zh-CN" altLang="en-US" sz="4800" dirty="0"/>
              <a:t>。</a:t>
            </a:r>
            <a:endParaRPr lang="en-US" altLang="zh-CN" sz="4800" dirty="0"/>
          </a:p>
          <a:p>
            <a:pPr marL="0" indent="0">
              <a:buNone/>
            </a:pPr>
            <a:r>
              <a:rPr lang="zh-CN" altLang="en-US" sz="4800" dirty="0"/>
              <a:t>一般来说，快速排序比冒泡排序快。</a:t>
            </a:r>
          </a:p>
        </p:txBody>
      </p:sp>
    </p:spTree>
    <p:extLst>
      <p:ext uri="{BB962C8B-B14F-4D97-AF65-F5344CB8AC3E}">
        <p14:creationId xmlns:p14="http://schemas.microsoft.com/office/powerpoint/2010/main" val="405480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619</Words>
  <Application>Microsoft Office PowerPoint</Application>
  <PresentationFormat>宽屏</PresentationFormat>
  <Paragraphs>23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OpenDocument Text</vt:lpstr>
      <vt:lpstr>简单的排序</vt:lpstr>
      <vt:lpstr>PowerPoint 演示文稿</vt:lpstr>
      <vt:lpstr>一   冒泡排序</vt:lpstr>
      <vt:lpstr>PowerPoint 演示文稿</vt:lpstr>
      <vt:lpstr>PowerPoint 演示文稿</vt:lpstr>
      <vt:lpstr>二   快速排序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简单的排序</dc:title>
  <dc:creator>殷 正浩</dc:creator>
  <cp:lastModifiedBy>殷 正浩</cp:lastModifiedBy>
  <cp:revision>7</cp:revision>
  <dcterms:created xsi:type="dcterms:W3CDTF">2018-10-27T14:16:07Z</dcterms:created>
  <dcterms:modified xsi:type="dcterms:W3CDTF">2018-10-27T15:16:47Z</dcterms:modified>
</cp:coreProperties>
</file>