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0243D5-5329-4CDC-B6B8-433762072E08}">
          <p14:sldIdLst>
            <p14:sldId id="256"/>
            <p14:sldId id="257"/>
            <p14:sldId id="260"/>
            <p14:sldId id="261"/>
            <p14:sldId id="262"/>
            <p14:sldId id="258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顾 汇宁" initials="顾" lastIdx="1" clrIdx="0">
    <p:extLst>
      <p:ext uri="{19B8F6BF-5375-455C-9EA6-DF929625EA0E}">
        <p15:presenceInfo xmlns:p15="http://schemas.microsoft.com/office/powerpoint/2012/main" userId="948533ba7cb75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D%A2%E5%90%91%E5%AF%B9%E8%B1%A1" TargetMode="External"/><Relationship Id="rId2" Type="http://schemas.openxmlformats.org/officeDocument/2006/relationships/hyperlink" Target="https://baike.baidu.com/item/%E4%BB%A5%E8%89%B2%E5%88%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tlenet.com.cn/zh/" TargetMode="External"/><Relationship Id="rId2" Type="http://schemas.openxmlformats.org/officeDocument/2006/relationships/hyperlink" Target="http://www.jisuanqinet.com/shuxue/yiyuanercifangche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399.com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9A5A-E3E4-4299-9E7D-894A3DA48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32" y="3007151"/>
            <a:ext cx="2640209" cy="1545023"/>
          </a:xfrm>
        </p:spPr>
        <p:txBody>
          <a:bodyPr/>
          <a:lstStyle/>
          <a:p>
            <a:r>
              <a:rPr lang="en-US" altLang="zh-CN" sz="9600" dirty="0"/>
              <a:t>php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CF539-735D-4F3B-9805-175A9C22B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php</a:t>
            </a:r>
            <a:r>
              <a:rPr lang="zh-CN" altLang="en-US" dirty="0"/>
              <a:t>是全世界最好的语言”</a:t>
            </a:r>
            <a:r>
              <a:rPr lang="en-US" altLang="zh-CN" dirty="0"/>
              <a:t>——</a:t>
            </a:r>
            <a:r>
              <a:rPr lang="zh-CN" altLang="en-US" dirty="0"/>
              <a:t>鲁迅</a:t>
            </a:r>
          </a:p>
        </p:txBody>
      </p:sp>
    </p:spTree>
    <p:extLst>
      <p:ext uri="{BB962C8B-B14F-4D97-AF65-F5344CB8AC3E}">
        <p14:creationId xmlns:p14="http://schemas.microsoft.com/office/powerpoint/2010/main" val="116577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8113-5C7D-457F-8675-F588864B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简述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18B11D9-35D9-441F-8091-A12F1C70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（</a:t>
            </a:r>
            <a:r>
              <a:rPr lang="en-US" altLang="zh-CN" dirty="0"/>
              <a:t>Hypertext Preprocessor</a:t>
            </a:r>
            <a:r>
              <a:rPr lang="zh-CN" altLang="en-US" dirty="0"/>
              <a:t>）的中文名叫做超文本预处理器，是一种脚本语言</a:t>
            </a:r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主要用于</a:t>
            </a:r>
            <a:r>
              <a:rPr lang="en-US" altLang="zh-CN" dirty="0"/>
              <a:t>web</a:t>
            </a:r>
            <a:r>
              <a:rPr lang="zh-CN" altLang="en-US" dirty="0"/>
              <a:t>开发领域</a:t>
            </a:r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用于制作</a:t>
            </a:r>
            <a:r>
              <a:rPr lang="zh-CN" altLang="en-US" dirty="0">
                <a:hlinkClick r:id="rId2" action="ppaction://hlinksldjump"/>
              </a:rPr>
              <a:t>动态网页</a:t>
            </a:r>
            <a:endParaRPr lang="en-US" altLang="zh-CN" dirty="0"/>
          </a:p>
          <a:p>
            <a:r>
              <a:rPr lang="zh-CN" altLang="en-US" dirty="0"/>
              <a:t>相比于其他语言，</a:t>
            </a:r>
            <a:r>
              <a:rPr lang="en-US" altLang="zh-CN" dirty="0"/>
              <a:t>php</a:t>
            </a:r>
            <a:r>
              <a:rPr lang="zh-CN" altLang="en-US" dirty="0"/>
              <a:t>具有更高的效率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4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1DEE-0B40-4C23-A7A3-78E98DFC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6BA21-8F3D-490B-9D69-09D7EA1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1995, Rasmus </a:t>
            </a:r>
            <a:r>
              <a:rPr lang="en-US" altLang="zh-CN" dirty="0" err="1"/>
              <a:t>Lerdorf</a:t>
            </a:r>
            <a:r>
              <a:rPr lang="zh-CN" altLang="en-US" dirty="0"/>
              <a:t>发表了</a:t>
            </a:r>
            <a:r>
              <a:rPr lang="en-US" altLang="zh-CN" dirty="0"/>
              <a:t>Personal Home Page Tools (PHP Tools)</a:t>
            </a:r>
            <a:r>
              <a:rPr lang="zh-CN" altLang="en-US" dirty="0"/>
              <a:t>的第一个版本</a:t>
            </a:r>
            <a:endParaRPr lang="en-US" altLang="zh-CN" dirty="0"/>
          </a:p>
          <a:p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en-US" altLang="zh-CN" dirty="0"/>
              <a:t>,</a:t>
            </a:r>
            <a:r>
              <a:rPr lang="en-US" altLang="zh-CN" dirty="0" err="1"/>
              <a:t>Lerdorf</a:t>
            </a: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PHP/FI </a:t>
            </a:r>
            <a:r>
              <a:rPr lang="zh-CN" altLang="en-US" dirty="0"/>
              <a:t>公开发布，希望可以透过社群来加速程序开发与寻找错误。这个发布的版本命名为 </a:t>
            </a:r>
            <a:r>
              <a:rPr lang="en-US" altLang="zh-CN" dirty="0"/>
              <a:t>PHP 2</a:t>
            </a:r>
            <a:r>
              <a:rPr lang="zh-CN" altLang="en-US" dirty="0"/>
              <a:t>，已经有 </a:t>
            </a:r>
            <a:r>
              <a:rPr lang="en-US" altLang="zh-CN" dirty="0"/>
              <a:t>PHP </a:t>
            </a:r>
            <a:r>
              <a:rPr lang="zh-CN" altLang="en-US" dirty="0"/>
              <a:t>的一些雏型，有了表单处理功能、以及嵌入到 </a:t>
            </a:r>
            <a:r>
              <a:rPr lang="en-US" altLang="zh-CN" dirty="0"/>
              <a:t>HTML </a:t>
            </a:r>
            <a:r>
              <a:rPr lang="zh-CN" altLang="en-US" dirty="0"/>
              <a:t>中执行的能力。 </a:t>
            </a:r>
            <a:r>
              <a:rPr lang="en-US" altLang="zh-CN" dirty="0"/>
              <a:t>PHP/FI</a:t>
            </a:r>
            <a:r>
              <a:rPr lang="zh-CN" altLang="en-US" dirty="0"/>
              <a:t>加入了对</a:t>
            </a:r>
            <a:r>
              <a:rPr lang="en-US" altLang="zh-CN" dirty="0"/>
              <a:t>MySQL</a:t>
            </a:r>
            <a:r>
              <a:rPr lang="zh-CN" altLang="en-US" dirty="0"/>
              <a:t>的支持，从此建立了</a:t>
            </a:r>
            <a:r>
              <a:rPr lang="en-US" altLang="zh-CN" dirty="0"/>
              <a:t>PHP</a:t>
            </a:r>
            <a:r>
              <a:rPr lang="zh-CN" altLang="en-US" dirty="0"/>
              <a:t>在动态网页开发上的地位。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1997</a:t>
            </a:r>
            <a:r>
              <a:rPr lang="zh-CN" altLang="en-US" dirty="0"/>
              <a:t>年，任职于 </a:t>
            </a:r>
            <a:r>
              <a:rPr lang="en-US" altLang="zh-CN" dirty="0"/>
              <a:t>Technion IIT</a:t>
            </a:r>
            <a:r>
              <a:rPr lang="zh-CN" altLang="en-US" dirty="0"/>
              <a:t>公司的两个</a:t>
            </a:r>
            <a:r>
              <a:rPr lang="zh-CN" altLang="en-US" dirty="0">
                <a:hlinkClick r:id="rId2"/>
              </a:rPr>
              <a:t>以色列</a:t>
            </a:r>
            <a:r>
              <a:rPr lang="zh-CN" altLang="en-US" dirty="0"/>
              <a:t>程序设计师：</a:t>
            </a:r>
            <a:r>
              <a:rPr lang="en-US" altLang="zh-CN" dirty="0" err="1"/>
              <a:t>Zeev</a:t>
            </a:r>
            <a:r>
              <a:rPr lang="en-US" altLang="zh-CN" dirty="0"/>
              <a:t> </a:t>
            </a:r>
            <a:r>
              <a:rPr lang="en-US" altLang="zh-CN" dirty="0" err="1"/>
              <a:t>Suraski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Andi </a:t>
            </a:r>
            <a:r>
              <a:rPr lang="en-US" altLang="zh-CN" dirty="0" err="1"/>
              <a:t>Gutmans</a:t>
            </a:r>
            <a:r>
              <a:rPr lang="zh-CN" altLang="en-US" dirty="0"/>
              <a:t>，重写了 </a:t>
            </a:r>
            <a:r>
              <a:rPr lang="en-US" altLang="zh-CN" dirty="0"/>
              <a:t>PHP </a:t>
            </a:r>
            <a:r>
              <a:rPr lang="zh-CN" altLang="en-US" dirty="0"/>
              <a:t>的剖析器，成为 </a:t>
            </a:r>
            <a:r>
              <a:rPr lang="en-US" altLang="zh-CN" dirty="0"/>
              <a:t>PHP 3 </a:t>
            </a:r>
            <a:r>
              <a:rPr lang="zh-CN" altLang="en-US" dirty="0"/>
              <a:t>的基础。而 </a:t>
            </a:r>
            <a:r>
              <a:rPr lang="en-US" altLang="zh-CN" dirty="0"/>
              <a:t>PHP </a:t>
            </a:r>
            <a:r>
              <a:rPr lang="zh-CN" altLang="en-US" dirty="0"/>
              <a:t>也在这个时候改称为</a:t>
            </a:r>
            <a:r>
              <a:rPr lang="en-US" altLang="zh-CN" dirty="0"/>
              <a:t>PHP</a:t>
            </a:r>
            <a:r>
              <a:rPr lang="zh-CN" altLang="en-US" dirty="0"/>
              <a:t>：</a:t>
            </a:r>
            <a:r>
              <a:rPr lang="en-US" altLang="zh-CN" dirty="0"/>
              <a:t>Hypertext Preprocessor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日，以</a:t>
            </a:r>
            <a:r>
              <a:rPr lang="en-US" altLang="zh-CN" dirty="0"/>
              <a:t>Zend Engine 1.0</a:t>
            </a:r>
            <a:r>
              <a:rPr lang="zh-CN" altLang="en-US" dirty="0"/>
              <a:t>为基础的</a:t>
            </a:r>
            <a:r>
              <a:rPr lang="en-US" altLang="zh-CN" dirty="0"/>
              <a:t>PHP 4</a:t>
            </a:r>
            <a:r>
              <a:rPr lang="zh-CN" altLang="en-US" dirty="0"/>
              <a:t>正式发布，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日则发布了</a:t>
            </a:r>
            <a:r>
              <a:rPr lang="en-US" altLang="zh-CN" dirty="0"/>
              <a:t>PHP 5</a:t>
            </a:r>
            <a:r>
              <a:rPr lang="zh-CN" altLang="en-US" dirty="0"/>
              <a:t>，</a:t>
            </a:r>
            <a:r>
              <a:rPr lang="en-US" altLang="zh-CN" dirty="0"/>
              <a:t>PHP 5</a:t>
            </a:r>
            <a:r>
              <a:rPr lang="zh-CN" altLang="en-US" dirty="0"/>
              <a:t>则使用了第二代的</a:t>
            </a:r>
            <a:r>
              <a:rPr lang="en-US" altLang="zh-CN" dirty="0"/>
              <a:t>Zend Engine</a:t>
            </a:r>
            <a:r>
              <a:rPr lang="zh-CN" altLang="en-US" dirty="0"/>
              <a:t>。</a:t>
            </a:r>
            <a:r>
              <a:rPr lang="en-US" altLang="zh-CN" dirty="0"/>
              <a:t>PHP</a:t>
            </a:r>
            <a:r>
              <a:rPr lang="zh-CN" altLang="en-US" dirty="0"/>
              <a:t>包含了许多新特色，像是强化的</a:t>
            </a:r>
            <a:r>
              <a:rPr lang="zh-CN" altLang="en-US" dirty="0">
                <a:hlinkClick r:id="rId3"/>
              </a:rPr>
              <a:t>面向对象</a:t>
            </a:r>
            <a:r>
              <a:rPr lang="zh-CN" altLang="en-US" dirty="0"/>
              <a:t>功能、引入</a:t>
            </a:r>
            <a:r>
              <a:rPr lang="en-US" altLang="zh-CN" dirty="0"/>
              <a:t>PDO</a:t>
            </a:r>
            <a:r>
              <a:rPr lang="zh-CN" altLang="en-US" dirty="0"/>
              <a:t>（</a:t>
            </a:r>
            <a:r>
              <a:rPr lang="en-US" altLang="zh-CN" dirty="0"/>
              <a:t>PHP Data Objects</a:t>
            </a:r>
            <a:r>
              <a:rPr lang="zh-CN" altLang="en-US" dirty="0"/>
              <a:t>，一个存取数据库的延伸函数库）、以及许多效能上的增强。</a:t>
            </a:r>
          </a:p>
        </p:txBody>
      </p:sp>
    </p:spTree>
    <p:extLst>
      <p:ext uri="{BB962C8B-B14F-4D97-AF65-F5344CB8AC3E}">
        <p14:creationId xmlns:p14="http://schemas.microsoft.com/office/powerpoint/2010/main" val="18140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87C1-6E20-4F60-AC57-9A32774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9A254-DF64-4C65-AC69-078BA78F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</a:t>
            </a:r>
            <a:endParaRPr lang="en-US" altLang="zh-CN" dirty="0"/>
          </a:p>
          <a:p>
            <a:r>
              <a:rPr lang="zh-CN" altLang="en-US" dirty="0"/>
              <a:t>免费</a:t>
            </a:r>
            <a:endParaRPr lang="en-US" altLang="zh-CN" dirty="0"/>
          </a:p>
          <a:p>
            <a:r>
              <a:rPr lang="zh-CN" altLang="en-US" dirty="0"/>
              <a:t>快捷</a:t>
            </a:r>
            <a:endParaRPr lang="en-US" altLang="zh-CN" dirty="0"/>
          </a:p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效率高</a:t>
            </a:r>
            <a:endParaRPr lang="en-US" altLang="zh-CN" dirty="0"/>
          </a:p>
          <a:p>
            <a:r>
              <a:rPr lang="zh-CN" altLang="en-US" dirty="0"/>
              <a:t>图像处理</a:t>
            </a:r>
            <a:endParaRPr lang="en-US" altLang="zh-CN" dirty="0"/>
          </a:p>
          <a:p>
            <a:r>
              <a:rPr lang="zh-CN" altLang="en-US" dirty="0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1128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E586244-B53B-4496-AFAE-8436C55AF977}"/>
              </a:ext>
            </a:extLst>
          </p:cNvPr>
          <p:cNvSpPr/>
          <p:nvPr/>
        </p:nvSpPr>
        <p:spPr>
          <a:xfrm>
            <a:off x="4354724" y="272223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3837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4E9A-85AD-49C3-83E0-051C94EE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1568F-A9E6-4BF3-95A5-8CA3A0DA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动态页面不是指会动的页面，而是指代码虽然没有变，但是显示的内容却是可以随着时间、环境或者数据库操作的结果而发生改变的页面。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1: </a:t>
            </a:r>
            <a:r>
              <a:rPr lang="en-US" altLang="zh-CN" dirty="0">
                <a:hlinkClick r:id="rId2"/>
              </a:rPr>
              <a:t>http://www.jisuanqinet.com/shuxue/yiyuanercifangcheng.html 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2:</a:t>
            </a:r>
            <a:r>
              <a:rPr lang="en-US" altLang="zh-CN" dirty="0">
                <a:hlinkClick r:id="rId3"/>
              </a:rPr>
              <a:t>https://www.battlenet.com.cn/zh/</a:t>
            </a:r>
            <a:endParaRPr lang="en-US" altLang="zh-CN" dirty="0"/>
          </a:p>
          <a:p>
            <a:r>
              <a:rPr lang="zh-CN" altLang="en-US" dirty="0"/>
              <a:t>既然有动态网页，也就会有静态网页。</a:t>
            </a:r>
          </a:p>
        </p:txBody>
      </p:sp>
    </p:spTree>
    <p:extLst>
      <p:ext uri="{BB962C8B-B14F-4D97-AF65-F5344CB8AC3E}">
        <p14:creationId xmlns:p14="http://schemas.microsoft.com/office/powerpoint/2010/main" val="40781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8E1F-84AC-4876-B342-A3C888B5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90B3D-A162-417F-8CCC-91F6556C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</a:t>
            </a:r>
            <a:r>
              <a:rPr lang="en-US" altLang="zh-CN" dirty="0"/>
              <a:t>html</a:t>
            </a:r>
            <a:r>
              <a:rPr lang="zh-CN" altLang="en-US" dirty="0"/>
              <a:t>代码的生成，页面的内容和显示效果就基本上不会发生变化了</a:t>
            </a:r>
            <a:r>
              <a:rPr lang="en-US" altLang="zh-CN" dirty="0"/>
              <a:t>——</a:t>
            </a:r>
            <a:r>
              <a:rPr lang="zh-CN" altLang="en-US" dirty="0"/>
              <a:t>除非你修改页面代码。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1:</a:t>
            </a:r>
            <a:r>
              <a:rPr lang="en-US" altLang="zh-CN" dirty="0">
                <a:hlinkClick r:id="rId2"/>
              </a:rPr>
              <a:t>txt.com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2:</a:t>
            </a:r>
            <a:r>
              <a:rPr lang="en-US" altLang="zh-CN" dirty="0">
                <a:hlinkClick r:id="rId3"/>
              </a:rPr>
              <a:t>www.4399.com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371400" lvl="8" indent="0">
              <a:buNone/>
            </a:pPr>
            <a:r>
              <a:rPr lang="en-US" altLang="zh-CN" dirty="0"/>
              <a:t>														</a:t>
            </a:r>
            <a:r>
              <a:rPr lang="zh-CN" altLang="en-US" dirty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7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421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Century Gothic</vt:lpstr>
      <vt:lpstr>Wingdings 2</vt:lpstr>
      <vt:lpstr>引用</vt:lpstr>
      <vt:lpstr>php</vt:lpstr>
      <vt:lpstr>php简述</vt:lpstr>
      <vt:lpstr>php的发展史</vt:lpstr>
      <vt:lpstr>php的优势</vt:lpstr>
      <vt:lpstr>PowerPoint 演示文稿</vt:lpstr>
      <vt:lpstr>动态网页</vt:lpstr>
      <vt:lpstr>静态网页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顾 汇宁</dc:creator>
  <cp:lastModifiedBy>顾 汇宁</cp:lastModifiedBy>
  <cp:revision>13</cp:revision>
  <dcterms:created xsi:type="dcterms:W3CDTF">2018-10-27T12:05:46Z</dcterms:created>
  <dcterms:modified xsi:type="dcterms:W3CDTF">2018-10-27T16:28:24Z</dcterms:modified>
</cp:coreProperties>
</file>