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94660"/>
  </p:normalViewPr>
  <p:slideViewPr>
    <p:cSldViewPr>
      <p:cViewPr varScale="1">
        <p:scale>
          <a:sx n="83" d="100"/>
          <a:sy n="83" d="100"/>
        </p:scale>
        <p:origin x="134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29697-2F38-43F8-A803-DEA0AE342508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D36E-0B14-4781-A24A-150ABEFC57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8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D36E-0B14-4781-A24A-150ABEFC57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46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EE28-4741-4F7C-9A45-5E90C684D5F9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B8BA-FC88-46F7-AF95-150289D3F26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/>
          <a:lstStyle/>
          <a:p>
            <a:r>
              <a:rPr lang="ru-RU" dirty="0" err="1" smtClean="0"/>
              <a:t>Презентац</a:t>
            </a:r>
            <a:r>
              <a:rPr lang="uk-UA" dirty="0" err="1" smtClean="0"/>
              <a:t>ія</a:t>
            </a:r>
            <a:r>
              <a:rPr lang="uk-UA" dirty="0" smtClean="0"/>
              <a:t> аплікації</a:t>
            </a:r>
            <a:br>
              <a:rPr lang="uk-UA" dirty="0" smtClean="0"/>
            </a:br>
            <a:r>
              <a:rPr lang="uk-UA" dirty="0" err="1" smtClean="0"/>
              <a:t>“Кінопошук”</a:t>
            </a:r>
            <a:endParaRPr lang="ru-RU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00034" y="2786058"/>
            <a:ext cx="6400800" cy="3500462"/>
          </a:xfrm>
        </p:spPr>
        <p:txBody>
          <a:bodyPr>
            <a:normAutofit/>
          </a:bodyPr>
          <a:lstStyle/>
          <a:p>
            <a:pPr algn="l"/>
            <a:r>
              <a:rPr lang="uk-UA" u="sng" dirty="0" smtClean="0"/>
              <a:t>Підготували: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студенти групи </a:t>
            </a:r>
            <a:r>
              <a:rPr lang="uk-UA" dirty="0" err="1" smtClean="0"/>
              <a:t>ПМі</a:t>
            </a:r>
            <a:r>
              <a:rPr lang="uk-UA" dirty="0" smtClean="0"/>
              <a:t>-31</a:t>
            </a:r>
          </a:p>
          <a:p>
            <a:pPr algn="l"/>
            <a:r>
              <a:rPr lang="uk-UA" dirty="0" err="1" smtClean="0"/>
              <a:t>Стецький</a:t>
            </a:r>
            <a:r>
              <a:rPr lang="uk-UA" dirty="0" smtClean="0"/>
              <a:t> Юрій</a:t>
            </a:r>
            <a:br>
              <a:rPr lang="uk-UA" dirty="0" smtClean="0"/>
            </a:br>
            <a:r>
              <a:rPr lang="uk-UA" dirty="0" smtClean="0"/>
              <a:t>Кір Олег</a:t>
            </a:r>
          </a:p>
          <a:p>
            <a:pPr algn="l"/>
            <a:r>
              <a:rPr lang="uk-UA" dirty="0" smtClean="0"/>
              <a:t>Сікорський Максим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779592" cy="60470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uk-UA" dirty="0" smtClean="0"/>
              <a:t>Основні модулі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28596" y="428604"/>
            <a:ext cx="3571900" cy="1857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85723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Authentication/Authorization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1357298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Setup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072066" y="428604"/>
            <a:ext cx="3500462" cy="20717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72264" y="785794"/>
            <a:ext cx="71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API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7884" y="1071546"/>
            <a:ext cx="2363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</a:t>
            </a:r>
            <a:r>
              <a:rPr lang="en-US" dirty="0" smtClean="0"/>
              <a:t> controllers for:</a:t>
            </a:r>
            <a:br>
              <a:rPr lang="en-US" dirty="0" smtClean="0"/>
            </a:br>
            <a:r>
              <a:rPr lang="en-US" dirty="0" smtClean="0"/>
              <a:t>- Actor</a:t>
            </a:r>
          </a:p>
          <a:p>
            <a:pPr>
              <a:buFontTx/>
              <a:buChar char="-"/>
            </a:pPr>
            <a:r>
              <a:rPr lang="en-US" dirty="0" smtClean="0"/>
              <a:t>Film</a:t>
            </a:r>
          </a:p>
          <a:p>
            <a:pPr>
              <a:buFontTx/>
              <a:buChar char="-"/>
            </a:pPr>
            <a:r>
              <a:rPr lang="en-US" dirty="0" smtClean="0"/>
              <a:t> Poster … 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42910" y="4500570"/>
            <a:ext cx="3714776" cy="20002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14546" y="4643446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MVC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5143512"/>
            <a:ext cx="285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Models, Controllers for</a:t>
            </a:r>
          </a:p>
          <a:p>
            <a:r>
              <a:rPr lang="en-US" dirty="0" smtClean="0"/>
              <a:t>major domain models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500694" y="4071942"/>
            <a:ext cx="3357586" cy="228601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500826" y="4286256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Front-end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46" y="4714884"/>
            <a:ext cx="309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Razor templates for MVC views</a:t>
            </a:r>
          </a:p>
          <a:p>
            <a:r>
              <a:rPr lang="en-US" dirty="0" smtClean="0"/>
              <a:t>Planned technologies:</a:t>
            </a:r>
            <a:br>
              <a:rPr lang="en-US" dirty="0" smtClean="0"/>
            </a:br>
            <a:r>
              <a:rPr lang="en-US" dirty="0" smtClean="0"/>
              <a:t>Twitter Bootstrap,</a:t>
            </a:r>
          </a:p>
          <a:p>
            <a:r>
              <a:rPr lang="en-US" dirty="0" smtClean="0"/>
              <a:t>JavaScript/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2786050" y="2714620"/>
            <a:ext cx="3143272" cy="17145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2928934"/>
            <a:ext cx="188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Access Layer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0430" y="3357562"/>
            <a:ext cx="19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 Data Models</a:t>
            </a:r>
          </a:p>
          <a:p>
            <a:r>
              <a:rPr lang="en-US" dirty="0" smtClean="0"/>
              <a:t>Repositories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/>
          <a:lstStyle/>
          <a:p>
            <a:r>
              <a:rPr lang="uk-UA" dirty="0" smtClean="0"/>
              <a:t>Розподіл 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язків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000100" y="292893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Authentication/Authorization</a:t>
            </a:r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5429256" y="292893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6" name="Прямокутник 5"/>
          <p:cNvSpPr/>
          <p:nvPr/>
        </p:nvSpPr>
        <p:spPr>
          <a:xfrm>
            <a:off x="1285852" y="4429132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4786314" y="4429132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8" name="Прямокутник 7"/>
          <p:cNvSpPr/>
          <p:nvPr/>
        </p:nvSpPr>
        <p:spPr>
          <a:xfrm>
            <a:off x="3071802" y="1857364"/>
            <a:ext cx="300039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00034" y="500042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Максим</a:t>
            </a:r>
            <a:endParaRPr lang="ru-RU" dirty="0"/>
          </a:p>
        </p:txBody>
      </p:sp>
      <p:cxnSp>
        <p:nvCxnSpPr>
          <p:cNvPr id="11" name="Пряма зі стрілкою 10"/>
          <p:cNvCxnSpPr>
            <a:stCxn id="9" idx="5"/>
            <a:endCxn id="8" idx="0"/>
          </p:cNvCxnSpPr>
          <p:nvPr/>
        </p:nvCxnSpPr>
        <p:spPr>
          <a:xfrm rot="16200000" flipH="1">
            <a:off x="3107367" y="392731"/>
            <a:ext cx="442680" cy="2486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858016" y="1000108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Олег</a:t>
            </a:r>
            <a:endParaRPr lang="ru-RU" dirty="0"/>
          </a:p>
        </p:txBody>
      </p:sp>
      <p:cxnSp>
        <p:nvCxnSpPr>
          <p:cNvPr id="16" name="Пряма зі стрілкою 15"/>
          <p:cNvCxnSpPr>
            <a:stCxn id="14" idx="4"/>
            <a:endCxn id="5" idx="0"/>
          </p:cNvCxnSpPr>
          <p:nvPr/>
        </p:nvCxnSpPr>
        <p:spPr>
          <a:xfrm rot="5400000">
            <a:off x="6929454" y="2071678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14" idx="4"/>
            <a:endCxn id="4" idx="3"/>
          </p:cNvCxnSpPr>
          <p:nvPr/>
        </p:nvCxnSpPr>
        <p:spPr>
          <a:xfrm rot="5400000">
            <a:off x="5357818" y="714356"/>
            <a:ext cx="1071570" cy="378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857356" y="5429264"/>
            <a:ext cx="1857388" cy="10715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Юра</a:t>
            </a:r>
            <a:endParaRPr lang="ru-RU" dirty="0"/>
          </a:p>
        </p:txBody>
      </p:sp>
      <p:cxnSp>
        <p:nvCxnSpPr>
          <p:cNvPr id="21" name="Пряма зі стрілкою 20"/>
          <p:cNvCxnSpPr>
            <a:stCxn id="9" idx="4"/>
            <a:endCxn id="4" idx="0"/>
          </p:cNvCxnSpPr>
          <p:nvPr/>
        </p:nvCxnSpPr>
        <p:spPr>
          <a:xfrm rot="16200000" flipH="1">
            <a:off x="1285852" y="1714488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 зі стрілкою 22"/>
          <p:cNvCxnSpPr>
            <a:stCxn id="19" idx="0"/>
            <a:endCxn id="6" idx="2"/>
          </p:cNvCxnSpPr>
          <p:nvPr/>
        </p:nvCxnSpPr>
        <p:spPr>
          <a:xfrm rot="5400000" flipH="1" flipV="1">
            <a:off x="2500298" y="514351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 зі стрілкою 24"/>
          <p:cNvCxnSpPr>
            <a:stCxn id="19" idx="6"/>
            <a:endCxn id="7" idx="2"/>
          </p:cNvCxnSpPr>
          <p:nvPr/>
        </p:nvCxnSpPr>
        <p:spPr>
          <a:xfrm flipV="1">
            <a:off x="3714744" y="4857760"/>
            <a:ext cx="2571768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1143000"/>
          </a:xfrm>
        </p:spPr>
        <p:txBody>
          <a:bodyPr/>
          <a:lstStyle/>
          <a:p>
            <a:r>
              <a:rPr lang="uk-UA" dirty="0" smtClean="0"/>
              <a:t>Дякуємо за увагу!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hlinkClick r:id="rId2" action="ppaction://hlinksldjump"/>
              </a:rPr>
              <a:t>Опис системи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Domain Model</a:t>
            </a:r>
            <a:endParaRPr lang="en-US" dirty="0" smtClean="0"/>
          </a:p>
          <a:p>
            <a:r>
              <a:rPr lang="uk-UA" dirty="0" smtClean="0">
                <a:hlinkClick r:id="rId4" action="ppaction://hlinksldjump"/>
              </a:rPr>
              <a:t>Основні модулі</a:t>
            </a:r>
            <a:endParaRPr lang="uk-UA" dirty="0" smtClean="0"/>
          </a:p>
          <a:p>
            <a:r>
              <a:rPr lang="uk-UA" dirty="0" smtClean="0">
                <a:hlinkClick r:id="rId5" action="ppaction://hlinksldjump"/>
              </a:rPr>
              <a:t>Розподіл обов’язків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истема </a:t>
            </a:r>
            <a:r>
              <a:rPr lang="ru-RU" dirty="0"/>
              <a:t>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фільмів</a:t>
            </a:r>
            <a:r>
              <a:rPr lang="ru-RU" dirty="0"/>
              <a:t> за жанром і </a:t>
            </a:r>
            <a:r>
              <a:rPr lang="ru-RU" dirty="0" err="1"/>
              <a:t>назвою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акторів</a:t>
            </a:r>
            <a:r>
              <a:rPr lang="ru-RU" dirty="0"/>
              <a:t> - </a:t>
            </a:r>
            <a:r>
              <a:rPr lang="ru-RU" dirty="0" err="1"/>
              <a:t>біографію</a:t>
            </a:r>
            <a:r>
              <a:rPr lang="ru-RU" dirty="0"/>
              <a:t>, </a:t>
            </a:r>
            <a:r>
              <a:rPr lang="ru-RU" dirty="0" err="1" smtClean="0"/>
              <a:t>фільмографію</a:t>
            </a:r>
            <a:r>
              <a:rPr lang="ru-RU" dirty="0"/>
              <a:t> </a:t>
            </a:r>
            <a:r>
              <a:rPr lang="ru-RU" dirty="0" smtClean="0"/>
              <a:t>та</a:t>
            </a:r>
            <a:r>
              <a:rPr lang="ru-RU" dirty="0" smtClean="0"/>
              <a:t> </a:t>
            </a:r>
            <a:r>
              <a:rPr lang="ru-RU" dirty="0" err="1" smtClean="0"/>
              <a:t>їхній</a:t>
            </a:r>
            <a:r>
              <a:rPr lang="ru-RU" dirty="0" smtClean="0"/>
              <a:t> рейтинг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користувачів</a:t>
            </a:r>
            <a:r>
              <a:rPr lang="ru-RU" dirty="0" smtClean="0"/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Кінопошук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uk-UA" dirty="0" smtClean="0"/>
              <a:t>Головна сторінка з фільмами і пропозиціями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Особистий кабінет</a:t>
            </a:r>
          </a:p>
          <a:p>
            <a:pPr>
              <a:buFont typeface="Wingdings" pitchFamily="2" charset="2"/>
              <a:buChar char="ü"/>
            </a:pPr>
            <a:r>
              <a:rPr lang="ru-RU" dirty="0" err="1" smtClean="0"/>
              <a:t>Сторінка</a:t>
            </a:r>
            <a:r>
              <a:rPr lang="ru-RU" dirty="0" smtClean="0"/>
              <a:t> </a:t>
            </a:r>
            <a:r>
              <a:rPr lang="ru-RU" dirty="0" err="1" smtClean="0"/>
              <a:t>фільму</a:t>
            </a:r>
            <a:r>
              <a:rPr lang="ru-RU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Афіша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Пошук акторів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Сторінка актора</a:t>
            </a:r>
          </a:p>
          <a:p>
            <a:pPr>
              <a:buFont typeface="Wingdings" pitchFamily="2" charset="2"/>
              <a:buChar char="ü"/>
            </a:pPr>
            <a:r>
              <a:rPr lang="uk-UA" dirty="0" smtClean="0"/>
              <a:t>Розсилка (адміністратор)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Інформація про сторінки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основній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 за </a:t>
            </a:r>
            <a:r>
              <a:rPr lang="ru-RU" dirty="0" err="1"/>
              <a:t>назвою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жанром,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err="1"/>
              <a:t>рекомендовані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попередніх</a:t>
            </a:r>
            <a:r>
              <a:rPr lang="ru-RU" dirty="0"/>
              <a:t> </a:t>
            </a:r>
            <a:r>
              <a:rPr lang="ru-RU" dirty="0" err="1"/>
              <a:t>переглядів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 рейтингу самих </a:t>
            </a:r>
            <a:r>
              <a:rPr lang="ru-RU" dirty="0" err="1"/>
              <a:t>фільмів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, </a:t>
            </a:r>
            <a:r>
              <a:rPr lang="ru-RU" dirty="0" err="1"/>
              <a:t>фрагменти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, </a:t>
            </a:r>
            <a:r>
              <a:rPr lang="ru-RU" dirty="0" err="1"/>
              <a:t>оцінка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коментарі</a:t>
            </a:r>
            <a:r>
              <a:rPr lang="ru-RU" dirty="0"/>
              <a:t> </a:t>
            </a:r>
            <a:r>
              <a:rPr lang="ru-RU" dirty="0" err="1"/>
              <a:t>глядачів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особистій</a:t>
            </a:r>
            <a:r>
              <a:rPr lang="ru-RU" dirty="0"/>
              <a:t>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відредагувати</a:t>
            </a:r>
            <a:r>
              <a:rPr lang="ru-RU" dirty="0"/>
              <a:t> та </a:t>
            </a:r>
            <a:r>
              <a:rPr lang="ru-RU" dirty="0" err="1"/>
              <a:t>налаштувати</a:t>
            </a:r>
            <a:r>
              <a:rPr lang="ru-RU" dirty="0"/>
              <a:t> </a:t>
            </a:r>
            <a:r>
              <a:rPr lang="ru-RU" dirty="0" err="1"/>
              <a:t>особистий</a:t>
            </a:r>
            <a:r>
              <a:rPr lang="ru-RU" dirty="0"/>
              <a:t> </a:t>
            </a:r>
            <a:r>
              <a:rPr lang="ru-RU" dirty="0" err="1"/>
              <a:t>кабінет</a:t>
            </a:r>
            <a:r>
              <a:rPr lang="ru-RU" dirty="0"/>
              <a:t>. Тут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бачитиме</a:t>
            </a:r>
            <a:r>
              <a:rPr lang="ru-RU" dirty="0"/>
              <a:t> статистику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активності</a:t>
            </a:r>
            <a:r>
              <a:rPr lang="ru-RU" dirty="0"/>
              <a:t> на </a:t>
            </a:r>
            <a:r>
              <a:rPr lang="ru-RU" dirty="0" err="1"/>
              <a:t>сайті</a:t>
            </a:r>
            <a:r>
              <a:rPr lang="ru-RU" dirty="0"/>
              <a:t>: </a:t>
            </a: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залишені</a:t>
            </a:r>
            <a:r>
              <a:rPr lang="ru-RU" dirty="0"/>
              <a:t> ним </a:t>
            </a:r>
            <a:r>
              <a:rPr lang="ru-RU" dirty="0" err="1"/>
              <a:t>коментарі</a:t>
            </a:r>
            <a:r>
              <a:rPr lang="ru-RU" dirty="0"/>
              <a:t>, </a:t>
            </a:r>
            <a:r>
              <a:rPr lang="ru-RU" dirty="0" err="1"/>
              <a:t>оцінювані</a:t>
            </a:r>
            <a:r>
              <a:rPr lang="ru-RU" dirty="0"/>
              <a:t> </a:t>
            </a:r>
            <a:r>
              <a:rPr lang="ru-RU" dirty="0" err="1"/>
              <a:t>ним</a:t>
            </a:r>
            <a:r>
              <a:rPr lang="ru-RU" dirty="0"/>
              <a:t> </a:t>
            </a:r>
            <a:r>
              <a:rPr lang="ru-RU" dirty="0" err="1"/>
              <a:t>фільми</a:t>
            </a:r>
            <a:r>
              <a:rPr lang="ru-RU" dirty="0"/>
              <a:t>, </a:t>
            </a:r>
            <a:r>
              <a:rPr lang="ru-RU" dirty="0" err="1"/>
              <a:t>актори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b="0" dirty="0" smtClean="0"/>
          </a:p>
          <a:p>
            <a:pPr>
              <a:buFont typeface="Wingdings" pitchFamily="2" charset="2"/>
              <a:buChar char="q"/>
            </a:pPr>
            <a:r>
              <a:rPr lang="ru-RU" dirty="0"/>
              <a:t>На </a:t>
            </a:r>
            <a:r>
              <a:rPr lang="ru-RU" dirty="0" err="1"/>
              <a:t>сторінці</a:t>
            </a:r>
            <a:r>
              <a:rPr lang="ru-RU" dirty="0"/>
              <a:t> </a:t>
            </a: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 smtClean="0"/>
              <a:t>акторів</a:t>
            </a: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акторів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цікавлять</a:t>
            </a:r>
            <a:r>
              <a:rPr lang="ru-RU" dirty="0" smtClean="0"/>
              <a:t>, за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фільтрами</a:t>
            </a:r>
            <a:r>
              <a:rPr lang="ru-RU" dirty="0" smtClean="0"/>
              <a:t>, </a:t>
            </a:r>
            <a:r>
              <a:rPr lang="ru-RU" dirty="0" err="1" smtClean="0"/>
              <a:t>і</a:t>
            </a:r>
            <a:r>
              <a:rPr lang="ru-RU" dirty="0" smtClean="0"/>
              <a:t> перейти на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сторінку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uk-UA" dirty="0" smtClean="0"/>
              <a:t>На сторінці актора користувач зможе ознайомитися з акторської біографією, фільмографією.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коментар</a:t>
            </a:r>
            <a:r>
              <a:rPr lang="ru-RU" dirty="0"/>
              <a:t> про самого </a:t>
            </a:r>
            <a:r>
              <a:rPr lang="ru-RU" dirty="0" err="1"/>
              <a:t>актора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одну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ролей),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гру</a:t>
            </a:r>
            <a:r>
              <a:rPr lang="ru-RU" dirty="0"/>
              <a:t> </a:t>
            </a:r>
            <a:r>
              <a:rPr lang="ru-RU" dirty="0" err="1"/>
              <a:t>актора</a:t>
            </a:r>
            <a:r>
              <a:rPr lang="ru-RU" dirty="0"/>
              <a:t> за 10-бальною шкалою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uk-UA" b="0" dirty="0" smtClean="0"/>
          </a:p>
          <a:p>
            <a:pPr>
              <a:buFont typeface="Wingdings" pitchFamily="2" charset="2"/>
              <a:buChar char="q"/>
            </a:pPr>
            <a:r>
              <a:rPr lang="uk-UA" dirty="0" smtClean="0"/>
              <a:t>Сторінка </a:t>
            </a:r>
            <a:r>
              <a:rPr lang="uk-UA" dirty="0" err="1" smtClean="0"/>
              <a:t>“Афіша”</a:t>
            </a:r>
            <a:r>
              <a:rPr lang="uk-UA" dirty="0" smtClean="0"/>
              <a:t> міститиме новини кінематографу та іншу інформацію для </a:t>
            </a:r>
            <a:r>
              <a:rPr lang="uk-UA" dirty="0" err="1" smtClean="0"/>
              <a:t>кіноманів</a:t>
            </a:r>
            <a:r>
              <a:rPr lang="uk-UA" dirty="0" smtClean="0"/>
              <a:t>, а саме: факти з життя акторів, відгуки кінокритиків тощо.</a:t>
            </a:r>
            <a:endParaRPr lang="uk-UA" b="0" dirty="0"/>
          </a:p>
          <a:p>
            <a:pPr>
              <a:buFont typeface="Wingdings" pitchFamily="2" charset="2"/>
              <a:buChar char="q"/>
            </a:pPr>
            <a:endParaRPr lang="ru-RU" b="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uk-UA" dirty="0" smtClean="0"/>
              <a:t> Сторінка розсилки буде доступна виключно для адміністратора. На цій сторінці адміністратори зможуть надсилати листи різним групам користувачів. Також існуватиме сторінка для адміністраторів, на якій вони зможуть наповнювати систему контентом, а саме: додавати фільми, редагувати афішу тощо.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r>
              <a:rPr lang="en-US" dirty="0" smtClean="0"/>
              <a:t>Domain Model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285</Words>
  <Application>Microsoft Office PowerPoint</Application>
  <PresentationFormat>Экран (4:3)</PresentationFormat>
  <Paragraphs>60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Тема Office</vt:lpstr>
      <vt:lpstr>Презентація аплікації “Кінопошук”</vt:lpstr>
      <vt:lpstr>План</vt:lpstr>
      <vt:lpstr>Кінопошук</vt:lpstr>
      <vt:lpstr>Сторінки</vt:lpstr>
      <vt:lpstr>Інформація про сторінки</vt:lpstr>
      <vt:lpstr>Презентация PowerPoint</vt:lpstr>
      <vt:lpstr>Презентация PowerPoint</vt:lpstr>
      <vt:lpstr>Презентация PowerPoint</vt:lpstr>
      <vt:lpstr>Domain Model</vt:lpstr>
      <vt:lpstr>Презентация PowerPoint</vt:lpstr>
      <vt:lpstr>Основні модулі</vt:lpstr>
      <vt:lpstr>Презентация PowerPoint</vt:lpstr>
      <vt:lpstr>Розподіл обов’язків</vt:lpstr>
      <vt:lpstr>Презентация PowerPoint</vt:lpstr>
      <vt:lpstr>Дякуємо за увагу!</vt:lpstr>
    </vt:vector>
  </TitlesOfParts>
  <Company>Image&amp;Matros ®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аплікації “Кінопошук”</dc:title>
  <dc:creator>Image&amp;Matros ®</dc:creator>
  <cp:lastModifiedBy>User</cp:lastModifiedBy>
  <cp:revision>27</cp:revision>
  <dcterms:created xsi:type="dcterms:W3CDTF">2018-03-17T10:08:13Z</dcterms:created>
  <dcterms:modified xsi:type="dcterms:W3CDTF">2018-03-20T08:44:18Z</dcterms:modified>
</cp:coreProperties>
</file>