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1"/>
  </p:notesMasterIdLst>
  <p:sldIdLst>
    <p:sldId id="256" r:id="rId2"/>
    <p:sldId id="273" r:id="rId3"/>
    <p:sldId id="274" r:id="rId4"/>
    <p:sldId id="259" r:id="rId5"/>
    <p:sldId id="264" r:id="rId6"/>
    <p:sldId id="265" r:id="rId7"/>
    <p:sldId id="266" r:id="rId8"/>
    <p:sldId id="260" r:id="rId9"/>
    <p:sldId id="268" r:id="rId10"/>
    <p:sldId id="267" r:id="rId11"/>
    <p:sldId id="261" r:id="rId12"/>
    <p:sldId id="270" r:id="rId13"/>
    <p:sldId id="271" r:id="rId14"/>
    <p:sldId id="269" r:id="rId15"/>
    <p:sldId id="272" r:id="rId16"/>
    <p:sldId id="262" r:id="rId17"/>
    <p:sldId id="275" r:id="rId18"/>
    <p:sldId id="276" r:id="rId19"/>
    <p:sldId id="26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A7693-48D4-4334-90CE-7670F6993A2B}" v="13" dt="2021-05-19T12:31:04.328"/>
    <p1510:client id="{0B510F39-D903-29B3-2546-53E78426F661}" v="101" dt="2021-06-02T09:58:30.249"/>
    <p1510:client id="{3EE64800-AC35-4812-81AC-9B5967BD989F}" v="222" dt="2021-05-19T12:38:39.337"/>
    <p1510:client id="{4D0D760C-562E-3B31-5C76-4D7B8D728C1E}" v="24" dt="2021-05-19T12:31:34.419"/>
    <p1510:client id="{5F6B5A91-35E6-4D8F-B83B-3D7DD9EDB868}" v="501" dt="2021-06-02T09:12:02.292"/>
    <p1510:client id="{74380E8B-5BCB-4899-9020-34C0C0228130}" v="756" dt="2021-06-02T09:26:16.350"/>
    <p1510:client id="{8CA61B2C-87F3-6CF9-C283-1020E9C06A9A}" v="324" dt="2021-06-02T09:32:18.433"/>
    <p1510:client id="{8ED4458C-AD47-663C-61C3-98B66052B8EB}" v="72" dt="2021-05-19T14:15:48.791"/>
    <p1510:client id="{A36CC99F-505C-2000-BA28-EEB3856646A2}" v="957" dt="2021-05-19T12:58:24.921"/>
    <p1510:client id="{BB74B54E-08E0-4C01-9E19-BD9816B526C4}" v="6" dt="2021-06-02T08:56:02.847"/>
    <p1510:client id="{CC49C15B-B7C3-7C7B-25AB-B18AF1DB6EF6}" v="45" dt="2021-06-02T12:18:01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ger Kemperman (student)" userId="S::rjt.kemperman@student.han.nl::5b500864-59e5-4b07-8a07-dc381edc6cb3" providerId="AD" clId="Web-{5F6B5A91-35E6-4D8F-B83B-3D7DD9EDB868}"/>
    <pc:docChg chg="addSld delSld modSld">
      <pc:chgData name="Rutger Kemperman (student)" userId="S::rjt.kemperman@student.han.nl::5b500864-59e5-4b07-8a07-dc381edc6cb3" providerId="AD" clId="Web-{5F6B5A91-35E6-4D8F-B83B-3D7DD9EDB868}" dt="2021-06-02T09:12:00.058" v="255" actId="20577"/>
      <pc:docMkLst>
        <pc:docMk/>
      </pc:docMkLst>
      <pc:sldChg chg="modSp">
        <pc:chgData name="Rutger Kemperman (student)" userId="S::rjt.kemperman@student.han.nl::5b500864-59e5-4b07-8a07-dc381edc6cb3" providerId="AD" clId="Web-{5F6B5A91-35E6-4D8F-B83B-3D7DD9EDB868}" dt="2021-06-02T09:07:22.442" v="239" actId="20577"/>
        <pc:sldMkLst>
          <pc:docMk/>
          <pc:sldMk cId="2167450972" sldId="261"/>
        </pc:sldMkLst>
        <pc:spChg chg="mod">
          <ac:chgData name="Rutger Kemperman (student)" userId="S::rjt.kemperman@student.han.nl::5b500864-59e5-4b07-8a07-dc381edc6cb3" providerId="AD" clId="Web-{5F6B5A91-35E6-4D8F-B83B-3D7DD9EDB868}" dt="2021-06-02T09:07:22.442" v="239" actId="20577"/>
          <ac:spMkLst>
            <pc:docMk/>
            <pc:sldMk cId="2167450972" sldId="261"/>
            <ac:spMk id="2" creationId="{0AA258FA-691B-4324-920C-4332DCE528C5}"/>
          </ac:spMkLst>
        </pc:spChg>
        <pc:spChg chg="mod">
          <ac:chgData name="Rutger Kemperman (student)" userId="S::rjt.kemperman@student.han.nl::5b500864-59e5-4b07-8a07-dc381edc6cb3" providerId="AD" clId="Web-{5F6B5A91-35E6-4D8F-B83B-3D7DD9EDB868}" dt="2021-06-02T08:55:15.551" v="194" actId="20577"/>
          <ac:spMkLst>
            <pc:docMk/>
            <pc:sldMk cId="2167450972" sldId="261"/>
            <ac:spMk id="3" creationId="{F9A65C24-530F-454B-980E-8D5F998ACBD6}"/>
          </ac:spMkLst>
        </pc:spChg>
      </pc:sldChg>
      <pc:sldChg chg="modSp">
        <pc:chgData name="Rutger Kemperman (student)" userId="S::rjt.kemperman@student.han.nl::5b500864-59e5-4b07-8a07-dc381edc6cb3" providerId="AD" clId="Web-{5F6B5A91-35E6-4D8F-B83B-3D7DD9EDB868}" dt="2021-06-02T09:07:01.129" v="233" actId="20577"/>
        <pc:sldMkLst>
          <pc:docMk/>
          <pc:sldMk cId="4055793874" sldId="262"/>
        </pc:sldMkLst>
        <pc:spChg chg="mod">
          <ac:chgData name="Rutger Kemperman (student)" userId="S::rjt.kemperman@student.han.nl::5b500864-59e5-4b07-8a07-dc381edc6cb3" providerId="AD" clId="Web-{5F6B5A91-35E6-4D8F-B83B-3D7DD9EDB868}" dt="2021-06-02T09:07:01.129" v="233" actId="20577"/>
          <ac:spMkLst>
            <pc:docMk/>
            <pc:sldMk cId="4055793874" sldId="262"/>
            <ac:spMk id="2" creationId="{85E9AF37-F99F-49E9-8873-3DB5BA6E6C7D}"/>
          </ac:spMkLst>
        </pc:spChg>
        <pc:spChg chg="mod">
          <ac:chgData name="Rutger Kemperman (student)" userId="S::rjt.kemperman@student.han.nl::5b500864-59e5-4b07-8a07-dc381edc6cb3" providerId="AD" clId="Web-{5F6B5A91-35E6-4D8F-B83B-3D7DD9EDB868}" dt="2021-06-02T09:06:56.707" v="229" actId="20577"/>
          <ac:spMkLst>
            <pc:docMk/>
            <pc:sldMk cId="4055793874" sldId="262"/>
            <ac:spMk id="3" creationId="{0ACD731F-4753-4C5F-A857-60988DE1DA73}"/>
          </ac:spMkLst>
        </pc:spChg>
      </pc:sldChg>
      <pc:sldChg chg="modSp">
        <pc:chgData name="Rutger Kemperman (student)" userId="S::rjt.kemperman@student.han.nl::5b500864-59e5-4b07-8a07-dc381edc6cb3" providerId="AD" clId="Web-{5F6B5A91-35E6-4D8F-B83B-3D7DD9EDB868}" dt="2021-06-02T09:12:00.058" v="255" actId="20577"/>
        <pc:sldMkLst>
          <pc:docMk/>
          <pc:sldMk cId="3243146800" sldId="263"/>
        </pc:sldMkLst>
        <pc:spChg chg="mod">
          <ac:chgData name="Rutger Kemperman (student)" userId="S::rjt.kemperman@student.han.nl::5b500864-59e5-4b07-8a07-dc381edc6cb3" providerId="AD" clId="Web-{5F6B5A91-35E6-4D8F-B83B-3D7DD9EDB868}" dt="2021-06-02T09:12:00.058" v="255" actId="20577"/>
          <ac:spMkLst>
            <pc:docMk/>
            <pc:sldMk cId="3243146800" sldId="263"/>
            <ac:spMk id="3" creationId="{2EE9F1D1-5B1E-403E-92C9-453A4DA94681}"/>
          </ac:spMkLst>
        </pc:spChg>
      </pc:sldChg>
      <pc:sldChg chg="modSp">
        <pc:chgData name="Rutger Kemperman (student)" userId="S::rjt.kemperman@student.han.nl::5b500864-59e5-4b07-8a07-dc381edc6cb3" providerId="AD" clId="Web-{5F6B5A91-35E6-4D8F-B83B-3D7DD9EDB868}" dt="2021-06-02T09:07:34.192" v="250" actId="20577"/>
        <pc:sldMkLst>
          <pc:docMk/>
          <pc:sldMk cId="2183895592" sldId="269"/>
        </pc:sldMkLst>
        <pc:spChg chg="mod">
          <ac:chgData name="Rutger Kemperman (student)" userId="S::rjt.kemperman@student.han.nl::5b500864-59e5-4b07-8a07-dc381edc6cb3" providerId="AD" clId="Web-{5F6B5A91-35E6-4D8F-B83B-3D7DD9EDB868}" dt="2021-06-02T09:07:34.192" v="250" actId="20577"/>
          <ac:spMkLst>
            <pc:docMk/>
            <pc:sldMk cId="2183895592" sldId="269"/>
            <ac:spMk id="2" creationId="{0AA258FA-691B-4324-920C-4332DCE528C5}"/>
          </ac:spMkLst>
        </pc:spChg>
        <pc:spChg chg="mod">
          <ac:chgData name="Rutger Kemperman (student)" userId="S::rjt.kemperman@student.han.nl::5b500864-59e5-4b07-8a07-dc381edc6cb3" providerId="AD" clId="Web-{5F6B5A91-35E6-4D8F-B83B-3D7DD9EDB868}" dt="2021-06-02T08:55:51.130" v="199" actId="20577"/>
          <ac:spMkLst>
            <pc:docMk/>
            <pc:sldMk cId="2183895592" sldId="269"/>
            <ac:spMk id="3" creationId="{F9A65C24-530F-454B-980E-8D5F998ACBD6}"/>
          </ac:spMkLst>
        </pc:spChg>
      </pc:sldChg>
      <pc:sldChg chg="modSp add del">
        <pc:chgData name="Rutger Kemperman (student)" userId="S::rjt.kemperman@student.han.nl::5b500864-59e5-4b07-8a07-dc381edc6cb3" providerId="AD" clId="Web-{5F6B5A91-35E6-4D8F-B83B-3D7DD9EDB868}" dt="2021-06-02T09:07:26.848" v="243" actId="20577"/>
        <pc:sldMkLst>
          <pc:docMk/>
          <pc:sldMk cId="2170082652" sldId="270"/>
        </pc:sldMkLst>
        <pc:spChg chg="mod">
          <ac:chgData name="Rutger Kemperman (student)" userId="S::rjt.kemperman@student.han.nl::5b500864-59e5-4b07-8a07-dc381edc6cb3" providerId="AD" clId="Web-{5F6B5A91-35E6-4D8F-B83B-3D7DD9EDB868}" dt="2021-06-02T09:07:26.848" v="243" actId="20577"/>
          <ac:spMkLst>
            <pc:docMk/>
            <pc:sldMk cId="2170082652" sldId="270"/>
            <ac:spMk id="2" creationId="{0AA258FA-691B-4324-920C-4332DCE528C5}"/>
          </ac:spMkLst>
        </pc:spChg>
        <pc:spChg chg="mod">
          <ac:chgData name="Rutger Kemperman (student)" userId="S::rjt.kemperman@student.han.nl::5b500864-59e5-4b07-8a07-dc381edc6cb3" providerId="AD" clId="Web-{5F6B5A91-35E6-4D8F-B83B-3D7DD9EDB868}" dt="2021-06-02T08:55:33.676" v="197" actId="20577"/>
          <ac:spMkLst>
            <pc:docMk/>
            <pc:sldMk cId="2170082652" sldId="270"/>
            <ac:spMk id="3" creationId="{F9A65C24-530F-454B-980E-8D5F998ACBD6}"/>
          </ac:spMkLst>
        </pc:spChg>
      </pc:sldChg>
      <pc:sldChg chg="modSp">
        <pc:chgData name="Rutger Kemperman (student)" userId="S::rjt.kemperman@student.han.nl::5b500864-59e5-4b07-8a07-dc381edc6cb3" providerId="AD" clId="Web-{5F6B5A91-35E6-4D8F-B83B-3D7DD9EDB868}" dt="2021-06-02T09:07:30.255" v="246" actId="20577"/>
        <pc:sldMkLst>
          <pc:docMk/>
          <pc:sldMk cId="2931312445" sldId="271"/>
        </pc:sldMkLst>
        <pc:spChg chg="mod">
          <ac:chgData name="Rutger Kemperman (student)" userId="S::rjt.kemperman@student.han.nl::5b500864-59e5-4b07-8a07-dc381edc6cb3" providerId="AD" clId="Web-{5F6B5A91-35E6-4D8F-B83B-3D7DD9EDB868}" dt="2021-06-02T09:07:30.255" v="246" actId="20577"/>
          <ac:spMkLst>
            <pc:docMk/>
            <pc:sldMk cId="2931312445" sldId="271"/>
            <ac:spMk id="2" creationId="{0AA258FA-691B-4324-920C-4332DCE528C5}"/>
          </ac:spMkLst>
        </pc:spChg>
        <pc:spChg chg="mod">
          <ac:chgData name="Rutger Kemperman (student)" userId="S::rjt.kemperman@student.han.nl::5b500864-59e5-4b07-8a07-dc381edc6cb3" providerId="AD" clId="Web-{5F6B5A91-35E6-4D8F-B83B-3D7DD9EDB868}" dt="2021-06-02T08:53:04.610" v="137" actId="20577"/>
          <ac:spMkLst>
            <pc:docMk/>
            <pc:sldMk cId="2931312445" sldId="271"/>
            <ac:spMk id="3" creationId="{F9A65C24-530F-454B-980E-8D5F998ACBD6}"/>
          </ac:spMkLst>
        </pc:spChg>
      </pc:sldChg>
      <pc:sldChg chg="addSp delSp modSp new">
        <pc:chgData name="Rutger Kemperman (student)" userId="S::rjt.kemperman@student.han.nl::5b500864-59e5-4b07-8a07-dc381edc6cb3" providerId="AD" clId="Web-{5F6B5A91-35E6-4D8F-B83B-3D7DD9EDB868}" dt="2021-06-02T09:07:37.208" v="253" actId="20577"/>
        <pc:sldMkLst>
          <pc:docMk/>
          <pc:sldMk cId="3688268173" sldId="272"/>
        </pc:sldMkLst>
        <pc:spChg chg="mod">
          <ac:chgData name="Rutger Kemperman (student)" userId="S::rjt.kemperman@student.han.nl::5b500864-59e5-4b07-8a07-dc381edc6cb3" providerId="AD" clId="Web-{5F6B5A91-35E6-4D8F-B83B-3D7DD9EDB868}" dt="2021-06-02T09:07:37.208" v="253" actId="20577"/>
          <ac:spMkLst>
            <pc:docMk/>
            <pc:sldMk cId="3688268173" sldId="272"/>
            <ac:spMk id="2" creationId="{02DA195E-5C0F-45E3-91E4-0BA5D985D8FC}"/>
          </ac:spMkLst>
        </pc:spChg>
        <pc:spChg chg="mod">
          <ac:chgData name="Rutger Kemperman (student)" userId="S::rjt.kemperman@student.han.nl::5b500864-59e5-4b07-8a07-dc381edc6cb3" providerId="AD" clId="Web-{5F6B5A91-35E6-4D8F-B83B-3D7DD9EDB868}" dt="2021-06-02T08:56:11.489" v="208" actId="20577"/>
          <ac:spMkLst>
            <pc:docMk/>
            <pc:sldMk cId="3688268173" sldId="272"/>
            <ac:spMk id="3" creationId="{C6E7BB00-E92B-4AD5-A37E-6DD5BFBC3A3A}"/>
          </ac:spMkLst>
        </pc:spChg>
        <pc:spChg chg="add del mod">
          <ac:chgData name="Rutger Kemperman (student)" userId="S::rjt.kemperman@student.han.nl::5b500864-59e5-4b07-8a07-dc381edc6cb3" providerId="AD" clId="Web-{5F6B5A91-35E6-4D8F-B83B-3D7DD9EDB868}" dt="2021-06-02T08:56:00.005" v="204"/>
          <ac:spMkLst>
            <pc:docMk/>
            <pc:sldMk cId="3688268173" sldId="272"/>
            <ac:spMk id="4" creationId="{3A36C8C1-E27F-42D1-92B5-214CE480256B}"/>
          </ac:spMkLst>
        </pc:spChg>
        <pc:picChg chg="add">
          <ac:chgData name="Rutger Kemperman (student)" userId="S::rjt.kemperman@student.han.nl::5b500864-59e5-4b07-8a07-dc381edc6cb3" providerId="AD" clId="Web-{5F6B5A91-35E6-4D8F-B83B-3D7DD9EDB868}" dt="2021-06-02T08:56:25.037" v="211"/>
          <ac:picMkLst>
            <pc:docMk/>
            <pc:sldMk cId="3688268173" sldId="272"/>
            <ac:picMk id="6" creationId="{EB0D9AB5-8997-4162-BB06-29342725061E}"/>
          </ac:picMkLst>
        </pc:picChg>
        <pc:picChg chg="add">
          <ac:chgData name="Rutger Kemperman (student)" userId="S::rjt.kemperman@student.han.nl::5b500864-59e5-4b07-8a07-dc381edc6cb3" providerId="AD" clId="Web-{5F6B5A91-35E6-4D8F-B83B-3D7DD9EDB868}" dt="2021-06-02T08:56:25.052" v="212"/>
          <ac:picMkLst>
            <pc:docMk/>
            <pc:sldMk cId="3688268173" sldId="272"/>
            <ac:picMk id="8" creationId="{AC7AAD0B-B0A9-4081-8A40-30E71A0321A3}"/>
          </ac:picMkLst>
        </pc:picChg>
      </pc:sldChg>
    </pc:docChg>
  </pc:docChgLst>
  <pc:docChgLst>
    <pc:chgData name="Armin van Eldik (student)" userId="S::hjg.vaneldik@student.han.nl::6e69fcbe-5a42-4fd8-9bd6-ac6954450cad" providerId="AD" clId="Web-{CC49C15B-B7C3-7C7B-25AB-B18AF1DB6EF6}"/>
    <pc:docChg chg="addSld modSld">
      <pc:chgData name="Armin van Eldik (student)" userId="S::hjg.vaneldik@student.han.nl::6e69fcbe-5a42-4fd8-9bd6-ac6954450cad" providerId="AD" clId="Web-{CC49C15B-B7C3-7C7B-25AB-B18AF1DB6EF6}" dt="2021-06-02T12:18:01.884" v="36" actId="20577"/>
      <pc:docMkLst>
        <pc:docMk/>
      </pc:docMkLst>
      <pc:sldChg chg="modSp">
        <pc:chgData name="Armin van Eldik (student)" userId="S::hjg.vaneldik@student.han.nl::6e69fcbe-5a42-4fd8-9bd6-ac6954450cad" providerId="AD" clId="Web-{CC49C15B-B7C3-7C7B-25AB-B18AF1DB6EF6}" dt="2021-06-02T12:17:49.899" v="31" actId="20577"/>
        <pc:sldMkLst>
          <pc:docMk/>
          <pc:sldMk cId="4055793874" sldId="262"/>
        </pc:sldMkLst>
        <pc:spChg chg="mod">
          <ac:chgData name="Armin van Eldik (student)" userId="S::hjg.vaneldik@student.han.nl::6e69fcbe-5a42-4fd8-9bd6-ac6954450cad" providerId="AD" clId="Web-{CC49C15B-B7C3-7C7B-25AB-B18AF1DB6EF6}" dt="2021-06-02T12:17:49.899" v="31" actId="20577"/>
          <ac:spMkLst>
            <pc:docMk/>
            <pc:sldMk cId="4055793874" sldId="262"/>
            <ac:spMk id="3" creationId="{0ACD731F-4753-4C5F-A857-60988DE1DA73}"/>
          </ac:spMkLst>
        </pc:spChg>
      </pc:sldChg>
      <pc:sldChg chg="addSp delSp modSp add replId">
        <pc:chgData name="Armin van Eldik (student)" userId="S::hjg.vaneldik@student.han.nl::6e69fcbe-5a42-4fd8-9bd6-ac6954450cad" providerId="AD" clId="Web-{CC49C15B-B7C3-7C7B-25AB-B18AF1DB6EF6}" dt="2021-06-02T12:11:59.344" v="27" actId="1076"/>
        <pc:sldMkLst>
          <pc:docMk/>
          <pc:sldMk cId="3199590159" sldId="274"/>
        </pc:sldMkLst>
        <pc:spChg chg="mod">
          <ac:chgData name="Armin van Eldik (student)" userId="S::hjg.vaneldik@student.han.nl::6e69fcbe-5a42-4fd8-9bd6-ac6954450cad" providerId="AD" clId="Web-{CC49C15B-B7C3-7C7B-25AB-B18AF1DB6EF6}" dt="2021-06-02T12:09:28.699" v="8" actId="20577"/>
          <ac:spMkLst>
            <pc:docMk/>
            <pc:sldMk cId="3199590159" sldId="274"/>
            <ac:spMk id="2" creationId="{390C4F9C-AB8C-4052-8FA3-0F17A67679A1}"/>
          </ac:spMkLst>
        </pc:spChg>
        <pc:picChg chg="add del mod">
          <ac:chgData name="Armin van Eldik (student)" userId="S::hjg.vaneldik@student.han.nl::6e69fcbe-5a42-4fd8-9bd6-ac6954450cad" providerId="AD" clId="Web-{CC49C15B-B7C3-7C7B-25AB-B18AF1DB6EF6}" dt="2021-06-02T12:10:07.060" v="11"/>
          <ac:picMkLst>
            <pc:docMk/>
            <pc:sldMk cId="3199590159" sldId="274"/>
            <ac:picMk id="4" creationId="{D6F6787A-F3BC-48A5-8E72-F4E474910242}"/>
          </ac:picMkLst>
        </pc:picChg>
        <pc:picChg chg="add del mod">
          <ac:chgData name="Armin van Eldik (student)" userId="S::hjg.vaneldik@student.han.nl::6e69fcbe-5a42-4fd8-9bd6-ac6954450cad" providerId="AD" clId="Web-{CC49C15B-B7C3-7C7B-25AB-B18AF1DB6EF6}" dt="2021-06-02T12:10:34.107" v="15"/>
          <ac:picMkLst>
            <pc:docMk/>
            <pc:sldMk cId="3199590159" sldId="274"/>
            <ac:picMk id="5" creationId="{92F16260-9737-466B-900B-634BF3F8CF8F}"/>
          </ac:picMkLst>
        </pc:picChg>
        <pc:picChg chg="add del mod">
          <ac:chgData name="Armin van Eldik (student)" userId="S::hjg.vaneldik@student.han.nl::6e69fcbe-5a42-4fd8-9bd6-ac6954450cad" providerId="AD" clId="Web-{CC49C15B-B7C3-7C7B-25AB-B18AF1DB6EF6}" dt="2021-06-02T12:10:59.045" v="19"/>
          <ac:picMkLst>
            <pc:docMk/>
            <pc:sldMk cId="3199590159" sldId="274"/>
            <ac:picMk id="6" creationId="{A9A1550D-D74B-4645-AB13-F547F6968B78}"/>
          </ac:picMkLst>
        </pc:picChg>
        <pc:picChg chg="add del mod">
          <ac:chgData name="Armin van Eldik (student)" userId="S::hjg.vaneldik@student.han.nl::6e69fcbe-5a42-4fd8-9bd6-ac6954450cad" providerId="AD" clId="Web-{CC49C15B-B7C3-7C7B-25AB-B18AF1DB6EF6}" dt="2021-06-02T12:11:34.140" v="23"/>
          <ac:picMkLst>
            <pc:docMk/>
            <pc:sldMk cId="3199590159" sldId="274"/>
            <ac:picMk id="7" creationId="{4AF1260F-8386-44A0-B6F5-6D0DF5E41C85}"/>
          </ac:picMkLst>
        </pc:picChg>
        <pc:picChg chg="add mod">
          <ac:chgData name="Armin van Eldik (student)" userId="S::hjg.vaneldik@student.han.nl::6e69fcbe-5a42-4fd8-9bd6-ac6954450cad" providerId="AD" clId="Web-{CC49C15B-B7C3-7C7B-25AB-B18AF1DB6EF6}" dt="2021-06-02T12:11:59.344" v="27" actId="1076"/>
          <ac:picMkLst>
            <pc:docMk/>
            <pc:sldMk cId="3199590159" sldId="274"/>
            <ac:picMk id="8" creationId="{C3BB4F51-F032-49FE-8A98-F54B2E9376E2}"/>
          </ac:picMkLst>
        </pc:picChg>
      </pc:sldChg>
      <pc:sldChg chg="modSp add replId">
        <pc:chgData name="Armin van Eldik (student)" userId="S::hjg.vaneldik@student.han.nl::6e69fcbe-5a42-4fd8-9bd6-ac6954450cad" providerId="AD" clId="Web-{CC49C15B-B7C3-7C7B-25AB-B18AF1DB6EF6}" dt="2021-06-02T12:17:57.400" v="34" actId="20577"/>
        <pc:sldMkLst>
          <pc:docMk/>
          <pc:sldMk cId="1781119547" sldId="275"/>
        </pc:sldMkLst>
        <pc:spChg chg="mod">
          <ac:chgData name="Armin van Eldik (student)" userId="S::hjg.vaneldik@student.han.nl::6e69fcbe-5a42-4fd8-9bd6-ac6954450cad" providerId="AD" clId="Web-{CC49C15B-B7C3-7C7B-25AB-B18AF1DB6EF6}" dt="2021-06-02T12:17:57.400" v="34" actId="20577"/>
          <ac:spMkLst>
            <pc:docMk/>
            <pc:sldMk cId="1781119547" sldId="275"/>
            <ac:spMk id="3" creationId="{0ACD731F-4753-4C5F-A857-60988DE1DA73}"/>
          </ac:spMkLst>
        </pc:spChg>
      </pc:sldChg>
      <pc:sldChg chg="modSp add replId">
        <pc:chgData name="Armin van Eldik (student)" userId="S::hjg.vaneldik@student.han.nl::6e69fcbe-5a42-4fd8-9bd6-ac6954450cad" providerId="AD" clId="Web-{CC49C15B-B7C3-7C7B-25AB-B18AF1DB6EF6}" dt="2021-06-02T12:18:01.884" v="36" actId="20577"/>
        <pc:sldMkLst>
          <pc:docMk/>
          <pc:sldMk cId="3662202398" sldId="276"/>
        </pc:sldMkLst>
        <pc:spChg chg="mod">
          <ac:chgData name="Armin van Eldik (student)" userId="S::hjg.vaneldik@student.han.nl::6e69fcbe-5a42-4fd8-9bd6-ac6954450cad" providerId="AD" clId="Web-{CC49C15B-B7C3-7C7B-25AB-B18AF1DB6EF6}" dt="2021-06-02T12:18:01.884" v="36" actId="20577"/>
          <ac:spMkLst>
            <pc:docMk/>
            <pc:sldMk cId="3662202398" sldId="276"/>
            <ac:spMk id="3" creationId="{0ACD731F-4753-4C5F-A857-60988DE1DA73}"/>
          </ac:spMkLst>
        </pc:spChg>
      </pc:sldChg>
    </pc:docChg>
  </pc:docChgLst>
  <pc:docChgLst>
    <pc:chgData name="Armin van Eldik (student)" userId="S::hjg.vaneldik@student.han.nl::6e69fcbe-5a42-4fd8-9bd6-ac6954450cad" providerId="AD" clId="Web-{4D0D760C-562E-3B31-5C76-4D7B8D728C1E}"/>
    <pc:docChg chg="addSld delSld modSld addMainMaster delMainMaster">
      <pc:chgData name="Armin van Eldik (student)" userId="S::hjg.vaneldik@student.han.nl::6e69fcbe-5a42-4fd8-9bd6-ac6954450cad" providerId="AD" clId="Web-{4D0D760C-562E-3B31-5C76-4D7B8D728C1E}" dt="2021-05-19T12:32:19.717" v="15"/>
      <pc:docMkLst>
        <pc:docMk/>
      </pc:docMkLst>
      <pc:sldChg chg="addSp delSp modSp mod setBg modClrScheme chgLayout">
        <pc:chgData name="Armin van Eldik (student)" userId="S::hjg.vaneldik@student.han.nl::6e69fcbe-5a42-4fd8-9bd6-ac6954450cad" providerId="AD" clId="Web-{4D0D760C-562E-3B31-5C76-4D7B8D728C1E}" dt="2021-05-19T12:32:19.717" v="15"/>
        <pc:sldMkLst>
          <pc:docMk/>
          <pc:sldMk cId="3351439039" sldId="256"/>
        </pc:sldMkLst>
        <pc:spChg chg="mod">
          <ac:chgData name="Armin van Eldik (student)" userId="S::hjg.vaneldik@student.han.nl::6e69fcbe-5a42-4fd8-9bd6-ac6954450cad" providerId="AD" clId="Web-{4D0D760C-562E-3B31-5C76-4D7B8D728C1E}" dt="2021-05-19T12:32:19.717" v="15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Armin van Eldik (student)" userId="S::hjg.vaneldik@student.han.nl::6e69fcbe-5a42-4fd8-9bd6-ac6954450cad" providerId="AD" clId="Web-{4D0D760C-562E-3B31-5C76-4D7B8D728C1E}" dt="2021-05-19T12:32:19.717" v="15"/>
          <ac:spMkLst>
            <pc:docMk/>
            <pc:sldMk cId="3351439039" sldId="256"/>
            <ac:spMk id="3" creationId="{00000000-0000-0000-0000-000000000000}"/>
          </ac:spMkLst>
        </pc:spChg>
        <pc:spChg chg="add">
          <ac:chgData name="Armin van Eldik (student)" userId="S::hjg.vaneldik@student.han.nl::6e69fcbe-5a42-4fd8-9bd6-ac6954450cad" providerId="AD" clId="Web-{4D0D760C-562E-3B31-5C76-4D7B8D728C1E}" dt="2021-05-19T12:31:56.123" v="13"/>
          <ac:spMkLst>
            <pc:docMk/>
            <pc:sldMk cId="3351439039" sldId="256"/>
            <ac:spMk id="5" creationId="{B6D694DB-A3FC-4F14-A225-17BEBA4416DA}"/>
          </ac:spMkLst>
        </pc:spChg>
        <pc:spChg chg="add del">
          <ac:chgData name="Armin van Eldik (student)" userId="S::hjg.vaneldik@student.han.nl::6e69fcbe-5a42-4fd8-9bd6-ac6954450cad" providerId="AD" clId="Web-{4D0D760C-562E-3B31-5C76-4D7B8D728C1E}" dt="2021-05-19T12:31:55.967" v="12"/>
          <ac:spMkLst>
            <pc:docMk/>
            <pc:sldMk cId="3351439039" sldId="256"/>
            <ac:spMk id="9" creationId="{678CC48C-9275-4EFA-9B84-8E818500B9C1}"/>
          </ac:spMkLst>
        </pc:spChg>
        <pc:spChg chg="add del">
          <ac:chgData name="Armin van Eldik (student)" userId="S::hjg.vaneldik@student.han.nl::6e69fcbe-5a42-4fd8-9bd6-ac6954450cad" providerId="AD" clId="Web-{4D0D760C-562E-3B31-5C76-4D7B8D728C1E}" dt="2021-05-19T12:31:55.967" v="12"/>
          <ac:spMkLst>
            <pc:docMk/>
            <pc:sldMk cId="3351439039" sldId="256"/>
            <ac:spMk id="11" creationId="{0A324144-E9CF-4B12-A53E-FAC0D281D8B0}"/>
          </ac:spMkLst>
        </pc:spChg>
        <pc:spChg chg="add del">
          <ac:chgData name="Armin van Eldik (student)" userId="S::hjg.vaneldik@student.han.nl::6e69fcbe-5a42-4fd8-9bd6-ac6954450cad" providerId="AD" clId="Web-{4D0D760C-562E-3B31-5C76-4D7B8D728C1E}" dt="2021-05-19T12:32:19.717" v="15"/>
          <ac:spMkLst>
            <pc:docMk/>
            <pc:sldMk cId="3351439039" sldId="256"/>
            <ac:spMk id="19" creationId="{C1DD1A8A-57D5-4A81-AD04-532B043C5611}"/>
          </ac:spMkLst>
        </pc:spChg>
        <pc:spChg chg="add del">
          <ac:chgData name="Armin van Eldik (student)" userId="S::hjg.vaneldik@student.han.nl::6e69fcbe-5a42-4fd8-9bd6-ac6954450cad" providerId="AD" clId="Web-{4D0D760C-562E-3B31-5C76-4D7B8D728C1E}" dt="2021-05-19T12:32:19.717" v="15"/>
          <ac:spMkLst>
            <pc:docMk/>
            <pc:sldMk cId="3351439039" sldId="256"/>
            <ac:spMk id="21" creationId="{007891EC-4501-44ED-A8C8-B11B6DB767AB}"/>
          </ac:spMkLst>
        </pc:spChg>
        <pc:grpChg chg="add">
          <ac:chgData name="Armin van Eldik (student)" userId="S::hjg.vaneldik@student.han.nl::6e69fcbe-5a42-4fd8-9bd6-ac6954450cad" providerId="AD" clId="Web-{4D0D760C-562E-3B31-5C76-4D7B8D728C1E}" dt="2021-05-19T12:31:56.123" v="13"/>
          <ac:grpSpMkLst>
            <pc:docMk/>
            <pc:sldMk cId="3351439039" sldId="256"/>
            <ac:grpSpMk id="7" creationId="{3A87D413-7BAA-462C-B2E4-D3E7F1B8498D}"/>
          </ac:grpSpMkLst>
        </pc:grpChg>
        <pc:picChg chg="add del">
          <ac:chgData name="Armin van Eldik (student)" userId="S::hjg.vaneldik@student.han.nl::6e69fcbe-5a42-4fd8-9bd6-ac6954450cad" providerId="AD" clId="Web-{4D0D760C-562E-3B31-5C76-4D7B8D728C1E}" dt="2021-05-19T12:31:55.967" v="12"/>
          <ac:picMkLst>
            <pc:docMk/>
            <pc:sldMk cId="3351439039" sldId="256"/>
            <ac:picMk id="4" creationId="{EE4AEBC7-CAD1-4EFD-9CB8-2FF3A0CB81DA}"/>
          </ac:picMkLst>
        </pc:picChg>
        <pc:picChg chg="add">
          <ac:chgData name="Armin van Eldik (student)" userId="S::hjg.vaneldik@student.han.nl::6e69fcbe-5a42-4fd8-9bd6-ac6954450cad" providerId="AD" clId="Web-{4D0D760C-562E-3B31-5C76-4D7B8D728C1E}" dt="2021-05-19T12:31:56.123" v="13"/>
          <ac:picMkLst>
            <pc:docMk/>
            <pc:sldMk cId="3351439039" sldId="256"/>
            <ac:picMk id="6" creationId="{2DA1D61C-D2C4-4285-9533-3E4112776EB0}"/>
          </ac:picMkLst>
        </pc:picChg>
        <pc:picChg chg="add del">
          <ac:chgData name="Armin van Eldik (student)" userId="S::hjg.vaneldik@student.han.nl::6e69fcbe-5a42-4fd8-9bd6-ac6954450cad" providerId="AD" clId="Web-{4D0D760C-562E-3B31-5C76-4D7B8D728C1E}" dt="2021-05-19T12:32:19.717" v="15"/>
          <ac:picMkLst>
            <pc:docMk/>
            <pc:sldMk cId="3351439039" sldId="256"/>
            <ac:picMk id="20" creationId="{C0BDD340-A80D-41E5-B44B-A684AF8F21D3}"/>
          </ac:picMkLst>
        </pc:picChg>
      </pc:sldChg>
      <pc:sldChg chg="new del">
        <pc:chgData name="Armin van Eldik (student)" userId="S::hjg.vaneldik@student.han.nl::6e69fcbe-5a42-4fd8-9bd6-ac6954450cad" providerId="AD" clId="Web-{4D0D760C-562E-3B31-5C76-4D7B8D728C1E}" dt="2021-05-19T12:31:34.419" v="10"/>
        <pc:sldMkLst>
          <pc:docMk/>
          <pc:sldMk cId="1394707322" sldId="257"/>
        </pc:sldMkLst>
      </pc:sldChg>
      <pc:sldMasterChg chg="add del addSldLayout delSldLayout">
        <pc:chgData name="Armin van Eldik (student)" userId="S::hjg.vaneldik@student.han.nl::6e69fcbe-5a42-4fd8-9bd6-ac6954450cad" providerId="AD" clId="Web-{4D0D760C-562E-3B31-5C76-4D7B8D728C1E}" dt="2021-05-19T12:31:56.123" v="13"/>
        <pc:sldMasterMkLst>
          <pc:docMk/>
          <pc:sldMasterMk cId="1710546820" sldId="2147483648"/>
        </pc:sldMasterMkLst>
        <pc:sldLayoutChg chg="add del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1710546820" sldId="2147483648"/>
            <pc:sldLayoutMk cId="4249299040" sldId="2147483649"/>
          </pc:sldLayoutMkLst>
        </pc:sldLayoutChg>
        <pc:sldLayoutChg chg="add del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1710546820" sldId="2147483648"/>
            <pc:sldLayoutMk cId="3885912252" sldId="2147483650"/>
          </pc:sldLayoutMkLst>
        </pc:sldLayoutChg>
        <pc:sldLayoutChg chg="add del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1710546820" sldId="2147483648"/>
            <pc:sldLayoutMk cId="1843495715" sldId="2147483651"/>
          </pc:sldLayoutMkLst>
        </pc:sldLayoutChg>
        <pc:sldLayoutChg chg="add del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1710546820" sldId="2147483648"/>
            <pc:sldLayoutMk cId="957811407" sldId="2147483652"/>
          </pc:sldLayoutMkLst>
        </pc:sldLayoutChg>
        <pc:sldLayoutChg chg="add del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1710546820" sldId="2147483648"/>
            <pc:sldLayoutMk cId="4148315968" sldId="2147483653"/>
          </pc:sldLayoutMkLst>
        </pc:sldLayoutChg>
        <pc:sldLayoutChg chg="add del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1710546820" sldId="2147483648"/>
            <pc:sldLayoutMk cId="1937782621" sldId="2147483654"/>
          </pc:sldLayoutMkLst>
        </pc:sldLayoutChg>
        <pc:sldLayoutChg chg="add del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1710546820" sldId="2147483648"/>
            <pc:sldLayoutMk cId="3349604172" sldId="2147483655"/>
          </pc:sldLayoutMkLst>
        </pc:sldLayoutChg>
        <pc:sldLayoutChg chg="add del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1710546820" sldId="2147483648"/>
            <pc:sldLayoutMk cId="2568389287" sldId="2147483656"/>
          </pc:sldLayoutMkLst>
        </pc:sldLayoutChg>
        <pc:sldLayoutChg chg="add del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1710546820" sldId="2147483648"/>
            <pc:sldLayoutMk cId="84292403" sldId="2147483657"/>
          </pc:sldLayoutMkLst>
        </pc:sldLayoutChg>
        <pc:sldLayoutChg chg="add del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1710546820" sldId="2147483648"/>
            <pc:sldLayoutMk cId="515967256" sldId="2147483658"/>
          </pc:sldLayoutMkLst>
        </pc:sldLayoutChg>
        <pc:sldLayoutChg chg="add del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del replId addSldLayout delSldLayout">
        <pc:chgData name="Armin van Eldik (student)" userId="S::hjg.vaneldik@student.han.nl::6e69fcbe-5a42-4fd8-9bd6-ac6954450cad" providerId="AD" clId="Web-{4D0D760C-562E-3B31-5C76-4D7B8D728C1E}" dt="2021-05-19T12:31:55.967" v="12"/>
        <pc:sldMasterMkLst>
          <pc:docMk/>
          <pc:sldMasterMk cId="954453815" sldId="2147483660"/>
        </pc:sldMasterMkLst>
        <pc:sldLayoutChg chg="add del">
          <pc:chgData name="Armin van Eldik (student)" userId="S::hjg.vaneldik@student.han.nl::6e69fcbe-5a42-4fd8-9bd6-ac6954450cad" providerId="AD" clId="Web-{4D0D760C-562E-3B31-5C76-4D7B8D728C1E}" dt="2021-05-19T12:31:55.967" v="12"/>
          <pc:sldLayoutMkLst>
            <pc:docMk/>
            <pc:sldMasterMk cId="954453815" sldId="2147483660"/>
            <pc:sldLayoutMk cId="2350535087" sldId="2147483661"/>
          </pc:sldLayoutMkLst>
        </pc:sldLayoutChg>
        <pc:sldLayoutChg chg="add del replId">
          <pc:chgData name="Armin van Eldik (student)" userId="S::hjg.vaneldik@student.han.nl::6e69fcbe-5a42-4fd8-9bd6-ac6954450cad" providerId="AD" clId="Web-{4D0D760C-562E-3B31-5C76-4D7B8D728C1E}" dt="2021-05-19T12:31:55.967" v="12"/>
          <pc:sldLayoutMkLst>
            <pc:docMk/>
            <pc:sldMasterMk cId="954453815" sldId="2147483660"/>
            <pc:sldLayoutMk cId="1286997450" sldId="2147483662"/>
          </pc:sldLayoutMkLst>
        </pc:sldLayoutChg>
        <pc:sldLayoutChg chg="add del replId">
          <pc:chgData name="Armin van Eldik (student)" userId="S::hjg.vaneldik@student.han.nl::6e69fcbe-5a42-4fd8-9bd6-ac6954450cad" providerId="AD" clId="Web-{4D0D760C-562E-3B31-5C76-4D7B8D728C1E}" dt="2021-05-19T12:31:55.967" v="12"/>
          <pc:sldLayoutMkLst>
            <pc:docMk/>
            <pc:sldMasterMk cId="954453815" sldId="2147483660"/>
            <pc:sldLayoutMk cId="4129060443" sldId="2147483663"/>
          </pc:sldLayoutMkLst>
        </pc:sldLayoutChg>
        <pc:sldLayoutChg chg="add del replId">
          <pc:chgData name="Armin van Eldik (student)" userId="S::hjg.vaneldik@student.han.nl::6e69fcbe-5a42-4fd8-9bd6-ac6954450cad" providerId="AD" clId="Web-{4D0D760C-562E-3B31-5C76-4D7B8D728C1E}" dt="2021-05-19T12:31:55.967" v="12"/>
          <pc:sldLayoutMkLst>
            <pc:docMk/>
            <pc:sldMasterMk cId="954453815" sldId="2147483660"/>
            <pc:sldLayoutMk cId="2573505900" sldId="2147483664"/>
          </pc:sldLayoutMkLst>
        </pc:sldLayoutChg>
        <pc:sldLayoutChg chg="add del replId">
          <pc:chgData name="Armin van Eldik (student)" userId="S::hjg.vaneldik@student.han.nl::6e69fcbe-5a42-4fd8-9bd6-ac6954450cad" providerId="AD" clId="Web-{4D0D760C-562E-3B31-5C76-4D7B8D728C1E}" dt="2021-05-19T12:31:55.967" v="12"/>
          <pc:sldLayoutMkLst>
            <pc:docMk/>
            <pc:sldMasterMk cId="954453815" sldId="2147483660"/>
            <pc:sldLayoutMk cId="598188588" sldId="2147483665"/>
          </pc:sldLayoutMkLst>
        </pc:sldLayoutChg>
        <pc:sldLayoutChg chg="add del replId">
          <pc:chgData name="Armin van Eldik (student)" userId="S::hjg.vaneldik@student.han.nl::6e69fcbe-5a42-4fd8-9bd6-ac6954450cad" providerId="AD" clId="Web-{4D0D760C-562E-3B31-5C76-4D7B8D728C1E}" dt="2021-05-19T12:31:55.967" v="12"/>
          <pc:sldLayoutMkLst>
            <pc:docMk/>
            <pc:sldMasterMk cId="954453815" sldId="2147483660"/>
            <pc:sldLayoutMk cId="2663617463" sldId="2147483666"/>
          </pc:sldLayoutMkLst>
        </pc:sldLayoutChg>
        <pc:sldLayoutChg chg="add del replId">
          <pc:chgData name="Armin van Eldik (student)" userId="S::hjg.vaneldik@student.han.nl::6e69fcbe-5a42-4fd8-9bd6-ac6954450cad" providerId="AD" clId="Web-{4D0D760C-562E-3B31-5C76-4D7B8D728C1E}" dt="2021-05-19T12:31:55.967" v="12"/>
          <pc:sldLayoutMkLst>
            <pc:docMk/>
            <pc:sldMasterMk cId="954453815" sldId="2147483660"/>
            <pc:sldLayoutMk cId="2112185851" sldId="2147483667"/>
          </pc:sldLayoutMkLst>
        </pc:sldLayoutChg>
        <pc:sldLayoutChg chg="add del replId">
          <pc:chgData name="Armin van Eldik (student)" userId="S::hjg.vaneldik@student.han.nl::6e69fcbe-5a42-4fd8-9bd6-ac6954450cad" providerId="AD" clId="Web-{4D0D760C-562E-3B31-5C76-4D7B8D728C1E}" dt="2021-05-19T12:31:55.967" v="12"/>
          <pc:sldLayoutMkLst>
            <pc:docMk/>
            <pc:sldMasterMk cId="954453815" sldId="2147483660"/>
            <pc:sldLayoutMk cId="1959555221" sldId="2147483668"/>
          </pc:sldLayoutMkLst>
        </pc:sldLayoutChg>
        <pc:sldLayoutChg chg="add del replId">
          <pc:chgData name="Armin van Eldik (student)" userId="S::hjg.vaneldik@student.han.nl::6e69fcbe-5a42-4fd8-9bd6-ac6954450cad" providerId="AD" clId="Web-{4D0D760C-562E-3B31-5C76-4D7B8D728C1E}" dt="2021-05-19T12:31:55.967" v="12"/>
          <pc:sldLayoutMkLst>
            <pc:docMk/>
            <pc:sldMasterMk cId="954453815" sldId="2147483660"/>
            <pc:sldLayoutMk cId="3350045500" sldId="2147483669"/>
          </pc:sldLayoutMkLst>
        </pc:sldLayoutChg>
        <pc:sldLayoutChg chg="add del replId">
          <pc:chgData name="Armin van Eldik (student)" userId="S::hjg.vaneldik@student.han.nl::6e69fcbe-5a42-4fd8-9bd6-ac6954450cad" providerId="AD" clId="Web-{4D0D760C-562E-3B31-5C76-4D7B8D728C1E}" dt="2021-05-19T12:31:55.967" v="12"/>
          <pc:sldLayoutMkLst>
            <pc:docMk/>
            <pc:sldMasterMk cId="954453815" sldId="2147483660"/>
            <pc:sldLayoutMk cId="2049401624" sldId="2147483670"/>
          </pc:sldLayoutMkLst>
        </pc:sldLayoutChg>
        <pc:sldLayoutChg chg="add del replId">
          <pc:chgData name="Armin van Eldik (student)" userId="S::hjg.vaneldik@student.han.nl::6e69fcbe-5a42-4fd8-9bd6-ac6954450cad" providerId="AD" clId="Web-{4D0D760C-562E-3B31-5C76-4D7B8D728C1E}" dt="2021-05-19T12:31:55.967" v="12"/>
          <pc:sldLayoutMkLst>
            <pc:docMk/>
            <pc:sldMasterMk cId="954453815" sldId="2147483660"/>
            <pc:sldLayoutMk cId="2043666876" sldId="2147483671"/>
          </pc:sldLayoutMkLst>
        </pc:sldLayoutChg>
      </pc:sldMasterChg>
      <pc:sldMasterChg chg="add addSldLayout">
        <pc:chgData name="Armin van Eldik (student)" userId="S::hjg.vaneldik@student.han.nl::6e69fcbe-5a42-4fd8-9bd6-ac6954450cad" providerId="AD" clId="Web-{4D0D760C-562E-3B31-5C76-4D7B8D728C1E}" dt="2021-05-19T12:31:56.123" v="13"/>
        <pc:sldMasterMkLst>
          <pc:docMk/>
          <pc:sldMasterMk cId="2184050634" sldId="2147483725"/>
        </pc:sldMasterMkLst>
        <pc:sldLayoutChg chg="add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2184050634" sldId="2147483725"/>
            <pc:sldLayoutMk cId="1182984602" sldId="2147483714"/>
          </pc:sldLayoutMkLst>
        </pc:sldLayoutChg>
        <pc:sldLayoutChg chg="add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2184050634" sldId="2147483725"/>
            <pc:sldLayoutMk cId="3186711287" sldId="2147483715"/>
          </pc:sldLayoutMkLst>
        </pc:sldLayoutChg>
        <pc:sldLayoutChg chg="add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2184050634" sldId="2147483725"/>
            <pc:sldLayoutMk cId="3162031545" sldId="2147483716"/>
          </pc:sldLayoutMkLst>
        </pc:sldLayoutChg>
        <pc:sldLayoutChg chg="add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2184050634" sldId="2147483725"/>
            <pc:sldLayoutMk cId="492503159" sldId="2147483717"/>
          </pc:sldLayoutMkLst>
        </pc:sldLayoutChg>
        <pc:sldLayoutChg chg="add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2184050634" sldId="2147483725"/>
            <pc:sldLayoutMk cId="2535144863" sldId="2147483718"/>
          </pc:sldLayoutMkLst>
        </pc:sldLayoutChg>
        <pc:sldLayoutChg chg="add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2184050634" sldId="2147483725"/>
            <pc:sldLayoutMk cId="3264658983" sldId="2147483719"/>
          </pc:sldLayoutMkLst>
        </pc:sldLayoutChg>
        <pc:sldLayoutChg chg="add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2184050634" sldId="2147483725"/>
            <pc:sldLayoutMk cId="2032202891" sldId="2147483720"/>
          </pc:sldLayoutMkLst>
        </pc:sldLayoutChg>
        <pc:sldLayoutChg chg="add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2184050634" sldId="2147483725"/>
            <pc:sldLayoutMk cId="2805641569" sldId="2147483721"/>
          </pc:sldLayoutMkLst>
        </pc:sldLayoutChg>
        <pc:sldLayoutChg chg="add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2184050634" sldId="2147483725"/>
            <pc:sldLayoutMk cId="585357478" sldId="2147483722"/>
          </pc:sldLayoutMkLst>
        </pc:sldLayoutChg>
        <pc:sldLayoutChg chg="add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2184050634" sldId="2147483725"/>
            <pc:sldLayoutMk cId="2819809049" sldId="2147483723"/>
          </pc:sldLayoutMkLst>
        </pc:sldLayoutChg>
        <pc:sldLayoutChg chg="add">
          <pc:chgData name="Armin van Eldik (student)" userId="S::hjg.vaneldik@student.han.nl::6e69fcbe-5a42-4fd8-9bd6-ac6954450cad" providerId="AD" clId="Web-{4D0D760C-562E-3B31-5C76-4D7B8D728C1E}" dt="2021-05-19T12:31:56.123" v="13"/>
          <pc:sldLayoutMkLst>
            <pc:docMk/>
            <pc:sldMasterMk cId="2184050634" sldId="2147483725"/>
            <pc:sldLayoutMk cId="2738333725" sldId="2147483724"/>
          </pc:sldLayoutMkLst>
        </pc:sldLayoutChg>
      </pc:sldMasterChg>
    </pc:docChg>
  </pc:docChgLst>
  <pc:docChgLst>
    <pc:chgData name="Jung Ho Loos (student)" userId="S::jh.loos@student.han.nl::2a27de8e-988c-496a-9443-cf4806c74c70" providerId="AD" clId="Web-{74380E8B-5BCB-4899-9020-34C0C0228130}"/>
    <pc:docChg chg="modSld">
      <pc:chgData name="Jung Ho Loos (student)" userId="S::jh.loos@student.han.nl::2a27de8e-988c-496a-9443-cf4806c74c70" providerId="AD" clId="Web-{74380E8B-5BCB-4899-9020-34C0C0228130}" dt="2021-06-02T09:26:16.350" v="362" actId="20577"/>
      <pc:docMkLst>
        <pc:docMk/>
      </pc:docMkLst>
      <pc:sldChg chg="modSp">
        <pc:chgData name="Jung Ho Loos (student)" userId="S::jh.loos@student.han.nl::2a27de8e-988c-496a-9443-cf4806c74c70" providerId="AD" clId="Web-{74380E8B-5BCB-4899-9020-34C0C0228130}" dt="2021-06-02T08:48:54.604" v="7" actId="20577"/>
        <pc:sldMkLst>
          <pc:docMk/>
          <pc:sldMk cId="3351439039" sldId="256"/>
        </pc:sldMkLst>
        <pc:spChg chg="mod">
          <ac:chgData name="Jung Ho Loos (student)" userId="S::jh.loos@student.han.nl::2a27de8e-988c-496a-9443-cf4806c74c70" providerId="AD" clId="Web-{74380E8B-5BCB-4899-9020-34C0C0228130}" dt="2021-06-02T08:48:54.604" v="7" actId="20577"/>
          <ac:spMkLst>
            <pc:docMk/>
            <pc:sldMk cId="3351439039" sldId="256"/>
            <ac:spMk id="2" creationId="{00000000-0000-0000-0000-000000000000}"/>
          </ac:spMkLst>
        </pc:spChg>
      </pc:sldChg>
      <pc:sldChg chg="modSp">
        <pc:chgData name="Jung Ho Loos (student)" userId="S::jh.loos@student.han.nl::2a27de8e-988c-496a-9443-cf4806c74c70" providerId="AD" clId="Web-{74380E8B-5BCB-4899-9020-34C0C0228130}" dt="2021-06-02T08:50:22.184" v="88" actId="20577"/>
        <pc:sldMkLst>
          <pc:docMk/>
          <pc:sldMk cId="288731724" sldId="259"/>
        </pc:sldMkLst>
        <pc:spChg chg="mod">
          <ac:chgData name="Jung Ho Loos (student)" userId="S::jh.loos@student.han.nl::2a27de8e-988c-496a-9443-cf4806c74c70" providerId="AD" clId="Web-{74380E8B-5BCB-4899-9020-34C0C0228130}" dt="2021-06-02T08:50:22.184" v="88" actId="20577"/>
          <ac:spMkLst>
            <pc:docMk/>
            <pc:sldMk cId="288731724" sldId="259"/>
            <ac:spMk id="3" creationId="{6EB6FFD1-1FBE-429D-BC01-D321F0DFC48C}"/>
          </ac:spMkLst>
        </pc:spChg>
      </pc:sldChg>
      <pc:sldChg chg="modSp">
        <pc:chgData name="Jung Ho Loos (student)" userId="S::jh.loos@student.han.nl::2a27de8e-988c-496a-9443-cf4806c74c70" providerId="AD" clId="Web-{74380E8B-5BCB-4899-9020-34C0C0228130}" dt="2021-06-02T08:53:57.704" v="247" actId="20577"/>
        <pc:sldMkLst>
          <pc:docMk/>
          <pc:sldMk cId="2586557921" sldId="260"/>
        </pc:sldMkLst>
        <pc:spChg chg="mod">
          <ac:chgData name="Jung Ho Loos (student)" userId="S::jh.loos@student.han.nl::2a27de8e-988c-496a-9443-cf4806c74c70" providerId="AD" clId="Web-{74380E8B-5BCB-4899-9020-34C0C0228130}" dt="2021-06-02T08:53:57.704" v="247" actId="20577"/>
          <ac:spMkLst>
            <pc:docMk/>
            <pc:sldMk cId="2586557921" sldId="260"/>
            <ac:spMk id="3" creationId="{2F43F194-B054-4FED-A5E4-0A8BCA73463C}"/>
          </ac:spMkLst>
        </pc:spChg>
      </pc:sldChg>
      <pc:sldChg chg="modSp">
        <pc:chgData name="Jung Ho Loos (student)" userId="S::jh.loos@student.han.nl::2a27de8e-988c-496a-9443-cf4806c74c70" providerId="AD" clId="Web-{74380E8B-5BCB-4899-9020-34C0C0228130}" dt="2021-06-02T09:26:16.350" v="362" actId="20577"/>
        <pc:sldMkLst>
          <pc:docMk/>
          <pc:sldMk cId="4055793874" sldId="262"/>
        </pc:sldMkLst>
        <pc:spChg chg="mod">
          <ac:chgData name="Jung Ho Loos (student)" userId="S::jh.loos@student.han.nl::2a27de8e-988c-496a-9443-cf4806c74c70" providerId="AD" clId="Web-{74380E8B-5BCB-4899-9020-34C0C0228130}" dt="2021-06-02T09:26:16.350" v="362" actId="20577"/>
          <ac:spMkLst>
            <pc:docMk/>
            <pc:sldMk cId="4055793874" sldId="262"/>
            <ac:spMk id="3" creationId="{0ACD731F-4753-4C5F-A857-60988DE1DA73}"/>
          </ac:spMkLst>
        </pc:spChg>
      </pc:sldChg>
      <pc:sldChg chg="modSp">
        <pc:chgData name="Jung Ho Loos (student)" userId="S::jh.loos@student.han.nl::2a27de8e-988c-496a-9443-cf4806c74c70" providerId="AD" clId="Web-{74380E8B-5BCB-4899-9020-34C0C0228130}" dt="2021-06-02T09:01:21.181" v="310" actId="20577"/>
        <pc:sldMkLst>
          <pc:docMk/>
          <pc:sldMk cId="1147094202" sldId="264"/>
        </pc:sldMkLst>
        <pc:spChg chg="mod">
          <ac:chgData name="Jung Ho Loos (student)" userId="S::jh.loos@student.han.nl::2a27de8e-988c-496a-9443-cf4806c74c70" providerId="AD" clId="Web-{74380E8B-5BCB-4899-9020-34C0C0228130}" dt="2021-06-02T09:01:21.181" v="310" actId="20577"/>
          <ac:spMkLst>
            <pc:docMk/>
            <pc:sldMk cId="1147094202" sldId="264"/>
            <ac:spMk id="3" creationId="{6EB6FFD1-1FBE-429D-BC01-D321F0DFC48C}"/>
          </ac:spMkLst>
        </pc:spChg>
      </pc:sldChg>
      <pc:sldChg chg="modSp">
        <pc:chgData name="Jung Ho Loos (student)" userId="S::jh.loos@student.han.nl::2a27de8e-988c-496a-9443-cf4806c74c70" providerId="AD" clId="Web-{74380E8B-5BCB-4899-9020-34C0C0228130}" dt="2021-06-02T09:00:51.633" v="308" actId="20577"/>
        <pc:sldMkLst>
          <pc:docMk/>
          <pc:sldMk cId="199244033" sldId="265"/>
        </pc:sldMkLst>
        <pc:spChg chg="mod">
          <ac:chgData name="Jung Ho Loos (student)" userId="S::jh.loos@student.han.nl::2a27de8e-988c-496a-9443-cf4806c74c70" providerId="AD" clId="Web-{74380E8B-5BCB-4899-9020-34C0C0228130}" dt="2021-06-02T09:00:51.633" v="308" actId="20577"/>
          <ac:spMkLst>
            <pc:docMk/>
            <pc:sldMk cId="199244033" sldId="265"/>
            <ac:spMk id="3" creationId="{6EB6FFD1-1FBE-429D-BC01-D321F0DFC48C}"/>
          </ac:spMkLst>
        </pc:spChg>
      </pc:sldChg>
      <pc:sldChg chg="modSp">
        <pc:chgData name="Jung Ho Loos (student)" userId="S::jh.loos@student.han.nl::2a27de8e-988c-496a-9443-cf4806c74c70" providerId="AD" clId="Web-{74380E8B-5BCB-4899-9020-34C0C0228130}" dt="2021-06-02T08:52:00.264" v="171" actId="20577"/>
        <pc:sldMkLst>
          <pc:docMk/>
          <pc:sldMk cId="1430436464" sldId="266"/>
        </pc:sldMkLst>
        <pc:spChg chg="mod">
          <ac:chgData name="Jung Ho Loos (student)" userId="S::jh.loos@student.han.nl::2a27de8e-988c-496a-9443-cf4806c74c70" providerId="AD" clId="Web-{74380E8B-5BCB-4899-9020-34C0C0228130}" dt="2021-06-02T08:52:00.264" v="171" actId="20577"/>
          <ac:spMkLst>
            <pc:docMk/>
            <pc:sldMk cId="1430436464" sldId="266"/>
            <ac:spMk id="3" creationId="{6EB6FFD1-1FBE-429D-BC01-D321F0DFC48C}"/>
          </ac:spMkLst>
        </pc:spChg>
      </pc:sldChg>
      <pc:sldChg chg="modSp">
        <pc:chgData name="Jung Ho Loos (student)" userId="S::jh.loos@student.han.nl::2a27de8e-988c-496a-9443-cf4806c74c70" providerId="AD" clId="Web-{74380E8B-5BCB-4899-9020-34C0C0228130}" dt="2021-06-02T08:55:06.252" v="287" actId="20577"/>
        <pc:sldMkLst>
          <pc:docMk/>
          <pc:sldMk cId="2899333063" sldId="267"/>
        </pc:sldMkLst>
        <pc:spChg chg="mod">
          <ac:chgData name="Jung Ho Loos (student)" userId="S::jh.loos@student.han.nl::2a27de8e-988c-496a-9443-cf4806c74c70" providerId="AD" clId="Web-{74380E8B-5BCB-4899-9020-34C0C0228130}" dt="2021-06-02T08:55:06.252" v="287" actId="20577"/>
          <ac:spMkLst>
            <pc:docMk/>
            <pc:sldMk cId="2899333063" sldId="267"/>
            <ac:spMk id="3" creationId="{2F43F194-B054-4FED-A5E4-0A8BCA73463C}"/>
          </ac:spMkLst>
        </pc:spChg>
      </pc:sldChg>
      <pc:sldChg chg="modSp">
        <pc:chgData name="Jung Ho Loos (student)" userId="S::jh.loos@student.han.nl::2a27de8e-988c-496a-9443-cf4806c74c70" providerId="AD" clId="Web-{74380E8B-5BCB-4899-9020-34C0C0228130}" dt="2021-06-02T08:54:38.330" v="277" actId="20577"/>
        <pc:sldMkLst>
          <pc:docMk/>
          <pc:sldMk cId="2530716242" sldId="268"/>
        </pc:sldMkLst>
        <pc:spChg chg="mod">
          <ac:chgData name="Jung Ho Loos (student)" userId="S::jh.loos@student.han.nl::2a27de8e-988c-496a-9443-cf4806c74c70" providerId="AD" clId="Web-{74380E8B-5BCB-4899-9020-34C0C0228130}" dt="2021-06-02T08:54:38.330" v="277" actId="20577"/>
          <ac:spMkLst>
            <pc:docMk/>
            <pc:sldMk cId="2530716242" sldId="268"/>
            <ac:spMk id="3" creationId="{2F43F194-B054-4FED-A5E4-0A8BCA73463C}"/>
          </ac:spMkLst>
        </pc:spChg>
      </pc:sldChg>
    </pc:docChg>
  </pc:docChgLst>
  <pc:docChgLst>
    <pc:chgData name="Armin van Eldik (student)" userId="S::hjg.vaneldik@student.han.nl::6e69fcbe-5a42-4fd8-9bd6-ac6954450cad" providerId="AD" clId="Web-{A36CC99F-505C-2000-BA28-EEB3856646A2}"/>
    <pc:docChg chg="addSld delSld modSld addMainMaster delMainMaster">
      <pc:chgData name="Armin van Eldik (student)" userId="S::hjg.vaneldik@student.han.nl::6e69fcbe-5a42-4fd8-9bd6-ac6954450cad" providerId="AD" clId="Web-{A36CC99F-505C-2000-BA28-EEB3856646A2}" dt="2021-05-19T12:58:43.813" v="866"/>
      <pc:docMkLst>
        <pc:docMk/>
      </pc:docMkLst>
      <pc:sldChg chg="addSp delSp modSp mod setBg modClrScheme addAnim chgLayout">
        <pc:chgData name="Armin van Eldik (student)" userId="S::hjg.vaneldik@student.han.nl::6e69fcbe-5a42-4fd8-9bd6-ac6954450cad" providerId="AD" clId="Web-{A36CC99F-505C-2000-BA28-EEB3856646A2}" dt="2021-05-19T12:43:04.130" v="495" actId="20577"/>
        <pc:sldMkLst>
          <pc:docMk/>
          <pc:sldMk cId="3351439039" sldId="256"/>
        </pc:sldMkLst>
        <pc:spChg chg="mod ord">
          <ac:chgData name="Armin van Eldik (student)" userId="S::hjg.vaneldik@student.han.nl::6e69fcbe-5a42-4fd8-9bd6-ac6954450cad" providerId="AD" clId="Web-{A36CC99F-505C-2000-BA28-EEB3856646A2}" dt="2021-05-19T12:33:55.767" v="6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Armin van Eldik (student)" userId="S::hjg.vaneldik@student.han.nl::6e69fcbe-5a42-4fd8-9bd6-ac6954450cad" providerId="AD" clId="Web-{A36CC99F-505C-2000-BA28-EEB3856646A2}" dt="2021-05-19T12:43:04.130" v="495" actId="20577"/>
          <ac:spMkLst>
            <pc:docMk/>
            <pc:sldMk cId="3351439039" sldId="256"/>
            <ac:spMk id="3" creationId="{00000000-0000-0000-0000-000000000000}"/>
          </ac:spMkLst>
        </pc:spChg>
        <pc:spChg chg="add del">
          <ac:chgData name="Armin van Eldik (student)" userId="S::hjg.vaneldik@student.han.nl::6e69fcbe-5a42-4fd8-9bd6-ac6954450cad" providerId="AD" clId="Web-{A36CC99F-505C-2000-BA28-EEB3856646A2}" dt="2021-05-19T12:33:21.218" v="2"/>
          <ac:spMkLst>
            <pc:docMk/>
            <pc:sldMk cId="3351439039" sldId="256"/>
            <ac:spMk id="5" creationId="{B6D694DB-A3FC-4F14-A225-17BEBA4416DA}"/>
          </ac:spMkLst>
        </pc:spChg>
        <pc:spChg chg="add del">
          <ac:chgData name="Armin van Eldik (student)" userId="S::hjg.vaneldik@student.han.nl::6e69fcbe-5a42-4fd8-9bd6-ac6954450cad" providerId="AD" clId="Web-{A36CC99F-505C-2000-BA28-EEB3856646A2}" dt="2021-05-19T12:33:21.187" v="1"/>
          <ac:spMkLst>
            <pc:docMk/>
            <pc:sldMk cId="3351439039" sldId="256"/>
            <ac:spMk id="22" creationId="{EA7E347D-B32A-4759-B7FF-FD25A9AEE645}"/>
          </ac:spMkLst>
        </pc:spChg>
        <pc:spChg chg="add del">
          <ac:chgData name="Armin van Eldik (student)" userId="S::hjg.vaneldik@student.han.nl::6e69fcbe-5a42-4fd8-9bd6-ac6954450cad" providerId="AD" clId="Web-{A36CC99F-505C-2000-BA28-EEB3856646A2}" dt="2021-05-19T12:33:55.767" v="6"/>
          <ac:spMkLst>
            <pc:docMk/>
            <pc:sldMk cId="3351439039" sldId="256"/>
            <ac:spMk id="23" creationId="{EA7E347D-B32A-4759-B7FF-FD25A9AEE645}"/>
          </ac:spMkLst>
        </pc:spChg>
        <pc:spChg chg="add del">
          <ac:chgData name="Armin van Eldik (student)" userId="S::hjg.vaneldik@student.han.nl::6e69fcbe-5a42-4fd8-9bd6-ac6954450cad" providerId="AD" clId="Web-{A36CC99F-505C-2000-BA28-EEB3856646A2}" dt="2021-05-19T12:33:21.187" v="1"/>
          <ac:spMkLst>
            <pc:docMk/>
            <pc:sldMk cId="3351439039" sldId="256"/>
            <ac:spMk id="24" creationId="{681F9FCB-1E38-43E9-8567-6292F4842051}"/>
          </ac:spMkLst>
        </pc:spChg>
        <pc:spChg chg="add del">
          <ac:chgData name="Armin van Eldik (student)" userId="S::hjg.vaneldik@student.han.nl::6e69fcbe-5a42-4fd8-9bd6-ac6954450cad" providerId="AD" clId="Web-{A36CC99F-505C-2000-BA28-EEB3856646A2}" dt="2021-05-19T12:33:55.767" v="6"/>
          <ac:spMkLst>
            <pc:docMk/>
            <pc:sldMk cId="3351439039" sldId="256"/>
            <ac:spMk id="25" creationId="{681F9FCB-1E38-43E9-8567-6292F4842051}"/>
          </ac:spMkLst>
        </pc:spChg>
        <pc:spChg chg="add del">
          <ac:chgData name="Armin van Eldik (student)" userId="S::hjg.vaneldik@student.han.nl::6e69fcbe-5a42-4fd8-9bd6-ac6954450cad" providerId="AD" clId="Web-{A36CC99F-505C-2000-BA28-EEB3856646A2}" dt="2021-05-19T12:33:21.187" v="1"/>
          <ac:spMkLst>
            <pc:docMk/>
            <pc:sldMk cId="3351439039" sldId="256"/>
            <ac:spMk id="26" creationId="{E687037D-D197-4CDD-BB5E-43AEE9E53408}"/>
          </ac:spMkLst>
        </pc:spChg>
        <pc:spChg chg="add del">
          <ac:chgData name="Armin van Eldik (student)" userId="S::hjg.vaneldik@student.han.nl::6e69fcbe-5a42-4fd8-9bd6-ac6954450cad" providerId="AD" clId="Web-{A36CC99F-505C-2000-BA28-EEB3856646A2}" dt="2021-05-19T12:33:55.767" v="6"/>
          <ac:spMkLst>
            <pc:docMk/>
            <pc:sldMk cId="3351439039" sldId="256"/>
            <ac:spMk id="27" creationId="{E687037D-D197-4CDD-BB5E-43AEE9E53408}"/>
          </ac:spMkLst>
        </pc:spChg>
        <pc:spChg chg="add del">
          <ac:chgData name="Armin van Eldik (student)" userId="S::hjg.vaneldik@student.han.nl::6e69fcbe-5a42-4fd8-9bd6-ac6954450cad" providerId="AD" clId="Web-{A36CC99F-505C-2000-BA28-EEB3856646A2}" dt="2021-05-19T12:33:21.187" v="1"/>
          <ac:spMkLst>
            <pc:docMk/>
            <pc:sldMk cId="3351439039" sldId="256"/>
            <ac:spMk id="28" creationId="{DF862680-7FF3-4F94-B3EC-A17BECACFD1D}"/>
          </ac:spMkLst>
        </pc:spChg>
        <pc:spChg chg="add del">
          <ac:chgData name="Armin van Eldik (student)" userId="S::hjg.vaneldik@student.han.nl::6e69fcbe-5a42-4fd8-9bd6-ac6954450cad" providerId="AD" clId="Web-{A36CC99F-505C-2000-BA28-EEB3856646A2}" dt="2021-05-19T12:33:21.187" v="1"/>
          <ac:spMkLst>
            <pc:docMk/>
            <pc:sldMk cId="3351439039" sldId="256"/>
            <ac:spMk id="30" creationId="{E579D572-0B2B-49CD-A3A7-BE6B3FD44C47}"/>
          </ac:spMkLst>
        </pc:spChg>
        <pc:spChg chg="add">
          <ac:chgData name="Armin van Eldik (student)" userId="S::hjg.vaneldik@student.han.nl::6e69fcbe-5a42-4fd8-9bd6-ac6954450cad" providerId="AD" clId="Web-{A36CC99F-505C-2000-BA28-EEB3856646A2}" dt="2021-05-19T12:33:55.767" v="6"/>
          <ac:spMkLst>
            <pc:docMk/>
            <pc:sldMk cId="3351439039" sldId="256"/>
            <ac:spMk id="32" creationId="{B1C3281D-A46F-4842-9340-4CBC29E1B260}"/>
          </ac:spMkLst>
        </pc:spChg>
        <pc:grpChg chg="add del">
          <ac:chgData name="Armin van Eldik (student)" userId="S::hjg.vaneldik@student.han.nl::6e69fcbe-5a42-4fd8-9bd6-ac6954450cad" providerId="AD" clId="Web-{A36CC99F-505C-2000-BA28-EEB3856646A2}" dt="2021-05-19T12:33:21.218" v="2"/>
          <ac:grpSpMkLst>
            <pc:docMk/>
            <pc:sldMk cId="3351439039" sldId="256"/>
            <ac:grpSpMk id="7" creationId="{3A87D413-7BAA-462C-B2E4-D3E7F1B8498D}"/>
          </ac:grpSpMkLst>
        </pc:grpChg>
        <pc:picChg chg="mod">
          <ac:chgData name="Armin van Eldik (student)" userId="S::hjg.vaneldik@student.han.nl::6e69fcbe-5a42-4fd8-9bd6-ac6954450cad" providerId="AD" clId="Web-{A36CC99F-505C-2000-BA28-EEB3856646A2}" dt="2021-05-19T12:33:55.767" v="6"/>
          <ac:picMkLst>
            <pc:docMk/>
            <pc:sldMk cId="3351439039" sldId="256"/>
            <ac:picMk id="6" creationId="{2DA1D61C-D2C4-4285-9533-3E4112776EB0}"/>
          </ac:picMkLst>
        </pc:picChg>
        <pc:cxnChg chg="add">
          <ac:chgData name="Armin van Eldik (student)" userId="S::hjg.vaneldik@student.han.nl::6e69fcbe-5a42-4fd8-9bd6-ac6954450cad" providerId="AD" clId="Web-{A36CC99F-505C-2000-BA28-EEB3856646A2}" dt="2021-05-19T12:33:55.767" v="6"/>
          <ac:cxnSpMkLst>
            <pc:docMk/>
            <pc:sldMk cId="3351439039" sldId="256"/>
            <ac:cxnSpMk id="34" creationId="{D4EDB048-C82F-4E9B-BCE9-3D1DBE5D59CE}"/>
          </ac:cxnSpMkLst>
        </pc:cxnChg>
      </pc:sldChg>
      <pc:sldChg chg="del">
        <pc:chgData name="Armin van Eldik (student)" userId="S::hjg.vaneldik@student.han.nl::6e69fcbe-5a42-4fd8-9bd6-ac6954450cad" providerId="AD" clId="Web-{A36CC99F-505C-2000-BA28-EEB3856646A2}" dt="2021-05-19T12:33:33.438" v="5"/>
        <pc:sldMkLst>
          <pc:docMk/>
          <pc:sldMk cId="522907248" sldId="257"/>
        </pc:sldMkLst>
      </pc:sldChg>
      <pc:sldChg chg="modSp new del">
        <pc:chgData name="Armin van Eldik (student)" userId="S::hjg.vaneldik@student.han.nl::6e69fcbe-5a42-4fd8-9bd6-ac6954450cad" providerId="AD" clId="Web-{A36CC99F-505C-2000-BA28-EEB3856646A2}" dt="2021-05-19T12:36:48.606" v="108"/>
        <pc:sldMkLst>
          <pc:docMk/>
          <pc:sldMk cId="816773051" sldId="257"/>
        </pc:sldMkLst>
        <pc:spChg chg="mod">
          <ac:chgData name="Armin van Eldik (student)" userId="S::hjg.vaneldik@student.han.nl::6e69fcbe-5a42-4fd8-9bd6-ac6954450cad" providerId="AD" clId="Web-{A36CC99F-505C-2000-BA28-EEB3856646A2}" dt="2021-05-19T12:34:51.427" v="10" actId="20577"/>
          <ac:spMkLst>
            <pc:docMk/>
            <pc:sldMk cId="816773051" sldId="257"/>
            <ac:spMk id="2" creationId="{98185270-2F55-4597-84D0-1D598925C33F}"/>
          </ac:spMkLst>
        </pc:spChg>
        <pc:spChg chg="mod">
          <ac:chgData name="Armin van Eldik (student)" userId="S::hjg.vaneldik@student.han.nl::6e69fcbe-5a42-4fd8-9bd6-ac6954450cad" providerId="AD" clId="Web-{A36CC99F-505C-2000-BA28-EEB3856646A2}" dt="2021-05-19T12:34:55.099" v="14" actId="20577"/>
          <ac:spMkLst>
            <pc:docMk/>
            <pc:sldMk cId="816773051" sldId="257"/>
            <ac:spMk id="3" creationId="{248B40ED-9527-4751-8299-FC77AFA43294}"/>
          </ac:spMkLst>
        </pc:spChg>
      </pc:sldChg>
      <pc:sldChg chg="modSp new del">
        <pc:chgData name="Armin van Eldik (student)" userId="S::hjg.vaneldik@student.han.nl::6e69fcbe-5a42-4fd8-9bd6-ac6954450cad" providerId="AD" clId="Web-{A36CC99F-505C-2000-BA28-EEB3856646A2}" dt="2021-05-19T12:36:49.731" v="109"/>
        <pc:sldMkLst>
          <pc:docMk/>
          <pc:sldMk cId="2980774718" sldId="258"/>
        </pc:sldMkLst>
        <pc:spChg chg="mod">
          <ac:chgData name="Armin van Eldik (student)" userId="S::hjg.vaneldik@student.han.nl::6e69fcbe-5a42-4fd8-9bd6-ac6954450cad" providerId="AD" clId="Web-{A36CC99F-505C-2000-BA28-EEB3856646A2}" dt="2021-05-19T12:35:00.224" v="18" actId="20577"/>
          <ac:spMkLst>
            <pc:docMk/>
            <pc:sldMk cId="2980774718" sldId="258"/>
            <ac:spMk id="2" creationId="{1E33DF42-B152-4F24-B591-3B25043996BE}"/>
          </ac:spMkLst>
        </pc:spChg>
        <pc:spChg chg="mod">
          <ac:chgData name="Armin van Eldik (student)" userId="S::hjg.vaneldik@student.han.nl::6e69fcbe-5a42-4fd8-9bd6-ac6954450cad" providerId="AD" clId="Web-{A36CC99F-505C-2000-BA28-EEB3856646A2}" dt="2021-05-19T12:35:03.912" v="20" actId="20577"/>
          <ac:spMkLst>
            <pc:docMk/>
            <pc:sldMk cId="2980774718" sldId="258"/>
            <ac:spMk id="3" creationId="{BE4989A3-4765-4BF6-8CF1-A4D1261B652E}"/>
          </ac:spMkLst>
        </pc:spChg>
      </pc:sldChg>
      <pc:sldChg chg="addSp modSp new modNotes">
        <pc:chgData name="Armin van Eldik (student)" userId="S::hjg.vaneldik@student.han.nl::6e69fcbe-5a42-4fd8-9bd6-ac6954450cad" providerId="AD" clId="Web-{A36CC99F-505C-2000-BA28-EEB3856646A2}" dt="2021-05-19T12:56:37.805" v="842" actId="20577"/>
        <pc:sldMkLst>
          <pc:docMk/>
          <pc:sldMk cId="288731724" sldId="259"/>
        </pc:sldMkLst>
        <pc:spChg chg="mod">
          <ac:chgData name="Armin van Eldik (student)" userId="S::hjg.vaneldik@student.han.nl::6e69fcbe-5a42-4fd8-9bd6-ac6954450cad" providerId="AD" clId="Web-{A36CC99F-505C-2000-BA28-EEB3856646A2}" dt="2021-05-19T12:39:35.054" v="253" actId="20577"/>
          <ac:spMkLst>
            <pc:docMk/>
            <pc:sldMk cId="288731724" sldId="259"/>
            <ac:spMk id="2" creationId="{390C4F9C-AB8C-4052-8FA3-0F17A67679A1}"/>
          </ac:spMkLst>
        </pc:spChg>
        <pc:spChg chg="mod">
          <ac:chgData name="Armin van Eldik (student)" userId="S::hjg.vaneldik@student.han.nl::6e69fcbe-5a42-4fd8-9bd6-ac6954450cad" providerId="AD" clId="Web-{A36CC99F-505C-2000-BA28-EEB3856646A2}" dt="2021-05-19T12:56:37.805" v="842" actId="20577"/>
          <ac:spMkLst>
            <pc:docMk/>
            <pc:sldMk cId="288731724" sldId="259"/>
            <ac:spMk id="3" creationId="{6EB6FFD1-1FBE-429D-BC01-D321F0DFC48C}"/>
          </ac:spMkLst>
        </pc:spChg>
        <pc:picChg chg="add mod">
          <ac:chgData name="Armin van Eldik (student)" userId="S::hjg.vaneldik@student.han.nl::6e69fcbe-5a42-4fd8-9bd6-ac6954450cad" providerId="AD" clId="Web-{A36CC99F-505C-2000-BA28-EEB3856646A2}" dt="2021-05-19T12:45:16.372" v="503" actId="1076"/>
          <ac:picMkLst>
            <pc:docMk/>
            <pc:sldMk cId="288731724" sldId="259"/>
            <ac:picMk id="4" creationId="{FF489594-D3AF-4109-8936-5AFE06CFE974}"/>
          </ac:picMkLst>
        </pc:picChg>
      </pc:sldChg>
      <pc:sldChg chg="addSp modSp new modNotes">
        <pc:chgData name="Armin van Eldik (student)" userId="S::hjg.vaneldik@student.han.nl::6e69fcbe-5a42-4fd8-9bd6-ac6954450cad" providerId="AD" clId="Web-{A36CC99F-505C-2000-BA28-EEB3856646A2}" dt="2021-05-19T12:57:26.042" v="850" actId="20577"/>
        <pc:sldMkLst>
          <pc:docMk/>
          <pc:sldMk cId="2586557921" sldId="260"/>
        </pc:sldMkLst>
        <pc:spChg chg="mod">
          <ac:chgData name="Armin van Eldik (student)" userId="S::hjg.vaneldik@student.han.nl::6e69fcbe-5a42-4fd8-9bd6-ac6954450cad" providerId="AD" clId="Web-{A36CC99F-505C-2000-BA28-EEB3856646A2}" dt="2021-05-19T12:39:45.820" v="273" actId="20577"/>
          <ac:spMkLst>
            <pc:docMk/>
            <pc:sldMk cId="2586557921" sldId="260"/>
            <ac:spMk id="2" creationId="{698D914A-8E79-4858-9A0E-B7CF2F69F095}"/>
          </ac:spMkLst>
        </pc:spChg>
        <pc:spChg chg="mod">
          <ac:chgData name="Armin van Eldik (student)" userId="S::hjg.vaneldik@student.han.nl::6e69fcbe-5a42-4fd8-9bd6-ac6954450cad" providerId="AD" clId="Web-{A36CC99F-505C-2000-BA28-EEB3856646A2}" dt="2021-05-19T12:57:26.042" v="850" actId="20577"/>
          <ac:spMkLst>
            <pc:docMk/>
            <pc:sldMk cId="2586557921" sldId="260"/>
            <ac:spMk id="3" creationId="{2F43F194-B054-4FED-A5E4-0A8BCA73463C}"/>
          </ac:spMkLst>
        </pc:spChg>
        <pc:picChg chg="add mod">
          <ac:chgData name="Armin van Eldik (student)" userId="S::hjg.vaneldik@student.han.nl::6e69fcbe-5a42-4fd8-9bd6-ac6954450cad" providerId="AD" clId="Web-{A36CC99F-505C-2000-BA28-EEB3856646A2}" dt="2021-05-19T12:46:25.439" v="507" actId="1076"/>
          <ac:picMkLst>
            <pc:docMk/>
            <pc:sldMk cId="2586557921" sldId="260"/>
            <ac:picMk id="4" creationId="{88FB8FC9-0CF7-4B12-8D88-D388A684ECC6}"/>
          </ac:picMkLst>
        </pc:picChg>
      </pc:sldChg>
      <pc:sldChg chg="addSp modSp new modNotes">
        <pc:chgData name="Armin van Eldik (student)" userId="S::hjg.vaneldik@student.han.nl::6e69fcbe-5a42-4fd8-9bd6-ac6954450cad" providerId="AD" clId="Web-{A36CC99F-505C-2000-BA28-EEB3856646A2}" dt="2021-05-19T12:57:57.122" v="857" actId="20577"/>
        <pc:sldMkLst>
          <pc:docMk/>
          <pc:sldMk cId="2167450972" sldId="261"/>
        </pc:sldMkLst>
        <pc:spChg chg="mod">
          <ac:chgData name="Armin van Eldik (student)" userId="S::hjg.vaneldik@student.han.nl::6e69fcbe-5a42-4fd8-9bd6-ac6954450cad" providerId="AD" clId="Web-{A36CC99F-505C-2000-BA28-EEB3856646A2}" dt="2021-05-19T12:41:16.326" v="395" actId="20577"/>
          <ac:spMkLst>
            <pc:docMk/>
            <pc:sldMk cId="2167450972" sldId="261"/>
            <ac:spMk id="2" creationId="{0AA258FA-691B-4324-920C-4332DCE528C5}"/>
          </ac:spMkLst>
        </pc:spChg>
        <pc:spChg chg="mod">
          <ac:chgData name="Armin van Eldik (student)" userId="S::hjg.vaneldik@student.han.nl::6e69fcbe-5a42-4fd8-9bd6-ac6954450cad" providerId="AD" clId="Web-{A36CC99F-505C-2000-BA28-EEB3856646A2}" dt="2021-05-19T12:57:57.122" v="857" actId="20577"/>
          <ac:spMkLst>
            <pc:docMk/>
            <pc:sldMk cId="2167450972" sldId="261"/>
            <ac:spMk id="3" creationId="{F9A65C24-530F-454B-980E-8D5F998ACBD6}"/>
          </ac:spMkLst>
        </pc:spChg>
        <pc:picChg chg="add mod">
          <ac:chgData name="Armin van Eldik (student)" userId="S::hjg.vaneldik@student.han.nl::6e69fcbe-5a42-4fd8-9bd6-ac6954450cad" providerId="AD" clId="Web-{A36CC99F-505C-2000-BA28-EEB3856646A2}" dt="2021-05-19T12:46:59.675" v="510" actId="14100"/>
          <ac:picMkLst>
            <pc:docMk/>
            <pc:sldMk cId="2167450972" sldId="261"/>
            <ac:picMk id="4" creationId="{D09D4853-B107-4248-A774-CEE95C43E3B2}"/>
          </ac:picMkLst>
        </pc:picChg>
        <pc:picChg chg="add mod">
          <ac:chgData name="Armin van Eldik (student)" userId="S::hjg.vaneldik@student.han.nl::6e69fcbe-5a42-4fd8-9bd6-ac6954450cad" providerId="AD" clId="Web-{A36CC99F-505C-2000-BA28-EEB3856646A2}" dt="2021-05-19T12:47:19.301" v="513" actId="14100"/>
          <ac:picMkLst>
            <pc:docMk/>
            <pc:sldMk cId="2167450972" sldId="261"/>
            <ac:picMk id="5" creationId="{353239E4-BF2F-424F-8E57-4D5AF03652E6}"/>
          </ac:picMkLst>
        </pc:picChg>
      </pc:sldChg>
      <pc:sldChg chg="modSp new">
        <pc:chgData name="Armin van Eldik (student)" userId="S::hjg.vaneldik@student.han.nl::6e69fcbe-5a42-4fd8-9bd6-ac6954450cad" providerId="AD" clId="Web-{A36CC99F-505C-2000-BA28-EEB3856646A2}" dt="2021-05-19T12:56:17.038" v="838" actId="20577"/>
        <pc:sldMkLst>
          <pc:docMk/>
          <pc:sldMk cId="4055793874" sldId="262"/>
        </pc:sldMkLst>
        <pc:spChg chg="mod">
          <ac:chgData name="Armin van Eldik (student)" userId="S::hjg.vaneldik@student.han.nl::6e69fcbe-5a42-4fd8-9bd6-ac6954450cad" providerId="AD" clId="Web-{A36CC99F-505C-2000-BA28-EEB3856646A2}" dt="2021-05-19T12:41:24.420" v="407" actId="20577"/>
          <ac:spMkLst>
            <pc:docMk/>
            <pc:sldMk cId="4055793874" sldId="262"/>
            <ac:spMk id="2" creationId="{85E9AF37-F99F-49E9-8873-3DB5BA6E6C7D}"/>
          </ac:spMkLst>
        </pc:spChg>
        <pc:spChg chg="mod">
          <ac:chgData name="Armin van Eldik (student)" userId="S::hjg.vaneldik@student.han.nl::6e69fcbe-5a42-4fd8-9bd6-ac6954450cad" providerId="AD" clId="Web-{A36CC99F-505C-2000-BA28-EEB3856646A2}" dt="2021-05-19T12:56:17.038" v="838" actId="20577"/>
          <ac:spMkLst>
            <pc:docMk/>
            <pc:sldMk cId="4055793874" sldId="262"/>
            <ac:spMk id="3" creationId="{0ACD731F-4753-4C5F-A857-60988DE1DA73}"/>
          </ac:spMkLst>
        </pc:spChg>
      </pc:sldChg>
      <pc:sldChg chg="modSp new">
        <pc:chgData name="Armin van Eldik (student)" userId="S::hjg.vaneldik@student.han.nl::6e69fcbe-5a42-4fd8-9bd6-ac6954450cad" providerId="AD" clId="Web-{A36CC99F-505C-2000-BA28-EEB3856646A2}" dt="2021-05-19T12:41:33.389" v="416" actId="20577"/>
        <pc:sldMkLst>
          <pc:docMk/>
          <pc:sldMk cId="3243146800" sldId="263"/>
        </pc:sldMkLst>
        <pc:spChg chg="mod">
          <ac:chgData name="Armin van Eldik (student)" userId="S::hjg.vaneldik@student.han.nl::6e69fcbe-5a42-4fd8-9bd6-ac6954450cad" providerId="AD" clId="Web-{A36CC99F-505C-2000-BA28-EEB3856646A2}" dt="2021-05-19T12:41:33.389" v="416" actId="20577"/>
          <ac:spMkLst>
            <pc:docMk/>
            <pc:sldMk cId="3243146800" sldId="263"/>
            <ac:spMk id="2" creationId="{4EE6EEF3-B6D8-4EA3-95A3-C1A446E1F76F}"/>
          </ac:spMkLst>
        </pc:spChg>
        <pc:spChg chg="mod">
          <ac:chgData name="Armin van Eldik (student)" userId="S::hjg.vaneldik@student.han.nl::6e69fcbe-5a42-4fd8-9bd6-ac6954450cad" providerId="AD" clId="Web-{A36CC99F-505C-2000-BA28-EEB3856646A2}" dt="2021-05-19T12:36:12.994" v="107" actId="20577"/>
          <ac:spMkLst>
            <pc:docMk/>
            <pc:sldMk cId="3243146800" sldId="263"/>
            <ac:spMk id="3" creationId="{2EE9F1D1-5B1E-403E-92C9-453A4DA94681}"/>
          </ac:spMkLst>
        </pc:spChg>
      </pc:sldChg>
      <pc:sldChg chg="modSp add replId modNotes">
        <pc:chgData name="Armin van Eldik (student)" userId="S::hjg.vaneldik@student.han.nl::6e69fcbe-5a42-4fd8-9bd6-ac6954450cad" providerId="AD" clId="Web-{A36CC99F-505C-2000-BA28-EEB3856646A2}" dt="2021-05-19T12:58:43.813" v="866"/>
        <pc:sldMkLst>
          <pc:docMk/>
          <pc:sldMk cId="1147094202" sldId="264"/>
        </pc:sldMkLst>
        <pc:spChg chg="mod">
          <ac:chgData name="Armin van Eldik (student)" userId="S::hjg.vaneldik@student.han.nl::6e69fcbe-5a42-4fd8-9bd6-ac6954450cad" providerId="AD" clId="Web-{A36CC99F-505C-2000-BA28-EEB3856646A2}" dt="2021-05-19T12:56:47.290" v="844" actId="20577"/>
          <ac:spMkLst>
            <pc:docMk/>
            <pc:sldMk cId="1147094202" sldId="264"/>
            <ac:spMk id="3" creationId="{6EB6FFD1-1FBE-429D-BC01-D321F0DFC48C}"/>
          </ac:spMkLst>
        </pc:spChg>
      </pc:sldChg>
      <pc:sldChg chg="modSp add replId">
        <pc:chgData name="Armin van Eldik (student)" userId="S::hjg.vaneldik@student.han.nl::6e69fcbe-5a42-4fd8-9bd6-ac6954450cad" providerId="AD" clId="Web-{A36CC99F-505C-2000-BA28-EEB3856646A2}" dt="2021-05-19T12:56:56.962" v="846" actId="20577"/>
        <pc:sldMkLst>
          <pc:docMk/>
          <pc:sldMk cId="199244033" sldId="265"/>
        </pc:sldMkLst>
        <pc:spChg chg="mod">
          <ac:chgData name="Armin van Eldik (student)" userId="S::hjg.vaneldik@student.han.nl::6e69fcbe-5a42-4fd8-9bd6-ac6954450cad" providerId="AD" clId="Web-{A36CC99F-505C-2000-BA28-EEB3856646A2}" dt="2021-05-19T12:56:56.962" v="846" actId="20577"/>
          <ac:spMkLst>
            <pc:docMk/>
            <pc:sldMk cId="199244033" sldId="265"/>
            <ac:spMk id="3" creationId="{6EB6FFD1-1FBE-429D-BC01-D321F0DFC48C}"/>
          </ac:spMkLst>
        </pc:spChg>
      </pc:sldChg>
      <pc:sldChg chg="modSp add replId">
        <pc:chgData name="Armin van Eldik (student)" userId="S::hjg.vaneldik@student.han.nl::6e69fcbe-5a42-4fd8-9bd6-ac6954450cad" providerId="AD" clId="Web-{A36CC99F-505C-2000-BA28-EEB3856646A2}" dt="2021-05-19T12:57:01.994" v="847" actId="20577"/>
        <pc:sldMkLst>
          <pc:docMk/>
          <pc:sldMk cId="1430436464" sldId="266"/>
        </pc:sldMkLst>
        <pc:spChg chg="mod">
          <ac:chgData name="Armin van Eldik (student)" userId="S::hjg.vaneldik@student.han.nl::6e69fcbe-5a42-4fd8-9bd6-ac6954450cad" providerId="AD" clId="Web-{A36CC99F-505C-2000-BA28-EEB3856646A2}" dt="2021-05-19T12:57:01.994" v="847" actId="20577"/>
          <ac:spMkLst>
            <pc:docMk/>
            <pc:sldMk cId="1430436464" sldId="266"/>
            <ac:spMk id="3" creationId="{6EB6FFD1-1FBE-429D-BC01-D321F0DFC48C}"/>
          </ac:spMkLst>
        </pc:spChg>
      </pc:sldChg>
      <pc:sldChg chg="modSp add replId">
        <pc:chgData name="Armin van Eldik (student)" userId="S::hjg.vaneldik@student.han.nl::6e69fcbe-5a42-4fd8-9bd6-ac6954450cad" providerId="AD" clId="Web-{A36CC99F-505C-2000-BA28-EEB3856646A2}" dt="2021-05-19T12:57:37.918" v="853" actId="20577"/>
        <pc:sldMkLst>
          <pc:docMk/>
          <pc:sldMk cId="2899333063" sldId="267"/>
        </pc:sldMkLst>
        <pc:spChg chg="mod">
          <ac:chgData name="Armin van Eldik (student)" userId="S::hjg.vaneldik@student.han.nl::6e69fcbe-5a42-4fd8-9bd6-ac6954450cad" providerId="AD" clId="Web-{A36CC99F-505C-2000-BA28-EEB3856646A2}" dt="2021-05-19T12:57:37.918" v="853" actId="20577"/>
          <ac:spMkLst>
            <pc:docMk/>
            <pc:sldMk cId="2899333063" sldId="267"/>
            <ac:spMk id="3" creationId="{2F43F194-B054-4FED-A5E4-0A8BCA73463C}"/>
          </ac:spMkLst>
        </pc:spChg>
      </pc:sldChg>
      <pc:sldChg chg="modSp add replId">
        <pc:chgData name="Armin van Eldik (student)" userId="S::hjg.vaneldik@student.han.nl::6e69fcbe-5a42-4fd8-9bd6-ac6954450cad" providerId="AD" clId="Web-{A36CC99F-505C-2000-BA28-EEB3856646A2}" dt="2021-05-19T12:57:33.465" v="852" actId="20577"/>
        <pc:sldMkLst>
          <pc:docMk/>
          <pc:sldMk cId="2530716242" sldId="268"/>
        </pc:sldMkLst>
        <pc:spChg chg="mod">
          <ac:chgData name="Armin van Eldik (student)" userId="S::hjg.vaneldik@student.han.nl::6e69fcbe-5a42-4fd8-9bd6-ac6954450cad" providerId="AD" clId="Web-{A36CC99F-505C-2000-BA28-EEB3856646A2}" dt="2021-05-19T12:57:33.465" v="852" actId="20577"/>
          <ac:spMkLst>
            <pc:docMk/>
            <pc:sldMk cId="2530716242" sldId="268"/>
            <ac:spMk id="3" creationId="{2F43F194-B054-4FED-A5E4-0A8BCA73463C}"/>
          </ac:spMkLst>
        </pc:spChg>
      </pc:sldChg>
      <pc:sldChg chg="modSp add replId">
        <pc:chgData name="Armin van Eldik (student)" userId="S::hjg.vaneldik@student.han.nl::6e69fcbe-5a42-4fd8-9bd6-ac6954450cad" providerId="AD" clId="Web-{A36CC99F-505C-2000-BA28-EEB3856646A2}" dt="2021-05-19T12:58:21.139" v="863" actId="20577"/>
        <pc:sldMkLst>
          <pc:docMk/>
          <pc:sldMk cId="2183895592" sldId="269"/>
        </pc:sldMkLst>
        <pc:spChg chg="mod">
          <ac:chgData name="Armin van Eldik (student)" userId="S::hjg.vaneldik@student.han.nl::6e69fcbe-5a42-4fd8-9bd6-ac6954450cad" providerId="AD" clId="Web-{A36CC99F-505C-2000-BA28-EEB3856646A2}" dt="2021-05-19T12:58:21.139" v="863" actId="20577"/>
          <ac:spMkLst>
            <pc:docMk/>
            <pc:sldMk cId="2183895592" sldId="269"/>
            <ac:spMk id="3" creationId="{F9A65C24-530F-454B-980E-8D5F998ACBD6}"/>
          </ac:spMkLst>
        </pc:spChg>
      </pc:sldChg>
      <pc:sldChg chg="modSp add replId">
        <pc:chgData name="Armin van Eldik (student)" userId="S::hjg.vaneldik@student.han.nl::6e69fcbe-5a42-4fd8-9bd6-ac6954450cad" providerId="AD" clId="Web-{A36CC99F-505C-2000-BA28-EEB3856646A2}" dt="2021-05-19T12:58:07.170" v="859" actId="20577"/>
        <pc:sldMkLst>
          <pc:docMk/>
          <pc:sldMk cId="2170082652" sldId="270"/>
        </pc:sldMkLst>
        <pc:spChg chg="mod">
          <ac:chgData name="Armin van Eldik (student)" userId="S::hjg.vaneldik@student.han.nl::6e69fcbe-5a42-4fd8-9bd6-ac6954450cad" providerId="AD" clId="Web-{A36CC99F-505C-2000-BA28-EEB3856646A2}" dt="2021-05-19T12:58:07.170" v="859" actId="20577"/>
          <ac:spMkLst>
            <pc:docMk/>
            <pc:sldMk cId="2170082652" sldId="270"/>
            <ac:spMk id="3" creationId="{F9A65C24-530F-454B-980E-8D5F998ACBD6}"/>
          </ac:spMkLst>
        </pc:spChg>
      </pc:sldChg>
      <pc:sldChg chg="modSp add replId">
        <pc:chgData name="Armin van Eldik (student)" userId="S::hjg.vaneldik@student.han.nl::6e69fcbe-5a42-4fd8-9bd6-ac6954450cad" providerId="AD" clId="Web-{A36CC99F-505C-2000-BA28-EEB3856646A2}" dt="2021-05-19T12:58:17.061" v="862" actId="20577"/>
        <pc:sldMkLst>
          <pc:docMk/>
          <pc:sldMk cId="2931312445" sldId="271"/>
        </pc:sldMkLst>
        <pc:spChg chg="mod">
          <ac:chgData name="Armin van Eldik (student)" userId="S::hjg.vaneldik@student.han.nl::6e69fcbe-5a42-4fd8-9bd6-ac6954450cad" providerId="AD" clId="Web-{A36CC99F-505C-2000-BA28-EEB3856646A2}" dt="2021-05-19T12:58:17.061" v="862" actId="20577"/>
          <ac:spMkLst>
            <pc:docMk/>
            <pc:sldMk cId="2931312445" sldId="271"/>
            <ac:spMk id="3" creationId="{F9A65C24-530F-454B-980E-8D5F998ACBD6}"/>
          </ac:spMkLst>
        </pc:spChg>
      </pc:sldChg>
      <pc:sldMasterChg chg="del delSldLayout">
        <pc:chgData name="Armin van Eldik (student)" userId="S::hjg.vaneldik@student.han.nl::6e69fcbe-5a42-4fd8-9bd6-ac6954450cad" providerId="AD" clId="Web-{A36CC99F-505C-2000-BA28-EEB3856646A2}" dt="2021-05-19T12:33:55.767" v="6"/>
        <pc:sldMasterMkLst>
          <pc:docMk/>
          <pc:sldMasterMk cId="2184050634" sldId="2147483725"/>
        </pc:sldMasterMkLst>
        <pc:sldLayoutChg chg="del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2184050634" sldId="2147483725"/>
            <pc:sldLayoutMk cId="1182984602" sldId="2147483714"/>
          </pc:sldLayoutMkLst>
        </pc:sldLayoutChg>
        <pc:sldLayoutChg chg="del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2184050634" sldId="2147483725"/>
            <pc:sldLayoutMk cId="3186711287" sldId="2147483715"/>
          </pc:sldLayoutMkLst>
        </pc:sldLayoutChg>
        <pc:sldLayoutChg chg="del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2184050634" sldId="2147483725"/>
            <pc:sldLayoutMk cId="3162031545" sldId="2147483716"/>
          </pc:sldLayoutMkLst>
        </pc:sldLayoutChg>
        <pc:sldLayoutChg chg="del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2184050634" sldId="2147483725"/>
            <pc:sldLayoutMk cId="492503159" sldId="2147483717"/>
          </pc:sldLayoutMkLst>
        </pc:sldLayoutChg>
        <pc:sldLayoutChg chg="del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2184050634" sldId="2147483725"/>
            <pc:sldLayoutMk cId="2535144863" sldId="2147483718"/>
          </pc:sldLayoutMkLst>
        </pc:sldLayoutChg>
        <pc:sldLayoutChg chg="del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2184050634" sldId="2147483725"/>
            <pc:sldLayoutMk cId="3264658983" sldId="2147483719"/>
          </pc:sldLayoutMkLst>
        </pc:sldLayoutChg>
        <pc:sldLayoutChg chg="del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2184050634" sldId="2147483725"/>
            <pc:sldLayoutMk cId="2032202891" sldId="2147483720"/>
          </pc:sldLayoutMkLst>
        </pc:sldLayoutChg>
        <pc:sldLayoutChg chg="del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2184050634" sldId="2147483725"/>
            <pc:sldLayoutMk cId="2805641569" sldId="2147483721"/>
          </pc:sldLayoutMkLst>
        </pc:sldLayoutChg>
        <pc:sldLayoutChg chg="del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2184050634" sldId="2147483725"/>
            <pc:sldLayoutMk cId="585357478" sldId="2147483722"/>
          </pc:sldLayoutMkLst>
        </pc:sldLayoutChg>
        <pc:sldLayoutChg chg="del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2184050634" sldId="2147483725"/>
            <pc:sldLayoutMk cId="2819809049" sldId="2147483723"/>
          </pc:sldLayoutMkLst>
        </pc:sldLayoutChg>
        <pc:sldLayoutChg chg="del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2184050634" sldId="2147483725"/>
            <pc:sldLayoutMk cId="2738333725" sldId="2147483724"/>
          </pc:sldLayoutMkLst>
        </pc:sldLayoutChg>
      </pc:sldMasterChg>
      <pc:sldMasterChg chg="add addSldLayout">
        <pc:chgData name="Armin van Eldik (student)" userId="S::hjg.vaneldik@student.han.nl::6e69fcbe-5a42-4fd8-9bd6-ac6954450cad" providerId="AD" clId="Web-{A36CC99F-505C-2000-BA28-EEB3856646A2}" dt="2021-05-19T12:33:55.767" v="6"/>
        <pc:sldMasterMkLst>
          <pc:docMk/>
          <pc:sldMasterMk cId="3674733182" sldId="2147483801"/>
        </pc:sldMasterMkLst>
        <pc:sldLayoutChg chg="add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3674733182" sldId="2147483801"/>
            <pc:sldLayoutMk cId="3944611260" sldId="2147483790"/>
          </pc:sldLayoutMkLst>
        </pc:sldLayoutChg>
        <pc:sldLayoutChg chg="add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3674733182" sldId="2147483801"/>
            <pc:sldLayoutMk cId="3011398333" sldId="2147483791"/>
          </pc:sldLayoutMkLst>
        </pc:sldLayoutChg>
        <pc:sldLayoutChg chg="add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3674733182" sldId="2147483801"/>
            <pc:sldLayoutMk cId="658221275" sldId="2147483792"/>
          </pc:sldLayoutMkLst>
        </pc:sldLayoutChg>
        <pc:sldLayoutChg chg="add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3674733182" sldId="2147483801"/>
            <pc:sldLayoutMk cId="1764968074" sldId="2147483793"/>
          </pc:sldLayoutMkLst>
        </pc:sldLayoutChg>
        <pc:sldLayoutChg chg="add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3674733182" sldId="2147483801"/>
            <pc:sldLayoutMk cId="704354416" sldId="2147483794"/>
          </pc:sldLayoutMkLst>
        </pc:sldLayoutChg>
        <pc:sldLayoutChg chg="add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3674733182" sldId="2147483801"/>
            <pc:sldLayoutMk cId="1423912338" sldId="2147483795"/>
          </pc:sldLayoutMkLst>
        </pc:sldLayoutChg>
        <pc:sldLayoutChg chg="add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3674733182" sldId="2147483801"/>
            <pc:sldLayoutMk cId="383574586" sldId="2147483796"/>
          </pc:sldLayoutMkLst>
        </pc:sldLayoutChg>
        <pc:sldLayoutChg chg="add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3674733182" sldId="2147483801"/>
            <pc:sldLayoutMk cId="1443368292" sldId="2147483797"/>
          </pc:sldLayoutMkLst>
        </pc:sldLayoutChg>
        <pc:sldLayoutChg chg="add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3674733182" sldId="2147483801"/>
            <pc:sldLayoutMk cId="2740170290" sldId="2147483798"/>
          </pc:sldLayoutMkLst>
        </pc:sldLayoutChg>
        <pc:sldLayoutChg chg="add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3674733182" sldId="2147483801"/>
            <pc:sldLayoutMk cId="3238338469" sldId="2147483799"/>
          </pc:sldLayoutMkLst>
        </pc:sldLayoutChg>
        <pc:sldLayoutChg chg="add">
          <pc:chgData name="Armin van Eldik (student)" userId="S::hjg.vaneldik@student.han.nl::6e69fcbe-5a42-4fd8-9bd6-ac6954450cad" providerId="AD" clId="Web-{A36CC99F-505C-2000-BA28-EEB3856646A2}" dt="2021-05-19T12:33:55.767" v="6"/>
          <pc:sldLayoutMkLst>
            <pc:docMk/>
            <pc:sldMasterMk cId="3674733182" sldId="2147483801"/>
            <pc:sldLayoutMk cId="3913476199" sldId="2147483800"/>
          </pc:sldLayoutMkLst>
        </pc:sldLayoutChg>
      </pc:sldMasterChg>
    </pc:docChg>
  </pc:docChgLst>
  <pc:docChgLst>
    <pc:chgData name="Rutger Kemperman (student)" userId="S::rjt.kemperman@student.han.nl::5b500864-59e5-4b07-8a07-dc381edc6cb3" providerId="AD" clId="Web-{3EE64800-AC35-4812-81AC-9B5967BD989F}"/>
    <pc:docChg chg="addSld modSld addMainMaster delMainMaster">
      <pc:chgData name="Rutger Kemperman (student)" userId="S::rjt.kemperman@student.han.nl::5b500864-59e5-4b07-8a07-dc381edc6cb3" providerId="AD" clId="Web-{3EE64800-AC35-4812-81AC-9B5967BD989F}" dt="2021-05-19T12:38:39.337" v="108" actId="20577"/>
      <pc:docMkLst>
        <pc:docMk/>
      </pc:docMkLst>
      <pc:sldChg chg="modSp mod modClrScheme chgLayout">
        <pc:chgData name="Rutger Kemperman (student)" userId="S::rjt.kemperman@student.han.nl::5b500864-59e5-4b07-8a07-dc381edc6cb3" providerId="AD" clId="Web-{3EE64800-AC35-4812-81AC-9B5967BD989F}" dt="2021-05-19T12:31:40.300" v="32"/>
        <pc:sldMkLst>
          <pc:docMk/>
          <pc:sldMk cId="3351439039" sldId="256"/>
        </pc:sldMkLst>
        <pc:spChg chg="mod ord">
          <ac:chgData name="Rutger Kemperman (student)" userId="S::rjt.kemperman@student.han.nl::5b500864-59e5-4b07-8a07-dc381edc6cb3" providerId="AD" clId="Web-{3EE64800-AC35-4812-81AC-9B5967BD989F}" dt="2021-05-19T12:31:40.300" v="32"/>
          <ac:spMkLst>
            <pc:docMk/>
            <pc:sldMk cId="3351439039" sldId="256"/>
            <ac:spMk id="2" creationId="{00000000-0000-0000-0000-000000000000}"/>
          </ac:spMkLst>
        </pc:spChg>
        <pc:spChg chg="mod ord">
          <ac:chgData name="Rutger Kemperman (student)" userId="S::rjt.kemperman@student.han.nl::5b500864-59e5-4b07-8a07-dc381edc6cb3" providerId="AD" clId="Web-{3EE64800-AC35-4812-81AC-9B5967BD989F}" dt="2021-05-19T12:31:40.300" v="32"/>
          <ac:spMkLst>
            <pc:docMk/>
            <pc:sldMk cId="3351439039" sldId="256"/>
            <ac:spMk id="3" creationId="{00000000-0000-0000-0000-000000000000}"/>
          </ac:spMkLst>
        </pc:spChg>
      </pc:sldChg>
      <pc:sldChg chg="new">
        <pc:chgData name="Rutger Kemperman (student)" userId="S::rjt.kemperman@student.han.nl::5b500864-59e5-4b07-8a07-dc381edc6cb3" providerId="AD" clId="Web-{3EE64800-AC35-4812-81AC-9B5967BD989F}" dt="2021-05-19T12:31:56.534" v="33"/>
        <pc:sldMkLst>
          <pc:docMk/>
          <pc:sldMk cId="522907248" sldId="257"/>
        </pc:sldMkLst>
      </pc:sldChg>
      <pc:sldChg chg="modSp">
        <pc:chgData name="Rutger Kemperman (student)" userId="S::rjt.kemperman@student.han.nl::5b500864-59e5-4b07-8a07-dc381edc6cb3" providerId="AD" clId="Web-{3EE64800-AC35-4812-81AC-9B5967BD989F}" dt="2021-05-19T12:38:39.337" v="108" actId="20577"/>
        <pc:sldMkLst>
          <pc:docMk/>
          <pc:sldMk cId="2586557921" sldId="260"/>
        </pc:sldMkLst>
        <pc:spChg chg="mod">
          <ac:chgData name="Rutger Kemperman (student)" userId="S::rjt.kemperman@student.han.nl::5b500864-59e5-4b07-8a07-dc381edc6cb3" providerId="AD" clId="Web-{3EE64800-AC35-4812-81AC-9B5967BD989F}" dt="2021-05-19T12:38:39.337" v="108" actId="20577"/>
          <ac:spMkLst>
            <pc:docMk/>
            <pc:sldMk cId="2586557921" sldId="260"/>
            <ac:spMk id="3" creationId="{2F43F194-B054-4FED-A5E4-0A8BCA73463C}"/>
          </ac:spMkLst>
        </pc:spChg>
      </pc:sldChg>
      <pc:sldMasterChg chg="del delSldLayout">
        <pc:chgData name="Rutger Kemperman (student)" userId="S::rjt.kemperman@student.han.nl::5b500864-59e5-4b07-8a07-dc381edc6cb3" providerId="AD" clId="Web-{3EE64800-AC35-4812-81AC-9B5967BD989F}" dt="2021-05-19T12:31:40.300" v="32"/>
        <pc:sldMasterMkLst>
          <pc:docMk/>
          <pc:sldMasterMk cId="1710546820" sldId="2147483648"/>
        </pc:sldMasterMkLst>
        <pc:sldLayoutChg chg="del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1710546820" sldId="2147483648"/>
            <pc:sldLayoutMk cId="4249299040" sldId="2147483649"/>
          </pc:sldLayoutMkLst>
        </pc:sldLayoutChg>
        <pc:sldLayoutChg chg="del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1710546820" sldId="2147483648"/>
            <pc:sldLayoutMk cId="3885912252" sldId="2147483650"/>
          </pc:sldLayoutMkLst>
        </pc:sldLayoutChg>
        <pc:sldLayoutChg chg="del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1710546820" sldId="2147483648"/>
            <pc:sldLayoutMk cId="1843495715" sldId="2147483651"/>
          </pc:sldLayoutMkLst>
        </pc:sldLayoutChg>
        <pc:sldLayoutChg chg="del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1710546820" sldId="2147483648"/>
            <pc:sldLayoutMk cId="957811407" sldId="2147483652"/>
          </pc:sldLayoutMkLst>
        </pc:sldLayoutChg>
        <pc:sldLayoutChg chg="del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1710546820" sldId="2147483648"/>
            <pc:sldLayoutMk cId="4148315968" sldId="2147483653"/>
          </pc:sldLayoutMkLst>
        </pc:sldLayoutChg>
        <pc:sldLayoutChg chg="del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1710546820" sldId="2147483648"/>
            <pc:sldLayoutMk cId="1937782621" sldId="2147483654"/>
          </pc:sldLayoutMkLst>
        </pc:sldLayoutChg>
        <pc:sldLayoutChg chg="del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1710546820" sldId="2147483648"/>
            <pc:sldLayoutMk cId="3349604172" sldId="2147483655"/>
          </pc:sldLayoutMkLst>
        </pc:sldLayoutChg>
        <pc:sldLayoutChg chg="del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1710546820" sldId="2147483648"/>
            <pc:sldLayoutMk cId="2568389287" sldId="2147483656"/>
          </pc:sldLayoutMkLst>
        </pc:sldLayoutChg>
        <pc:sldLayoutChg chg="del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1710546820" sldId="2147483648"/>
            <pc:sldLayoutMk cId="84292403" sldId="2147483657"/>
          </pc:sldLayoutMkLst>
        </pc:sldLayoutChg>
        <pc:sldLayoutChg chg="del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1710546820" sldId="2147483648"/>
            <pc:sldLayoutMk cId="515967256" sldId="2147483658"/>
          </pc:sldLayoutMkLst>
        </pc:sldLayoutChg>
        <pc:sldLayoutChg chg="del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addSldLayout modSldLayout">
        <pc:chgData name="Rutger Kemperman (student)" userId="S::rjt.kemperman@student.han.nl::5b500864-59e5-4b07-8a07-dc381edc6cb3" providerId="AD" clId="Web-{3EE64800-AC35-4812-81AC-9B5967BD989F}" dt="2021-05-19T12:31:40.300" v="32"/>
        <pc:sldMasterMkLst>
          <pc:docMk/>
          <pc:sldMasterMk cId="2552500246" sldId="2147483660"/>
        </pc:sldMasterMkLst>
        <pc:sldLayoutChg chg="add mod replId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2552500246" sldId="2147483660"/>
            <pc:sldLayoutMk cId="3946872494" sldId="2147483661"/>
          </pc:sldLayoutMkLst>
        </pc:sldLayoutChg>
        <pc:sldLayoutChg chg="add mod replId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2552500246" sldId="2147483660"/>
            <pc:sldLayoutMk cId="1006989167" sldId="2147483662"/>
          </pc:sldLayoutMkLst>
        </pc:sldLayoutChg>
        <pc:sldLayoutChg chg="add mod replId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2552500246" sldId="2147483660"/>
            <pc:sldLayoutMk cId="2433597041" sldId="2147483663"/>
          </pc:sldLayoutMkLst>
        </pc:sldLayoutChg>
        <pc:sldLayoutChg chg="add mod replId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2552500246" sldId="2147483660"/>
            <pc:sldLayoutMk cId="951277238" sldId="2147483664"/>
          </pc:sldLayoutMkLst>
        </pc:sldLayoutChg>
        <pc:sldLayoutChg chg="add mod replId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2552500246" sldId="2147483660"/>
            <pc:sldLayoutMk cId="3348776093" sldId="2147483665"/>
          </pc:sldLayoutMkLst>
        </pc:sldLayoutChg>
        <pc:sldLayoutChg chg="add mod replId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2552500246" sldId="2147483660"/>
            <pc:sldLayoutMk cId="1829120184" sldId="2147483666"/>
          </pc:sldLayoutMkLst>
        </pc:sldLayoutChg>
        <pc:sldLayoutChg chg="add mod replId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2552500246" sldId="2147483660"/>
            <pc:sldLayoutMk cId="3816080901" sldId="2147483667"/>
          </pc:sldLayoutMkLst>
        </pc:sldLayoutChg>
        <pc:sldLayoutChg chg="add mod replId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2552500246" sldId="2147483660"/>
            <pc:sldLayoutMk cId="1399512535" sldId="2147483668"/>
          </pc:sldLayoutMkLst>
        </pc:sldLayoutChg>
        <pc:sldLayoutChg chg="add mod replId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2552500246" sldId="2147483660"/>
            <pc:sldLayoutMk cId="3320340629" sldId="2147483669"/>
          </pc:sldLayoutMkLst>
        </pc:sldLayoutChg>
        <pc:sldLayoutChg chg="add mod replId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2552500246" sldId="2147483660"/>
            <pc:sldLayoutMk cId="921810685" sldId="2147483670"/>
          </pc:sldLayoutMkLst>
        </pc:sldLayoutChg>
        <pc:sldLayoutChg chg="add mod replId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2552500246" sldId="2147483660"/>
            <pc:sldLayoutMk cId="1277693028" sldId="2147483671"/>
          </pc:sldLayoutMkLst>
        </pc:sldLayoutChg>
        <pc:sldLayoutChg chg="add mod replId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2552500246" sldId="2147483660"/>
            <pc:sldLayoutMk cId="1353135594" sldId="2147483672"/>
          </pc:sldLayoutMkLst>
        </pc:sldLayoutChg>
        <pc:sldLayoutChg chg="add mod replId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2552500246" sldId="2147483660"/>
            <pc:sldLayoutMk cId="3871724584" sldId="2147483673"/>
          </pc:sldLayoutMkLst>
        </pc:sldLayoutChg>
        <pc:sldLayoutChg chg="add mod replId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2552500246" sldId="2147483660"/>
            <pc:sldLayoutMk cId="2678716486" sldId="2147483674"/>
          </pc:sldLayoutMkLst>
        </pc:sldLayoutChg>
        <pc:sldLayoutChg chg="add mod replId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2552500246" sldId="2147483660"/>
            <pc:sldLayoutMk cId="2088531955" sldId="2147483675"/>
          </pc:sldLayoutMkLst>
        </pc:sldLayoutChg>
        <pc:sldLayoutChg chg="add mod replId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2552500246" sldId="2147483660"/>
            <pc:sldLayoutMk cId="1122037921" sldId="2147483676"/>
          </pc:sldLayoutMkLst>
        </pc:sldLayoutChg>
        <pc:sldLayoutChg chg="add mod replId">
          <pc:chgData name="Rutger Kemperman (student)" userId="S::rjt.kemperman@student.han.nl::5b500864-59e5-4b07-8a07-dc381edc6cb3" providerId="AD" clId="Web-{3EE64800-AC35-4812-81AC-9B5967BD989F}" dt="2021-05-19T12:31:40.300" v="32"/>
          <pc:sldLayoutMkLst>
            <pc:docMk/>
            <pc:sldMasterMk cId="2552500246" sldId="2147483660"/>
            <pc:sldLayoutMk cId="2226577445" sldId="2147483677"/>
          </pc:sldLayoutMkLst>
        </pc:sldLayoutChg>
      </pc:sldMasterChg>
    </pc:docChg>
  </pc:docChgLst>
  <pc:docChgLst>
    <pc:chgData name="Armin van Eldik (student)" userId="S::hjg.vaneldik@student.han.nl::6e69fcbe-5a42-4fd8-9bd6-ac6954450cad" providerId="AD" clId="Web-{8CA61B2C-87F3-6CF9-C283-1020E9C06A9A}"/>
    <pc:docChg chg="addSld modSld sldOrd">
      <pc:chgData name="Armin van Eldik (student)" userId="S::hjg.vaneldik@student.han.nl::6e69fcbe-5a42-4fd8-9bd6-ac6954450cad" providerId="AD" clId="Web-{8CA61B2C-87F3-6CF9-C283-1020E9C06A9A}" dt="2021-06-02T09:32:16.402" v="185" actId="20577"/>
      <pc:docMkLst>
        <pc:docMk/>
      </pc:docMkLst>
      <pc:sldChg chg="modSp">
        <pc:chgData name="Armin van Eldik (student)" userId="S::hjg.vaneldik@student.han.nl::6e69fcbe-5a42-4fd8-9bd6-ac6954450cad" providerId="AD" clId="Web-{8CA61B2C-87F3-6CF9-C283-1020E9C06A9A}" dt="2021-06-02T09:01:32.124" v="43" actId="20577"/>
        <pc:sldMkLst>
          <pc:docMk/>
          <pc:sldMk cId="288731724" sldId="259"/>
        </pc:sldMkLst>
        <pc:spChg chg="mod">
          <ac:chgData name="Armin van Eldik (student)" userId="S::hjg.vaneldik@student.han.nl::6e69fcbe-5a42-4fd8-9bd6-ac6954450cad" providerId="AD" clId="Web-{8CA61B2C-87F3-6CF9-C283-1020E9C06A9A}" dt="2021-06-02T09:01:32.124" v="43" actId="20577"/>
          <ac:spMkLst>
            <pc:docMk/>
            <pc:sldMk cId="288731724" sldId="259"/>
            <ac:spMk id="3" creationId="{6EB6FFD1-1FBE-429D-BC01-D321F0DFC48C}"/>
          </ac:spMkLst>
        </pc:spChg>
      </pc:sldChg>
      <pc:sldChg chg="modSp">
        <pc:chgData name="Armin van Eldik (student)" userId="S::hjg.vaneldik@student.han.nl::6e69fcbe-5a42-4fd8-9bd6-ac6954450cad" providerId="AD" clId="Web-{8CA61B2C-87F3-6CF9-C283-1020E9C06A9A}" dt="2021-06-02T09:32:16.402" v="185" actId="20577"/>
        <pc:sldMkLst>
          <pc:docMk/>
          <pc:sldMk cId="4055793874" sldId="262"/>
        </pc:sldMkLst>
        <pc:spChg chg="mod">
          <ac:chgData name="Armin van Eldik (student)" userId="S::hjg.vaneldik@student.han.nl::6e69fcbe-5a42-4fd8-9bd6-ac6954450cad" providerId="AD" clId="Web-{8CA61B2C-87F3-6CF9-C283-1020E9C06A9A}" dt="2021-06-02T09:30:07.836" v="149" actId="20577"/>
          <ac:spMkLst>
            <pc:docMk/>
            <pc:sldMk cId="4055793874" sldId="262"/>
            <ac:spMk id="2" creationId="{85E9AF37-F99F-49E9-8873-3DB5BA6E6C7D}"/>
          </ac:spMkLst>
        </pc:spChg>
        <pc:spChg chg="mod">
          <ac:chgData name="Armin van Eldik (student)" userId="S::hjg.vaneldik@student.han.nl::6e69fcbe-5a42-4fd8-9bd6-ac6954450cad" providerId="AD" clId="Web-{8CA61B2C-87F3-6CF9-C283-1020E9C06A9A}" dt="2021-06-02T09:32:16.402" v="185" actId="20577"/>
          <ac:spMkLst>
            <pc:docMk/>
            <pc:sldMk cId="4055793874" sldId="262"/>
            <ac:spMk id="3" creationId="{0ACD731F-4753-4C5F-A857-60988DE1DA73}"/>
          </ac:spMkLst>
        </pc:spChg>
      </pc:sldChg>
      <pc:sldChg chg="delSp modSp">
        <pc:chgData name="Armin van Eldik (student)" userId="S::hjg.vaneldik@student.han.nl::6e69fcbe-5a42-4fd8-9bd6-ac6954450cad" providerId="AD" clId="Web-{8CA61B2C-87F3-6CF9-C283-1020E9C06A9A}" dt="2021-06-02T09:31:35.807" v="160" actId="20577"/>
        <pc:sldMkLst>
          <pc:docMk/>
          <pc:sldMk cId="3243146800" sldId="263"/>
        </pc:sldMkLst>
        <pc:spChg chg="mod">
          <ac:chgData name="Armin van Eldik (student)" userId="S::hjg.vaneldik@student.han.nl::6e69fcbe-5a42-4fd8-9bd6-ac6954450cad" providerId="AD" clId="Web-{8CA61B2C-87F3-6CF9-C283-1020E9C06A9A}" dt="2021-06-02T09:31:35.807" v="160" actId="20577"/>
          <ac:spMkLst>
            <pc:docMk/>
            <pc:sldMk cId="3243146800" sldId="263"/>
            <ac:spMk id="2" creationId="{4EE6EEF3-B6D8-4EA3-95A3-C1A446E1F76F}"/>
          </ac:spMkLst>
        </pc:spChg>
        <pc:spChg chg="del mod">
          <ac:chgData name="Armin van Eldik (student)" userId="S::hjg.vaneldik@student.han.nl::6e69fcbe-5a42-4fd8-9bd6-ac6954450cad" providerId="AD" clId="Web-{8CA61B2C-87F3-6CF9-C283-1020E9C06A9A}" dt="2021-06-02T09:31:05.056" v="154"/>
          <ac:spMkLst>
            <pc:docMk/>
            <pc:sldMk cId="3243146800" sldId="263"/>
            <ac:spMk id="3" creationId="{2EE9F1D1-5B1E-403E-92C9-453A4DA94681}"/>
          </ac:spMkLst>
        </pc:spChg>
      </pc:sldChg>
      <pc:sldChg chg="modSp">
        <pc:chgData name="Armin van Eldik (student)" userId="S::hjg.vaneldik@student.han.nl::6e69fcbe-5a42-4fd8-9bd6-ac6954450cad" providerId="AD" clId="Web-{8CA61B2C-87F3-6CF9-C283-1020E9C06A9A}" dt="2021-06-02T09:00:52.608" v="23" actId="20577"/>
        <pc:sldMkLst>
          <pc:docMk/>
          <pc:sldMk cId="1147094202" sldId="264"/>
        </pc:sldMkLst>
        <pc:spChg chg="mod">
          <ac:chgData name="Armin van Eldik (student)" userId="S::hjg.vaneldik@student.han.nl::6e69fcbe-5a42-4fd8-9bd6-ac6954450cad" providerId="AD" clId="Web-{8CA61B2C-87F3-6CF9-C283-1020E9C06A9A}" dt="2021-06-02T09:00:52.608" v="23" actId="20577"/>
          <ac:spMkLst>
            <pc:docMk/>
            <pc:sldMk cId="1147094202" sldId="264"/>
            <ac:spMk id="3" creationId="{6EB6FFD1-1FBE-429D-BC01-D321F0DFC48C}"/>
          </ac:spMkLst>
        </pc:spChg>
      </pc:sldChg>
      <pc:sldChg chg="modSp">
        <pc:chgData name="Armin van Eldik (student)" userId="S::hjg.vaneldik@student.han.nl::6e69fcbe-5a42-4fd8-9bd6-ac6954450cad" providerId="AD" clId="Web-{8CA61B2C-87F3-6CF9-C283-1020E9C06A9A}" dt="2021-06-02T09:01:23.265" v="42" actId="20577"/>
        <pc:sldMkLst>
          <pc:docMk/>
          <pc:sldMk cId="199244033" sldId="265"/>
        </pc:sldMkLst>
        <pc:spChg chg="mod">
          <ac:chgData name="Armin van Eldik (student)" userId="S::hjg.vaneldik@student.han.nl::6e69fcbe-5a42-4fd8-9bd6-ac6954450cad" providerId="AD" clId="Web-{8CA61B2C-87F3-6CF9-C283-1020E9C06A9A}" dt="2021-06-02T09:01:23.265" v="42" actId="20577"/>
          <ac:spMkLst>
            <pc:docMk/>
            <pc:sldMk cId="199244033" sldId="265"/>
            <ac:spMk id="3" creationId="{6EB6FFD1-1FBE-429D-BC01-D321F0DFC48C}"/>
          </ac:spMkLst>
        </pc:spChg>
      </pc:sldChg>
      <pc:sldChg chg="modSp">
        <pc:chgData name="Armin van Eldik (student)" userId="S::hjg.vaneldik@student.han.nl::6e69fcbe-5a42-4fd8-9bd6-ac6954450cad" providerId="AD" clId="Web-{8CA61B2C-87F3-6CF9-C283-1020E9C06A9A}" dt="2021-06-02T09:01:14.577" v="40" actId="20577"/>
        <pc:sldMkLst>
          <pc:docMk/>
          <pc:sldMk cId="1430436464" sldId="266"/>
        </pc:sldMkLst>
        <pc:spChg chg="mod">
          <ac:chgData name="Armin van Eldik (student)" userId="S::hjg.vaneldik@student.han.nl::6e69fcbe-5a42-4fd8-9bd6-ac6954450cad" providerId="AD" clId="Web-{8CA61B2C-87F3-6CF9-C283-1020E9C06A9A}" dt="2021-06-02T09:01:14.577" v="40" actId="20577"/>
          <ac:spMkLst>
            <pc:docMk/>
            <pc:sldMk cId="1430436464" sldId="266"/>
            <ac:spMk id="3" creationId="{6EB6FFD1-1FBE-429D-BC01-D321F0DFC48C}"/>
          </ac:spMkLst>
        </pc:spChg>
      </pc:sldChg>
      <pc:sldChg chg="addSp delSp modSp add ord replId">
        <pc:chgData name="Armin van Eldik (student)" userId="S::hjg.vaneldik@student.han.nl::6e69fcbe-5a42-4fd8-9bd6-ac6954450cad" providerId="AD" clId="Web-{8CA61B2C-87F3-6CF9-C283-1020E9C06A9A}" dt="2021-06-02T09:14:11.579" v="138" actId="1076"/>
        <pc:sldMkLst>
          <pc:docMk/>
          <pc:sldMk cId="2092615081" sldId="273"/>
        </pc:sldMkLst>
        <pc:spChg chg="mod">
          <ac:chgData name="Armin van Eldik (student)" userId="S::hjg.vaneldik@student.han.nl::6e69fcbe-5a42-4fd8-9bd6-ac6954450cad" providerId="AD" clId="Web-{8CA61B2C-87F3-6CF9-C283-1020E9C06A9A}" dt="2021-06-02T09:14:11.579" v="138" actId="1076"/>
          <ac:spMkLst>
            <pc:docMk/>
            <pc:sldMk cId="2092615081" sldId="273"/>
            <ac:spMk id="2" creationId="{390C4F9C-AB8C-4052-8FA3-0F17A67679A1}"/>
          </ac:spMkLst>
        </pc:spChg>
        <pc:spChg chg="mod">
          <ac:chgData name="Armin van Eldik (student)" userId="S::hjg.vaneldik@student.han.nl::6e69fcbe-5a42-4fd8-9bd6-ac6954450cad" providerId="AD" clId="Web-{8CA61B2C-87F3-6CF9-C283-1020E9C06A9A}" dt="2021-06-02T09:05:43.114" v="94" actId="20577"/>
          <ac:spMkLst>
            <pc:docMk/>
            <pc:sldMk cId="2092615081" sldId="273"/>
            <ac:spMk id="3" creationId="{6EB6FFD1-1FBE-429D-BC01-D321F0DFC48C}"/>
          </ac:spMkLst>
        </pc:spChg>
        <pc:spChg chg="add del">
          <ac:chgData name="Armin van Eldik (student)" userId="S::hjg.vaneldik@student.han.nl::6e69fcbe-5a42-4fd8-9bd6-ac6954450cad" providerId="AD" clId="Web-{8CA61B2C-87F3-6CF9-C283-1020E9C06A9A}" dt="2021-06-02T09:07:33.445" v="132"/>
          <ac:spMkLst>
            <pc:docMk/>
            <pc:sldMk cId="2092615081" sldId="273"/>
            <ac:spMk id="5" creationId="{B176B9A8-EE54-4C75-8F77-C49C73DE1960}"/>
          </ac:spMkLst>
        </pc:spChg>
        <pc:spChg chg="add del mod">
          <ac:chgData name="Armin van Eldik (student)" userId="S::hjg.vaneldik@student.han.nl::6e69fcbe-5a42-4fd8-9bd6-ac6954450cad" providerId="AD" clId="Web-{8CA61B2C-87F3-6CF9-C283-1020E9C06A9A}" dt="2021-06-02T09:10:29.433" v="137"/>
          <ac:spMkLst>
            <pc:docMk/>
            <pc:sldMk cId="2092615081" sldId="273"/>
            <ac:spMk id="6" creationId="{A5663DF7-CCBE-43A2-8859-1FB00AE904C0}"/>
          </ac:spMkLst>
        </pc:spChg>
        <pc:picChg chg="del">
          <ac:chgData name="Armin van Eldik (student)" userId="S::hjg.vaneldik@student.han.nl::6e69fcbe-5a42-4fd8-9bd6-ac6954450cad" providerId="AD" clId="Web-{8CA61B2C-87F3-6CF9-C283-1020E9C06A9A}" dt="2021-06-02T09:05:43.833" v="95"/>
          <ac:picMkLst>
            <pc:docMk/>
            <pc:sldMk cId="2092615081" sldId="273"/>
            <ac:picMk id="4" creationId="{FF489594-D3AF-4109-8936-5AFE06CFE974}"/>
          </ac:picMkLst>
        </pc:picChg>
      </pc:sldChg>
    </pc:docChg>
  </pc:docChgLst>
  <pc:docChgLst>
    <pc:chgData name="Armin van Eldik (student)" userId="S::hjg.vaneldik@student.han.nl::6e69fcbe-5a42-4fd8-9bd6-ac6954450cad" providerId="AD" clId="Web-{8ED4458C-AD47-663C-61C3-98B66052B8EB}"/>
    <pc:docChg chg="modSld">
      <pc:chgData name="Armin van Eldik (student)" userId="S::hjg.vaneldik@student.han.nl::6e69fcbe-5a42-4fd8-9bd6-ac6954450cad" providerId="AD" clId="Web-{8ED4458C-AD47-663C-61C3-98B66052B8EB}" dt="2021-05-19T14:15:48.791" v="35" actId="20577"/>
      <pc:docMkLst>
        <pc:docMk/>
      </pc:docMkLst>
      <pc:sldChg chg="modSp">
        <pc:chgData name="Armin van Eldik (student)" userId="S::hjg.vaneldik@student.han.nl::6e69fcbe-5a42-4fd8-9bd6-ac6954450cad" providerId="AD" clId="Web-{8ED4458C-AD47-663C-61C3-98B66052B8EB}" dt="2021-05-19T14:15:31.274" v="28" actId="20577"/>
        <pc:sldMkLst>
          <pc:docMk/>
          <pc:sldMk cId="2167450972" sldId="261"/>
        </pc:sldMkLst>
        <pc:spChg chg="mod">
          <ac:chgData name="Armin van Eldik (student)" userId="S::hjg.vaneldik@student.han.nl::6e69fcbe-5a42-4fd8-9bd6-ac6954450cad" providerId="AD" clId="Web-{8ED4458C-AD47-663C-61C3-98B66052B8EB}" dt="2021-05-19T14:15:31.274" v="28" actId="20577"/>
          <ac:spMkLst>
            <pc:docMk/>
            <pc:sldMk cId="2167450972" sldId="261"/>
            <ac:spMk id="3" creationId="{F9A65C24-530F-454B-980E-8D5F998ACBD6}"/>
          </ac:spMkLst>
        </pc:spChg>
      </pc:sldChg>
      <pc:sldChg chg="modSp">
        <pc:chgData name="Armin van Eldik (student)" userId="S::hjg.vaneldik@student.han.nl::6e69fcbe-5a42-4fd8-9bd6-ac6954450cad" providerId="AD" clId="Web-{8ED4458C-AD47-663C-61C3-98B66052B8EB}" dt="2021-05-19T14:15:48.791" v="35" actId="20577"/>
        <pc:sldMkLst>
          <pc:docMk/>
          <pc:sldMk cId="2183895592" sldId="269"/>
        </pc:sldMkLst>
        <pc:spChg chg="mod">
          <ac:chgData name="Armin van Eldik (student)" userId="S::hjg.vaneldik@student.han.nl::6e69fcbe-5a42-4fd8-9bd6-ac6954450cad" providerId="AD" clId="Web-{8ED4458C-AD47-663C-61C3-98B66052B8EB}" dt="2021-05-19T14:15:48.791" v="35" actId="20577"/>
          <ac:spMkLst>
            <pc:docMk/>
            <pc:sldMk cId="2183895592" sldId="269"/>
            <ac:spMk id="3" creationId="{F9A65C24-530F-454B-980E-8D5F998ACBD6}"/>
          </ac:spMkLst>
        </pc:spChg>
      </pc:sldChg>
      <pc:sldChg chg="modSp">
        <pc:chgData name="Armin van Eldik (student)" userId="S::hjg.vaneldik@student.han.nl::6e69fcbe-5a42-4fd8-9bd6-ac6954450cad" providerId="AD" clId="Web-{8ED4458C-AD47-663C-61C3-98B66052B8EB}" dt="2021-05-19T14:15:36.712" v="30" actId="20577"/>
        <pc:sldMkLst>
          <pc:docMk/>
          <pc:sldMk cId="2170082652" sldId="270"/>
        </pc:sldMkLst>
        <pc:spChg chg="mod">
          <ac:chgData name="Armin van Eldik (student)" userId="S::hjg.vaneldik@student.han.nl::6e69fcbe-5a42-4fd8-9bd6-ac6954450cad" providerId="AD" clId="Web-{8ED4458C-AD47-663C-61C3-98B66052B8EB}" dt="2021-05-19T14:15:36.712" v="30" actId="20577"/>
          <ac:spMkLst>
            <pc:docMk/>
            <pc:sldMk cId="2170082652" sldId="270"/>
            <ac:spMk id="3" creationId="{F9A65C24-530F-454B-980E-8D5F998ACBD6}"/>
          </ac:spMkLst>
        </pc:spChg>
      </pc:sldChg>
      <pc:sldChg chg="modSp">
        <pc:chgData name="Armin van Eldik (student)" userId="S::hjg.vaneldik@student.han.nl::6e69fcbe-5a42-4fd8-9bd6-ac6954450cad" providerId="AD" clId="Web-{8ED4458C-AD47-663C-61C3-98B66052B8EB}" dt="2021-05-19T14:15:39.697" v="32" actId="20577"/>
        <pc:sldMkLst>
          <pc:docMk/>
          <pc:sldMk cId="2931312445" sldId="271"/>
        </pc:sldMkLst>
        <pc:spChg chg="mod">
          <ac:chgData name="Armin van Eldik (student)" userId="S::hjg.vaneldik@student.han.nl::6e69fcbe-5a42-4fd8-9bd6-ac6954450cad" providerId="AD" clId="Web-{8ED4458C-AD47-663C-61C3-98B66052B8EB}" dt="2021-05-19T14:15:39.697" v="32" actId="20577"/>
          <ac:spMkLst>
            <pc:docMk/>
            <pc:sldMk cId="2931312445" sldId="271"/>
            <ac:spMk id="3" creationId="{F9A65C24-530F-454B-980E-8D5F998ACBD6}"/>
          </ac:spMkLst>
        </pc:spChg>
      </pc:sldChg>
    </pc:docChg>
  </pc:docChgLst>
  <pc:docChgLst>
    <pc:chgData name="Armin van Eldik (student)" userId="S::hjg.vaneldik@student.han.nl::6e69fcbe-5a42-4fd8-9bd6-ac6954450cad" providerId="AD" clId="Web-{0B510F39-D903-29B3-2546-53E78426F661}"/>
    <pc:docChg chg="modSld">
      <pc:chgData name="Armin van Eldik (student)" userId="S::hjg.vaneldik@student.han.nl::6e69fcbe-5a42-4fd8-9bd6-ac6954450cad" providerId="AD" clId="Web-{0B510F39-D903-29B3-2546-53E78426F661}" dt="2021-06-02T09:58:30.249" v="49" actId="20577"/>
      <pc:docMkLst>
        <pc:docMk/>
      </pc:docMkLst>
      <pc:sldChg chg="modSp">
        <pc:chgData name="Armin van Eldik (student)" userId="S::hjg.vaneldik@student.han.nl::6e69fcbe-5a42-4fd8-9bd6-ac6954450cad" providerId="AD" clId="Web-{0B510F39-D903-29B3-2546-53E78426F661}" dt="2021-06-02T09:58:30.249" v="49" actId="20577"/>
        <pc:sldMkLst>
          <pc:docMk/>
          <pc:sldMk cId="4055793874" sldId="262"/>
        </pc:sldMkLst>
        <pc:spChg chg="mod">
          <ac:chgData name="Armin van Eldik (student)" userId="S::hjg.vaneldik@student.han.nl::6e69fcbe-5a42-4fd8-9bd6-ac6954450cad" providerId="AD" clId="Web-{0B510F39-D903-29B3-2546-53E78426F661}" dt="2021-06-02T09:58:30.249" v="49" actId="20577"/>
          <ac:spMkLst>
            <pc:docMk/>
            <pc:sldMk cId="4055793874" sldId="262"/>
            <ac:spMk id="3" creationId="{0ACD731F-4753-4C5F-A857-60988DE1DA73}"/>
          </ac:spMkLst>
        </pc:spChg>
      </pc:sldChg>
    </pc:docChg>
  </pc:docChgLst>
  <pc:docChgLst>
    <pc:chgData name="Jung Ho Loos (student)" userId="S::jh.loos@student.han.nl::2a27de8e-988c-496a-9443-cf4806c74c70" providerId="AD" clId="Web-{082A7693-48D4-4334-90CE-7670F6993A2B}"/>
    <pc:docChg chg="modSld">
      <pc:chgData name="Jung Ho Loos (student)" userId="S::jh.loos@student.han.nl::2a27de8e-988c-496a-9443-cf4806c74c70" providerId="AD" clId="Web-{082A7693-48D4-4334-90CE-7670F6993A2B}" dt="2021-05-19T12:30:56.375" v="5" actId="20577"/>
      <pc:docMkLst>
        <pc:docMk/>
      </pc:docMkLst>
      <pc:sldChg chg="modSp">
        <pc:chgData name="Jung Ho Loos (student)" userId="S::jh.loos@student.han.nl::2a27de8e-988c-496a-9443-cf4806c74c70" providerId="AD" clId="Web-{082A7693-48D4-4334-90CE-7670F6993A2B}" dt="2021-05-19T12:30:56.375" v="5" actId="20577"/>
        <pc:sldMkLst>
          <pc:docMk/>
          <pc:sldMk cId="3351439039" sldId="256"/>
        </pc:sldMkLst>
        <pc:spChg chg="mod">
          <ac:chgData name="Jung Ho Loos (student)" userId="S::jh.loos@student.han.nl::2a27de8e-988c-496a-9443-cf4806c74c70" providerId="AD" clId="Web-{082A7693-48D4-4334-90CE-7670F6993A2B}" dt="2021-05-19T12:30:56.375" v="5" actId="20577"/>
          <ac:spMkLst>
            <pc:docMk/>
            <pc:sldMk cId="3351439039" sldId="256"/>
            <ac:spMk id="3" creationId="{00000000-0000-0000-0000-000000000000}"/>
          </ac:spMkLst>
        </pc:spChg>
      </pc:sldChg>
    </pc:docChg>
  </pc:docChgLst>
  <pc:docChgLst>
    <pc:chgData name="Armin van Eldik (student)" userId="S::hjg.vaneldik@student.han.nl::6e69fcbe-5a42-4fd8-9bd6-ac6954450cad" providerId="AD" clId="Web-{BB74B54E-08E0-4C01-9E19-BD9816B526C4}"/>
    <pc:docChg chg="modSld">
      <pc:chgData name="Armin van Eldik (student)" userId="S::hjg.vaneldik@student.han.nl::6e69fcbe-5a42-4fd8-9bd6-ac6954450cad" providerId="AD" clId="Web-{BB74B54E-08E0-4C01-9E19-BD9816B526C4}" dt="2021-06-02T08:56:02.847" v="2" actId="20577"/>
      <pc:docMkLst>
        <pc:docMk/>
      </pc:docMkLst>
      <pc:sldChg chg="modSp">
        <pc:chgData name="Armin van Eldik (student)" userId="S::hjg.vaneldik@student.han.nl::6e69fcbe-5a42-4fd8-9bd6-ac6954450cad" providerId="AD" clId="Web-{BB74B54E-08E0-4C01-9E19-BD9816B526C4}" dt="2021-06-02T08:56:02.847" v="2" actId="20577"/>
        <pc:sldMkLst>
          <pc:docMk/>
          <pc:sldMk cId="2530716242" sldId="268"/>
        </pc:sldMkLst>
        <pc:spChg chg="mod">
          <ac:chgData name="Armin van Eldik (student)" userId="S::hjg.vaneldik@student.han.nl::6e69fcbe-5a42-4fd8-9bd6-ac6954450cad" providerId="AD" clId="Web-{BB74B54E-08E0-4C01-9E19-BD9816B526C4}" dt="2021-06-02T08:56:02.847" v="2" actId="20577"/>
          <ac:spMkLst>
            <pc:docMk/>
            <pc:sldMk cId="2530716242" sldId="268"/>
            <ac:spMk id="3" creationId="{2F43F194-B054-4FED-A5E4-0A8BCA73463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7D8F6-3D2F-4A57-BEFA-858FDC33541B}" type="datetimeFigureOut">
              <a:rPr lang="nl-NL"/>
              <a:t>2-6-2021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F6F07-093A-48A1-820B-9E70B9CD629B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89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Calibri"/>
              </a:rPr>
              <a:t>Gekozen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voor</a:t>
            </a:r>
            <a:r>
              <a:rPr lang="en-US">
                <a:cs typeface="Calibri"/>
              </a:rPr>
              <a:t> galaxy</a:t>
            </a:r>
            <a:endParaRPr lang="nl-NL"/>
          </a:p>
          <a:p>
            <a:pPr marL="628650" lvl="1" indent="-171450">
              <a:buFont typeface="Arial"/>
              <a:buChar char="•"/>
            </a:pPr>
            <a:r>
              <a:rPr lang="en-US">
                <a:cs typeface="Calibri"/>
              </a:rPr>
              <a:t>Op de </a:t>
            </a:r>
            <a:r>
              <a:rPr lang="en-US" err="1">
                <a:cs typeface="Calibri"/>
              </a:rPr>
              <a:t>gok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Elke tool </a:t>
            </a:r>
            <a:r>
              <a:rPr lang="en-US" err="1">
                <a:cs typeface="Calibri"/>
              </a:rPr>
              <a:t>heeft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zijn</a:t>
            </a:r>
            <a:r>
              <a:rPr lang="en-US">
                <a:cs typeface="Calibri"/>
              </a:rPr>
              <a:t> eigen parameters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werkwijze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Data </a:t>
            </a:r>
            <a:r>
              <a:rPr lang="en-US" err="1">
                <a:cs typeface="Calibri"/>
              </a:rPr>
              <a:t>kun</a:t>
            </a:r>
            <a:r>
              <a:rPr lang="en-US">
                <a:cs typeface="Calibri"/>
              </a:rPr>
              <a:t> je </a:t>
            </a:r>
            <a:r>
              <a:rPr lang="en-US" err="1">
                <a:cs typeface="Calibri"/>
              </a:rPr>
              <a:t>aangeven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wanneer</a:t>
            </a:r>
            <a:r>
              <a:rPr lang="en-US">
                <a:cs typeface="Calibri"/>
              </a:rPr>
              <a:t> je de workflow start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inde</a:t>
            </a:r>
            <a:r>
              <a:rPr lang="en-US">
                <a:cs typeface="Calibri"/>
              </a:rPr>
              <a:t> workflow </a:t>
            </a:r>
            <a:r>
              <a:rPr lang="en-US" err="1">
                <a:cs typeface="Calibri"/>
              </a:rPr>
              <a:t>zelf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Tools </a:t>
            </a:r>
            <a:r>
              <a:rPr lang="en-US" err="1">
                <a:cs typeface="Calibri"/>
              </a:rPr>
              <a:t>runnen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output </a:t>
            </a:r>
            <a:r>
              <a:rPr lang="en-US" err="1">
                <a:cs typeface="Calibri"/>
              </a:rPr>
              <a:t>controleren</a:t>
            </a:r>
            <a:r>
              <a:rPr lang="en-US">
                <a:cs typeface="Calibri"/>
              </a:rPr>
              <a:t>, parameters </a:t>
            </a:r>
            <a:r>
              <a:rPr lang="en-US" err="1">
                <a:cs typeface="Calibri"/>
              </a:rPr>
              <a:t>aanpassen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F6F07-093A-48A1-820B-9E70B9CD629B}" type="slidenum">
              <a:rPr lang="nl-NL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889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Usagi 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athena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blijken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aanwezig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gzocht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alternatief</a:t>
            </a:r>
            <a:r>
              <a:rPr lang="en-US">
                <a:cs typeface="Calibri"/>
              </a:rPr>
              <a:t> maar </a:t>
            </a:r>
            <a:r>
              <a:rPr lang="en-US" err="1">
                <a:cs typeface="Calibri"/>
              </a:rPr>
              <a:t>niet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gevonden</a:t>
            </a:r>
            <a:endParaRPr lang="nl-NL"/>
          </a:p>
          <a:p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Data die we nu </a:t>
            </a:r>
            <a:r>
              <a:rPr lang="en-US" err="1">
                <a:cs typeface="Calibri"/>
              </a:rPr>
              <a:t>hebben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gebruiken</a:t>
            </a:r>
            <a:r>
              <a:rPr lang="en-US">
                <a:cs typeface="Calibri"/>
              </a:rPr>
              <a:t> via bash script om de workflow </a:t>
            </a:r>
            <a:r>
              <a:rPr lang="en-US" err="1">
                <a:cs typeface="Calibri"/>
              </a:rPr>
              <a:t>af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maken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F6F07-093A-48A1-820B-9E70B9CD629B}" type="slidenum">
              <a:rPr lang="nl-NL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5075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Usagi 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athena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blijken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aanwezig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gzocht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alternatief</a:t>
            </a:r>
            <a:r>
              <a:rPr lang="en-US">
                <a:cs typeface="Calibri"/>
              </a:rPr>
              <a:t> maar </a:t>
            </a:r>
            <a:r>
              <a:rPr lang="en-US" err="1">
                <a:cs typeface="Calibri"/>
              </a:rPr>
              <a:t>niet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gevonden</a:t>
            </a:r>
            <a:endParaRPr lang="nl-NL"/>
          </a:p>
          <a:p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Data die we nu </a:t>
            </a:r>
            <a:r>
              <a:rPr lang="en-US" err="1">
                <a:cs typeface="Calibri"/>
              </a:rPr>
              <a:t>hebben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gebruiken</a:t>
            </a:r>
            <a:r>
              <a:rPr lang="en-US">
                <a:cs typeface="Calibri"/>
              </a:rPr>
              <a:t> via bash script om de workflow </a:t>
            </a:r>
            <a:r>
              <a:rPr lang="en-US" err="1">
                <a:cs typeface="Calibri"/>
              </a:rPr>
              <a:t>af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maken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F6F07-093A-48A1-820B-9E70B9CD629B}" type="slidenum">
              <a:rPr lang="nl-NL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9098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Usagi 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athena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blijken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aanwezig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gzocht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alternatief</a:t>
            </a:r>
            <a:r>
              <a:rPr lang="en-US">
                <a:cs typeface="Calibri"/>
              </a:rPr>
              <a:t> maar </a:t>
            </a:r>
            <a:r>
              <a:rPr lang="en-US" err="1">
                <a:cs typeface="Calibri"/>
              </a:rPr>
              <a:t>niet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gevonden</a:t>
            </a:r>
            <a:endParaRPr lang="nl-NL"/>
          </a:p>
          <a:p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Data die we nu </a:t>
            </a:r>
            <a:r>
              <a:rPr lang="en-US" err="1">
                <a:cs typeface="Calibri"/>
              </a:rPr>
              <a:t>hebben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gebruiken</a:t>
            </a:r>
            <a:r>
              <a:rPr lang="en-US">
                <a:cs typeface="Calibri"/>
              </a:rPr>
              <a:t> via bash script om de workflow </a:t>
            </a:r>
            <a:r>
              <a:rPr lang="en-US" err="1">
                <a:cs typeface="Calibri"/>
              </a:rPr>
              <a:t>af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maken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F6F07-093A-48A1-820B-9E70B9CD629B}" type="slidenum">
              <a:rPr lang="nl-NL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571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Usagi 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athena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blijken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aanwezig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gzocht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alternatief</a:t>
            </a:r>
            <a:r>
              <a:rPr lang="en-US">
                <a:cs typeface="Calibri"/>
              </a:rPr>
              <a:t> maar </a:t>
            </a:r>
            <a:r>
              <a:rPr lang="en-US" err="1">
                <a:cs typeface="Calibri"/>
              </a:rPr>
              <a:t>niet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gevonden</a:t>
            </a:r>
            <a:endParaRPr lang="nl-NL"/>
          </a:p>
          <a:p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Data die we nu </a:t>
            </a:r>
            <a:r>
              <a:rPr lang="en-US" err="1">
                <a:cs typeface="Calibri"/>
              </a:rPr>
              <a:t>hebben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gebruiken</a:t>
            </a:r>
            <a:r>
              <a:rPr lang="en-US">
                <a:cs typeface="Calibri"/>
              </a:rPr>
              <a:t> via bash script om de workflow </a:t>
            </a:r>
            <a:r>
              <a:rPr lang="en-US" err="1">
                <a:cs typeface="Calibri"/>
              </a:rPr>
              <a:t>af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maken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F6F07-093A-48A1-820B-9E70B9CD629B}" type="slidenum">
              <a:rPr lang="nl-NL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373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Calibri"/>
              </a:rPr>
              <a:t>Gekozen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voor</a:t>
            </a:r>
            <a:r>
              <a:rPr lang="en-US">
                <a:cs typeface="Calibri"/>
              </a:rPr>
              <a:t> galaxy</a:t>
            </a:r>
            <a:endParaRPr lang="nl-NL"/>
          </a:p>
          <a:p>
            <a:pPr marL="628650" lvl="1" indent="-171450">
              <a:buFont typeface="Arial"/>
              <a:buChar char="•"/>
            </a:pPr>
            <a:r>
              <a:rPr lang="en-US">
                <a:cs typeface="Calibri"/>
              </a:rPr>
              <a:t>Op de </a:t>
            </a:r>
            <a:r>
              <a:rPr lang="en-US" err="1">
                <a:cs typeface="Calibri"/>
              </a:rPr>
              <a:t>gok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Elke tool </a:t>
            </a:r>
            <a:r>
              <a:rPr lang="en-US" err="1">
                <a:cs typeface="Calibri"/>
              </a:rPr>
              <a:t>heeft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zijn</a:t>
            </a:r>
            <a:r>
              <a:rPr lang="en-US">
                <a:cs typeface="Calibri"/>
              </a:rPr>
              <a:t> eigen parameters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werkwijze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Data </a:t>
            </a:r>
            <a:r>
              <a:rPr lang="en-US" err="1">
                <a:cs typeface="Calibri"/>
              </a:rPr>
              <a:t>kun</a:t>
            </a:r>
            <a:r>
              <a:rPr lang="en-US">
                <a:cs typeface="Calibri"/>
              </a:rPr>
              <a:t> je </a:t>
            </a:r>
            <a:r>
              <a:rPr lang="en-US" err="1">
                <a:cs typeface="Calibri"/>
              </a:rPr>
              <a:t>aangeven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wanneer</a:t>
            </a:r>
            <a:r>
              <a:rPr lang="en-US">
                <a:cs typeface="Calibri"/>
              </a:rPr>
              <a:t> je de workflow start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inde</a:t>
            </a:r>
            <a:r>
              <a:rPr lang="en-US">
                <a:cs typeface="Calibri"/>
              </a:rPr>
              <a:t> workflow </a:t>
            </a:r>
            <a:r>
              <a:rPr lang="en-US" err="1">
                <a:cs typeface="Calibri"/>
              </a:rPr>
              <a:t>zelf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Tools </a:t>
            </a:r>
            <a:r>
              <a:rPr lang="en-US" err="1">
                <a:cs typeface="Calibri"/>
              </a:rPr>
              <a:t>runnen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output </a:t>
            </a:r>
            <a:r>
              <a:rPr lang="en-US" err="1">
                <a:cs typeface="Calibri"/>
              </a:rPr>
              <a:t>controleren</a:t>
            </a:r>
            <a:r>
              <a:rPr lang="en-US">
                <a:cs typeface="Calibri"/>
              </a:rPr>
              <a:t>, parameters </a:t>
            </a:r>
            <a:r>
              <a:rPr lang="en-US" err="1">
                <a:cs typeface="Calibri"/>
              </a:rPr>
              <a:t>aanpassen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F6F07-093A-48A1-820B-9E70B9CD629B}" type="slidenum">
              <a:rPr lang="nl-NL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9665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Calibri"/>
              </a:rPr>
              <a:t>Gekozen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voor</a:t>
            </a:r>
            <a:r>
              <a:rPr lang="en-US">
                <a:cs typeface="Calibri"/>
              </a:rPr>
              <a:t> galaxy</a:t>
            </a:r>
            <a:endParaRPr lang="nl-NL"/>
          </a:p>
          <a:p>
            <a:pPr marL="628650" lvl="1" indent="-171450">
              <a:buFont typeface="Arial"/>
              <a:buChar char="•"/>
            </a:pPr>
            <a:r>
              <a:rPr lang="en-US">
                <a:cs typeface="Calibri"/>
              </a:rPr>
              <a:t>Op de </a:t>
            </a:r>
            <a:r>
              <a:rPr lang="en-US" err="1">
                <a:cs typeface="Calibri"/>
              </a:rPr>
              <a:t>gok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Elke tool </a:t>
            </a:r>
            <a:r>
              <a:rPr lang="en-US" err="1">
                <a:cs typeface="Calibri"/>
              </a:rPr>
              <a:t>heeft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zijn</a:t>
            </a:r>
            <a:r>
              <a:rPr lang="en-US">
                <a:cs typeface="Calibri"/>
              </a:rPr>
              <a:t> eigen parameters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werkwijze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Data </a:t>
            </a:r>
            <a:r>
              <a:rPr lang="en-US" err="1">
                <a:cs typeface="Calibri"/>
              </a:rPr>
              <a:t>kun</a:t>
            </a:r>
            <a:r>
              <a:rPr lang="en-US">
                <a:cs typeface="Calibri"/>
              </a:rPr>
              <a:t> je </a:t>
            </a:r>
            <a:r>
              <a:rPr lang="en-US" err="1">
                <a:cs typeface="Calibri"/>
              </a:rPr>
              <a:t>aangeven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wanneer</a:t>
            </a:r>
            <a:r>
              <a:rPr lang="en-US">
                <a:cs typeface="Calibri"/>
              </a:rPr>
              <a:t> je de workflow start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inde</a:t>
            </a:r>
            <a:r>
              <a:rPr lang="en-US">
                <a:cs typeface="Calibri"/>
              </a:rPr>
              <a:t> workflow </a:t>
            </a:r>
            <a:r>
              <a:rPr lang="en-US" err="1">
                <a:cs typeface="Calibri"/>
              </a:rPr>
              <a:t>zelf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Tools </a:t>
            </a:r>
            <a:r>
              <a:rPr lang="en-US" err="1">
                <a:cs typeface="Calibri"/>
              </a:rPr>
              <a:t>runnen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output </a:t>
            </a:r>
            <a:r>
              <a:rPr lang="en-US" err="1">
                <a:cs typeface="Calibri"/>
              </a:rPr>
              <a:t>controleren</a:t>
            </a:r>
            <a:r>
              <a:rPr lang="en-US">
                <a:cs typeface="Calibri"/>
              </a:rPr>
              <a:t>, parameters </a:t>
            </a:r>
            <a:r>
              <a:rPr lang="en-US" err="1">
                <a:cs typeface="Calibri"/>
              </a:rPr>
              <a:t>aanpassen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F6F07-093A-48A1-820B-9E70B9CD629B}" type="slidenum">
              <a:rPr lang="nl-NL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4332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Calibri"/>
              </a:rPr>
              <a:t>Gekozen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voor</a:t>
            </a:r>
            <a:r>
              <a:rPr lang="en-US">
                <a:cs typeface="Calibri"/>
              </a:rPr>
              <a:t> usegalaxy</a:t>
            </a:r>
            <a:endParaRPr lang="nl-NL"/>
          </a:p>
          <a:p>
            <a:pPr marL="628650" lvl="1" indent="-171450">
              <a:buFont typeface="Arial"/>
              <a:buChar char="•"/>
            </a:pPr>
            <a:r>
              <a:rPr lang="en-US">
                <a:cs typeface="Calibri"/>
              </a:rPr>
              <a:t>Op de </a:t>
            </a:r>
            <a:r>
              <a:rPr lang="en-US" err="1">
                <a:cs typeface="Calibri"/>
              </a:rPr>
              <a:t>gok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Elke tool </a:t>
            </a:r>
            <a:r>
              <a:rPr lang="en-US" err="1">
                <a:cs typeface="Calibri"/>
              </a:rPr>
              <a:t>heeft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zijn</a:t>
            </a:r>
            <a:r>
              <a:rPr lang="en-US">
                <a:cs typeface="Calibri"/>
              </a:rPr>
              <a:t> eigen parameters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werkwijze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Data </a:t>
            </a:r>
            <a:r>
              <a:rPr lang="en-US" err="1">
                <a:cs typeface="Calibri"/>
              </a:rPr>
              <a:t>kun</a:t>
            </a:r>
            <a:r>
              <a:rPr lang="en-US">
                <a:cs typeface="Calibri"/>
              </a:rPr>
              <a:t> je </a:t>
            </a:r>
            <a:r>
              <a:rPr lang="en-US" err="1">
                <a:cs typeface="Calibri"/>
              </a:rPr>
              <a:t>aangeven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wanneer</a:t>
            </a:r>
            <a:r>
              <a:rPr lang="en-US">
                <a:cs typeface="Calibri"/>
              </a:rPr>
              <a:t> je de workflow start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inde</a:t>
            </a:r>
            <a:r>
              <a:rPr lang="en-US">
                <a:cs typeface="Calibri"/>
              </a:rPr>
              <a:t> workflow </a:t>
            </a:r>
            <a:r>
              <a:rPr lang="en-US" err="1">
                <a:cs typeface="Calibri"/>
              </a:rPr>
              <a:t>zelf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Tools </a:t>
            </a:r>
            <a:r>
              <a:rPr lang="en-US" err="1">
                <a:cs typeface="Calibri"/>
              </a:rPr>
              <a:t>runnen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output </a:t>
            </a:r>
            <a:r>
              <a:rPr lang="en-US" err="1">
                <a:cs typeface="Calibri"/>
              </a:rPr>
              <a:t>controleren</a:t>
            </a:r>
            <a:r>
              <a:rPr lang="en-US">
                <a:cs typeface="Calibri"/>
              </a:rPr>
              <a:t>, parameters </a:t>
            </a:r>
            <a:r>
              <a:rPr lang="en-US" err="1">
                <a:cs typeface="Calibri"/>
              </a:rPr>
              <a:t>aanpassen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F6F07-093A-48A1-820B-9E70B9CD629B}" type="slidenum">
              <a:rPr lang="nl-NL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7765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Calibri"/>
              </a:rPr>
              <a:t>Gekozen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voor</a:t>
            </a:r>
            <a:r>
              <a:rPr lang="en-US">
                <a:cs typeface="Calibri"/>
              </a:rPr>
              <a:t> galaxy</a:t>
            </a:r>
            <a:endParaRPr lang="nl-NL"/>
          </a:p>
          <a:p>
            <a:pPr marL="628650" lvl="1" indent="-171450">
              <a:buFont typeface="Arial"/>
              <a:buChar char="•"/>
            </a:pPr>
            <a:r>
              <a:rPr lang="en-US">
                <a:cs typeface="Calibri"/>
              </a:rPr>
              <a:t>Op de </a:t>
            </a:r>
            <a:r>
              <a:rPr lang="en-US" err="1">
                <a:cs typeface="Calibri"/>
              </a:rPr>
              <a:t>gok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Elke tool </a:t>
            </a:r>
            <a:r>
              <a:rPr lang="en-US" err="1">
                <a:cs typeface="Calibri"/>
              </a:rPr>
              <a:t>heeft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zijn</a:t>
            </a:r>
            <a:r>
              <a:rPr lang="en-US">
                <a:cs typeface="Calibri"/>
              </a:rPr>
              <a:t> eigen parameters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werkwijze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Data </a:t>
            </a:r>
            <a:r>
              <a:rPr lang="en-US" err="1">
                <a:cs typeface="Calibri"/>
              </a:rPr>
              <a:t>kun</a:t>
            </a:r>
            <a:r>
              <a:rPr lang="en-US">
                <a:cs typeface="Calibri"/>
              </a:rPr>
              <a:t> je </a:t>
            </a:r>
            <a:r>
              <a:rPr lang="en-US" err="1">
                <a:cs typeface="Calibri"/>
              </a:rPr>
              <a:t>aangeven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wanneer</a:t>
            </a:r>
            <a:r>
              <a:rPr lang="en-US">
                <a:cs typeface="Calibri"/>
              </a:rPr>
              <a:t> je de workflow start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inde</a:t>
            </a:r>
            <a:r>
              <a:rPr lang="en-US">
                <a:cs typeface="Calibri"/>
              </a:rPr>
              <a:t> workflow </a:t>
            </a:r>
            <a:r>
              <a:rPr lang="en-US" err="1">
                <a:cs typeface="Calibri"/>
              </a:rPr>
              <a:t>zelf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Tools </a:t>
            </a:r>
            <a:r>
              <a:rPr lang="en-US" err="1">
                <a:cs typeface="Calibri"/>
              </a:rPr>
              <a:t>runnen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output </a:t>
            </a:r>
            <a:r>
              <a:rPr lang="en-US" err="1">
                <a:cs typeface="Calibri"/>
              </a:rPr>
              <a:t>controleren</a:t>
            </a:r>
            <a:r>
              <a:rPr lang="en-US">
                <a:cs typeface="Calibri"/>
              </a:rPr>
              <a:t>, parameters </a:t>
            </a:r>
            <a:r>
              <a:rPr lang="en-US" err="1">
                <a:cs typeface="Calibri"/>
              </a:rPr>
              <a:t>aanpassen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F6F07-093A-48A1-820B-9E70B9CD629B}" type="slidenum">
              <a:rPr lang="nl-NL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0857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Calibri"/>
              </a:rPr>
              <a:t>Gekozen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voor</a:t>
            </a:r>
            <a:r>
              <a:rPr lang="en-US">
                <a:cs typeface="Calibri"/>
              </a:rPr>
              <a:t> galaxy</a:t>
            </a:r>
            <a:endParaRPr lang="nl-NL"/>
          </a:p>
          <a:p>
            <a:pPr marL="628650" lvl="1" indent="-171450">
              <a:buFont typeface="Arial"/>
              <a:buChar char="•"/>
            </a:pPr>
            <a:r>
              <a:rPr lang="en-US">
                <a:cs typeface="Calibri"/>
              </a:rPr>
              <a:t>Op de </a:t>
            </a:r>
            <a:r>
              <a:rPr lang="en-US" err="1">
                <a:cs typeface="Calibri"/>
              </a:rPr>
              <a:t>gok</a:t>
            </a:r>
            <a:endParaRPr lang="en-US">
              <a:cs typeface="Calibri"/>
            </a:endParaRPr>
          </a:p>
          <a:p>
            <a:pPr marL="628650" lvl="1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Elke tool </a:t>
            </a:r>
            <a:r>
              <a:rPr lang="en-US" err="1">
                <a:cs typeface="Calibri"/>
              </a:rPr>
              <a:t>heeft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zijn</a:t>
            </a:r>
            <a:r>
              <a:rPr lang="en-US">
                <a:cs typeface="Calibri"/>
              </a:rPr>
              <a:t> eigen parameters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werkwijze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Data </a:t>
            </a:r>
            <a:r>
              <a:rPr lang="en-US" err="1">
                <a:cs typeface="Calibri"/>
              </a:rPr>
              <a:t>kun</a:t>
            </a:r>
            <a:r>
              <a:rPr lang="en-US">
                <a:cs typeface="Calibri"/>
              </a:rPr>
              <a:t> je </a:t>
            </a:r>
            <a:r>
              <a:rPr lang="en-US" err="1">
                <a:cs typeface="Calibri"/>
              </a:rPr>
              <a:t>aangeven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wanneer</a:t>
            </a:r>
            <a:r>
              <a:rPr lang="en-US">
                <a:cs typeface="Calibri"/>
              </a:rPr>
              <a:t> je de workflow start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niet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inde</a:t>
            </a:r>
            <a:r>
              <a:rPr lang="en-US">
                <a:cs typeface="Calibri"/>
              </a:rPr>
              <a:t> workflow </a:t>
            </a:r>
            <a:r>
              <a:rPr lang="en-US" err="1">
                <a:cs typeface="Calibri"/>
              </a:rPr>
              <a:t>zelf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Tools </a:t>
            </a:r>
            <a:r>
              <a:rPr lang="en-US" err="1">
                <a:cs typeface="Calibri"/>
              </a:rPr>
              <a:t>runnen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output </a:t>
            </a:r>
            <a:r>
              <a:rPr lang="en-US" err="1">
                <a:cs typeface="Calibri"/>
              </a:rPr>
              <a:t>controleren</a:t>
            </a:r>
            <a:r>
              <a:rPr lang="en-US">
                <a:cs typeface="Calibri"/>
              </a:rPr>
              <a:t>, parameters </a:t>
            </a:r>
            <a:r>
              <a:rPr lang="en-US" err="1">
                <a:cs typeface="Calibri"/>
              </a:rPr>
              <a:t>aanpassen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F6F07-093A-48A1-820B-9E70B9CD629B}" type="slidenum">
              <a:rPr lang="nl-NL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6891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Tools </a:t>
            </a:r>
            <a:r>
              <a:rPr lang="en-US" err="1">
                <a:cs typeface="Calibri"/>
              </a:rPr>
              <a:t>runnen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 output </a:t>
            </a:r>
            <a:r>
              <a:rPr lang="en-US" err="1">
                <a:cs typeface="Calibri"/>
              </a:rPr>
              <a:t>controleren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SnpEff</a:t>
            </a:r>
            <a:r>
              <a:rPr lang="en-US">
                <a:cs typeface="Calibri"/>
              </a:rPr>
              <a:t> parameters </a:t>
            </a:r>
            <a:r>
              <a:rPr lang="en-US" err="1">
                <a:cs typeface="Calibri"/>
              </a:rPr>
              <a:t>uitvogelen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opgeven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F6F07-093A-48A1-820B-9E70B9CD629B}" type="slidenum">
              <a:rPr lang="nl-NL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4062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Tools </a:t>
            </a:r>
            <a:r>
              <a:rPr lang="en-US" err="1">
                <a:cs typeface="Calibri"/>
              </a:rPr>
              <a:t>runnen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 output </a:t>
            </a:r>
            <a:r>
              <a:rPr lang="en-US" err="1">
                <a:cs typeface="Calibri"/>
              </a:rPr>
              <a:t>controleren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SnpEff</a:t>
            </a:r>
            <a:r>
              <a:rPr lang="en-US">
                <a:cs typeface="Calibri"/>
              </a:rPr>
              <a:t> parameters </a:t>
            </a:r>
            <a:r>
              <a:rPr lang="en-US" err="1">
                <a:cs typeface="Calibri"/>
              </a:rPr>
              <a:t>uitvogelen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opgeven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F6F07-093A-48A1-820B-9E70B9CD629B}" type="slidenum">
              <a:rPr lang="nl-NL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226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Tools </a:t>
            </a:r>
            <a:r>
              <a:rPr lang="en-US" err="1">
                <a:cs typeface="Calibri"/>
              </a:rPr>
              <a:t>runnen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 output </a:t>
            </a:r>
            <a:r>
              <a:rPr lang="en-US" err="1">
                <a:cs typeface="Calibri"/>
              </a:rPr>
              <a:t>controleren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SnpEff</a:t>
            </a:r>
            <a:r>
              <a:rPr lang="en-US">
                <a:cs typeface="Calibri"/>
              </a:rPr>
              <a:t> parameters </a:t>
            </a:r>
            <a:r>
              <a:rPr lang="en-US" err="1">
                <a:cs typeface="Calibri"/>
              </a:rPr>
              <a:t>uitvogelen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opgeven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F6F07-093A-48A1-820B-9E70B9CD629B}" type="slidenum">
              <a:rPr lang="nl-NL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169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7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6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6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7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3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7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1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9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2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33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0" r:id="rId6"/>
    <p:sldLayoutId id="2147483795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DA1D61C-D2C4-4285-9533-3E4112776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9929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de-DE">
                <a:cs typeface="Calibri Light"/>
              </a:rPr>
              <a:t>Data </a:t>
            </a:r>
            <a:r>
              <a:rPr lang="de-DE" err="1">
                <a:cs typeface="Calibri Light"/>
              </a:rPr>
              <a:t>integratie</a:t>
            </a:r>
            <a:r>
              <a:rPr lang="de-DE">
                <a:cs typeface="Calibri Light"/>
              </a:rPr>
              <a:t> </a:t>
            </a:r>
            <a:br>
              <a:rPr lang="de-DE">
                <a:cs typeface="Calibri Light"/>
              </a:rPr>
            </a:br>
            <a:r>
              <a:rPr lang="de-DE" err="1">
                <a:cs typeface="Calibri Light"/>
              </a:rPr>
              <a:t>Hyve</a:t>
            </a:r>
            <a:r>
              <a:rPr lang="de-DE">
                <a:cs typeface="Calibri Light"/>
              </a:rPr>
              <a:t> ETL </a:t>
            </a:r>
            <a:r>
              <a:rPr lang="de-DE" err="1">
                <a:cs typeface="Calibri Light"/>
              </a:rPr>
              <a:t>Assignment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e-DE">
                <a:cs typeface="Calibri"/>
              </a:rPr>
              <a:t>Jung Ho Loos, Rutger </a:t>
            </a:r>
            <a:r>
              <a:rPr lang="de-DE" err="1">
                <a:cs typeface="Calibri"/>
              </a:rPr>
              <a:t>Kemperman</a:t>
            </a:r>
            <a:r>
              <a:rPr lang="de-DE">
                <a:cs typeface="Calibri"/>
              </a:rPr>
              <a:t> en Armin van </a:t>
            </a:r>
            <a:r>
              <a:rPr lang="de-DE" err="1">
                <a:cs typeface="Calibri"/>
              </a:rPr>
              <a:t>Eldik</a:t>
            </a:r>
            <a:endParaRPr lang="nl-NL" err="1"/>
          </a:p>
          <a:p>
            <a:pPr algn="ctr"/>
            <a:r>
              <a:rPr lang="de-DE" err="1">
                <a:cs typeface="Calibri"/>
              </a:rPr>
              <a:t>Groep</a:t>
            </a:r>
            <a:r>
              <a:rPr lang="de-DE">
                <a:cs typeface="Calibri"/>
              </a:rPr>
              <a:t> 2 bin-3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D914A-8E79-4858-9A0E-B7CF2F69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Week 4 -  workflow manager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43F194-B054-4FED-A5E4-0A8BCA73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Struggling with galaxy</a:t>
            </a:r>
          </a:p>
          <a:p>
            <a:endParaRPr lang="nl-NL">
              <a:solidFill>
                <a:schemeClr val="tx1">
                  <a:lumMod val="50000"/>
                </a:schemeClr>
              </a:solidFill>
            </a:endParaRPr>
          </a:p>
          <a:p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Annotating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using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snpEff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in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galaxy</a:t>
            </a:r>
            <a:endParaRPr lang="nl-NL">
              <a:solidFill>
                <a:schemeClr val="tx1">
                  <a:lumMod val="50000"/>
                </a:schemeClr>
              </a:solidFill>
              <a:ea typeface="+mn-lt"/>
              <a:cs typeface="+mn-lt"/>
            </a:endParaRPr>
          </a:p>
          <a:p>
            <a:endParaRPr lang="nl-NL"/>
          </a:p>
          <a:p>
            <a:r>
              <a:rPr lang="nl-NL"/>
              <a:t>Running tools</a:t>
            </a:r>
          </a:p>
          <a:p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88FB8FC9-0CF7-4B12-8D88-D388A684E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634" y="4116777"/>
            <a:ext cx="6139774" cy="20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3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258FA-691B-4324-920C-4332DCE5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Week 5 -  </a:t>
            </a:r>
            <a:r>
              <a:rPr lang="nl-NL" err="1"/>
              <a:t>bash</a:t>
            </a:r>
            <a:r>
              <a:rPr lang="nl-NL"/>
              <a:t> + </a:t>
            </a:r>
            <a:r>
              <a:rPr lang="nl-NL" err="1"/>
              <a:t>mapping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A65C24-530F-454B-980E-8D5F998A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>
                <a:ea typeface="+mn-lt"/>
                <a:cs typeface="+mn-lt"/>
              </a:rPr>
              <a:t>Not</a:t>
            </a:r>
            <a:r>
              <a:rPr lang="nl-NL">
                <a:ea typeface="+mn-lt"/>
                <a:cs typeface="+mn-lt"/>
              </a:rPr>
              <a:t> </a:t>
            </a:r>
            <a:r>
              <a:rPr lang="nl-NL" err="1">
                <a:ea typeface="+mn-lt"/>
                <a:cs typeface="+mn-lt"/>
              </a:rPr>
              <a:t>all</a:t>
            </a:r>
            <a:r>
              <a:rPr lang="nl-NL">
                <a:ea typeface="+mn-lt"/>
                <a:cs typeface="+mn-lt"/>
              </a:rPr>
              <a:t> tools </a:t>
            </a:r>
            <a:r>
              <a:rPr lang="nl-NL" err="1">
                <a:ea typeface="+mn-lt"/>
                <a:cs typeface="+mn-lt"/>
              </a:rPr>
              <a:t>available</a:t>
            </a:r>
            <a:r>
              <a:rPr lang="nl-NL">
                <a:ea typeface="+mn-lt"/>
                <a:cs typeface="+mn-lt"/>
              </a:rPr>
              <a:t> in Galaxy</a:t>
            </a:r>
            <a:endParaRPr lang="en-US">
              <a:ea typeface="+mn-lt"/>
              <a:cs typeface="+mn-lt"/>
            </a:endParaRPr>
          </a:p>
          <a:p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Switch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to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bash</a:t>
            </a:r>
            <a:endParaRPr lang="en-US" err="1">
              <a:solidFill>
                <a:schemeClr val="tx1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nl-NL" err="1">
                <a:solidFill>
                  <a:srgbClr val="7F7F7F"/>
                </a:solidFill>
                <a:ea typeface="+mn-lt"/>
                <a:cs typeface="+mn-lt"/>
              </a:rPr>
              <a:t>SnpEff</a:t>
            </a:r>
            <a:r>
              <a:rPr lang="nl-NL">
                <a:solidFill>
                  <a:srgbClr val="7F7F7F"/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rgbClr val="7F7F7F"/>
                </a:solidFill>
                <a:ea typeface="+mn-lt"/>
                <a:cs typeface="+mn-lt"/>
              </a:rPr>
              <a:t>annotation</a:t>
            </a:r>
            <a:r>
              <a:rPr lang="nl-NL">
                <a:solidFill>
                  <a:srgbClr val="7F7F7F"/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rgbClr val="7F7F7F"/>
                </a:solidFill>
                <a:ea typeface="+mn-lt"/>
                <a:cs typeface="+mn-lt"/>
              </a:rPr>
              <a:t>using</a:t>
            </a:r>
            <a:r>
              <a:rPr lang="nl-NL">
                <a:solidFill>
                  <a:srgbClr val="7F7F7F"/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rgbClr val="7F7F7F"/>
                </a:solidFill>
                <a:ea typeface="+mn-lt"/>
                <a:cs typeface="+mn-lt"/>
              </a:rPr>
              <a:t>the</a:t>
            </a:r>
            <a:r>
              <a:rPr lang="nl-NL">
                <a:solidFill>
                  <a:srgbClr val="7F7F7F"/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rgbClr val="7F7F7F"/>
                </a:solidFill>
                <a:ea typeface="+mn-lt"/>
                <a:cs typeface="+mn-lt"/>
              </a:rPr>
              <a:t>commandline</a:t>
            </a:r>
            <a:endParaRPr lang="en-US">
              <a:solidFill>
                <a:srgbClr val="7F7F7F"/>
              </a:solidFill>
              <a:ea typeface="+mn-lt"/>
              <a:cs typeface="+mn-lt"/>
            </a:endParaRPr>
          </a:p>
          <a:p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Install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and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prepare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Usagi</a:t>
            </a:r>
            <a:endParaRPr lang="en-US" err="1">
              <a:solidFill>
                <a:schemeClr val="tx1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Mapping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remained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a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problem</a:t>
            </a:r>
            <a:endParaRPr lang="nl-NL" err="1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D09D4853-B107-4248-A774-CEE95C43E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187" y="2102074"/>
            <a:ext cx="2078477" cy="2734916"/>
          </a:xfrm>
          <a:prstGeom prst="rect">
            <a:avLst/>
          </a:prstGeom>
        </p:spPr>
      </p:pic>
      <p:pic>
        <p:nvPicPr>
          <p:cNvPr id="5" name="Afbeelding 5">
            <a:extLst>
              <a:ext uri="{FF2B5EF4-FFF2-40B4-BE49-F238E27FC236}">
                <a16:creationId xmlns:a16="http://schemas.microsoft.com/office/drawing/2014/main" id="{353239E4-BF2F-424F-8E57-4D5AF0365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336" y="2074493"/>
            <a:ext cx="2589179" cy="27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5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258FA-691B-4324-920C-4332DCE5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Week 5 -  </a:t>
            </a:r>
            <a:r>
              <a:rPr lang="nl-NL" err="1"/>
              <a:t>bash</a:t>
            </a:r>
            <a:r>
              <a:rPr lang="nl-NL"/>
              <a:t> + mapp</a:t>
            </a:r>
            <a:r>
              <a:rPr lang="nl-NL">
                <a:ea typeface="+mj-lt"/>
                <a:cs typeface="+mj-lt"/>
              </a:rPr>
              <a:t>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A65C24-530F-454B-980E-8D5F998A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Not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all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tools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available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in Galaxy</a:t>
            </a:r>
            <a:endParaRPr lang="en-US">
              <a:solidFill>
                <a:schemeClr val="tx1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nl-NL">
                <a:ea typeface="+mn-lt"/>
                <a:cs typeface="+mn-lt"/>
              </a:rPr>
              <a:t>Switch </a:t>
            </a:r>
            <a:r>
              <a:rPr lang="nl-NL" err="1">
                <a:ea typeface="+mn-lt"/>
                <a:cs typeface="+mn-lt"/>
              </a:rPr>
              <a:t>to</a:t>
            </a:r>
            <a:r>
              <a:rPr lang="nl-NL">
                <a:ea typeface="+mn-lt"/>
                <a:cs typeface="+mn-lt"/>
              </a:rPr>
              <a:t> </a:t>
            </a:r>
            <a:r>
              <a:rPr lang="nl-NL" err="1">
                <a:ea typeface="+mn-lt"/>
                <a:cs typeface="+mn-lt"/>
              </a:rPr>
              <a:t>bash</a:t>
            </a:r>
            <a:endParaRPr lang="en-US">
              <a:ea typeface="+mn-lt"/>
              <a:cs typeface="+mn-lt"/>
            </a:endParaRPr>
          </a:p>
          <a:p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SnpEff</a:t>
            </a:r>
            <a:r>
              <a:rPr lang="nl-NL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annotation</a:t>
            </a:r>
            <a:r>
              <a:rPr lang="nl-NL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using</a:t>
            </a:r>
            <a:r>
              <a:rPr lang="nl-NL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the</a:t>
            </a:r>
            <a:r>
              <a:rPr lang="nl-NL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commandline</a:t>
            </a:r>
            <a:endParaRPr lang="en-US">
              <a:solidFill>
                <a:schemeClr val="bg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Install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and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prepare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Usagi</a:t>
            </a:r>
            <a:endParaRPr lang="en-US" err="1">
              <a:solidFill>
                <a:schemeClr val="tx1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Mapping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remained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a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problem</a:t>
            </a:r>
            <a:endParaRPr lang="nl-NL" err="1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D09D4853-B107-4248-A774-CEE95C43E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187" y="2102074"/>
            <a:ext cx="2078477" cy="2734916"/>
          </a:xfrm>
          <a:prstGeom prst="rect">
            <a:avLst/>
          </a:prstGeom>
        </p:spPr>
      </p:pic>
      <p:pic>
        <p:nvPicPr>
          <p:cNvPr id="5" name="Afbeelding 5">
            <a:extLst>
              <a:ext uri="{FF2B5EF4-FFF2-40B4-BE49-F238E27FC236}">
                <a16:creationId xmlns:a16="http://schemas.microsoft.com/office/drawing/2014/main" id="{353239E4-BF2F-424F-8E57-4D5AF0365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336" y="2074493"/>
            <a:ext cx="2589179" cy="27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82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258FA-691B-4324-920C-4332DCE5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Week 5 -  </a:t>
            </a:r>
            <a:r>
              <a:rPr lang="nl-NL" err="1"/>
              <a:t>bash</a:t>
            </a:r>
            <a:r>
              <a:rPr lang="nl-NL"/>
              <a:t> + mapp</a:t>
            </a:r>
            <a:r>
              <a:rPr lang="nl-NL">
                <a:ea typeface="+mj-lt"/>
                <a:cs typeface="+mj-lt"/>
              </a:rPr>
              <a:t>ing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A65C24-530F-454B-980E-8D5F998A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nl-NL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</a:rPr>
              <a:t>all</a:t>
            </a:r>
            <a:r>
              <a:rPr lang="nl-NL">
                <a:solidFill>
                  <a:schemeClr val="tx1">
                    <a:lumMod val="50000"/>
                  </a:schemeClr>
                </a:solidFill>
              </a:rPr>
              <a:t> tools 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</a:rPr>
              <a:t>available</a:t>
            </a:r>
            <a:r>
              <a:rPr lang="nl-NL">
                <a:solidFill>
                  <a:schemeClr val="tx1">
                    <a:lumMod val="50000"/>
                  </a:schemeClr>
                </a:solidFill>
              </a:rPr>
              <a:t> in Galaxy</a:t>
            </a:r>
          </a:p>
          <a:p>
            <a:r>
              <a:rPr lang="nl-NL">
                <a:solidFill>
                  <a:schemeClr val="tx1">
                    <a:lumMod val="50000"/>
                  </a:schemeClr>
                </a:solidFill>
              </a:rPr>
              <a:t>Switch 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nl-NL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</a:rPr>
              <a:t>bash</a:t>
            </a:r>
          </a:p>
          <a:p>
            <a:r>
              <a:rPr lang="nl-NL" err="1"/>
              <a:t>SnpEff</a:t>
            </a:r>
            <a:r>
              <a:rPr lang="nl-NL"/>
              <a:t> </a:t>
            </a:r>
            <a:r>
              <a:rPr lang="nl-NL" err="1"/>
              <a:t>annotation</a:t>
            </a:r>
            <a:r>
              <a:rPr lang="nl-NL"/>
              <a:t> </a:t>
            </a:r>
            <a:r>
              <a:rPr lang="nl-NL" err="1"/>
              <a:t>using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 </a:t>
            </a:r>
            <a:r>
              <a:rPr lang="nl-NL" err="1"/>
              <a:t>commandline</a:t>
            </a:r>
          </a:p>
          <a:p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Install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and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prepare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 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Usagi</a:t>
            </a:r>
          </a:p>
          <a:p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Mapping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remained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a 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problem</a:t>
            </a:r>
          </a:p>
          <a:p>
            <a:endParaRPr lang="nl-NL">
              <a:solidFill>
                <a:schemeClr val="tx1">
                  <a:lumMod val="50000"/>
                </a:schemeClr>
              </a:solidFill>
              <a:ea typeface="+mn-lt"/>
              <a:cs typeface="+mn-lt"/>
            </a:endParaRPr>
          </a:p>
          <a:p>
            <a:endParaRPr lang="nl-NL">
              <a:solidFill>
                <a:schemeClr val="tx1">
                  <a:lumMod val="50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D09D4853-B107-4248-A774-CEE95C43E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187" y="2102074"/>
            <a:ext cx="2078477" cy="2734916"/>
          </a:xfrm>
          <a:prstGeom prst="rect">
            <a:avLst/>
          </a:prstGeom>
        </p:spPr>
      </p:pic>
      <p:pic>
        <p:nvPicPr>
          <p:cNvPr id="5" name="Afbeelding 5">
            <a:extLst>
              <a:ext uri="{FF2B5EF4-FFF2-40B4-BE49-F238E27FC236}">
                <a16:creationId xmlns:a16="http://schemas.microsoft.com/office/drawing/2014/main" id="{353239E4-BF2F-424F-8E57-4D5AF0365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336" y="2074493"/>
            <a:ext cx="2589179" cy="27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1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258FA-691B-4324-920C-4332DCE5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Week 5 -  </a:t>
            </a:r>
            <a:r>
              <a:rPr lang="nl-NL" err="1"/>
              <a:t>bash</a:t>
            </a:r>
            <a:r>
              <a:rPr lang="nl-NL"/>
              <a:t> + mapp</a:t>
            </a:r>
            <a:r>
              <a:rPr lang="nl-NL">
                <a:ea typeface="+mj-lt"/>
                <a:cs typeface="+mj-lt"/>
              </a:rPr>
              <a:t>ing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A65C24-530F-454B-980E-8D5F998A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Not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all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tools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available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in Galaxy</a:t>
            </a:r>
            <a:endParaRPr lang="en-US">
              <a:solidFill>
                <a:schemeClr val="tx1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Switch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to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bash</a:t>
            </a:r>
            <a:endParaRPr lang="en-US" err="1">
              <a:solidFill>
                <a:schemeClr val="tx1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SnpEff</a:t>
            </a:r>
            <a:r>
              <a:rPr lang="nl-NL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annotation</a:t>
            </a:r>
            <a:r>
              <a:rPr lang="nl-NL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using</a:t>
            </a:r>
            <a:r>
              <a:rPr lang="nl-NL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the</a:t>
            </a:r>
            <a:r>
              <a:rPr lang="nl-NL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commandline</a:t>
            </a:r>
            <a:endParaRPr lang="en-US">
              <a:solidFill>
                <a:schemeClr val="bg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r>
              <a:rPr lang="nl-NL" err="1">
                <a:ea typeface="+mn-lt"/>
                <a:cs typeface="+mn-lt"/>
              </a:rPr>
              <a:t>Install</a:t>
            </a:r>
            <a:r>
              <a:rPr lang="nl-NL">
                <a:ea typeface="+mn-lt"/>
                <a:cs typeface="+mn-lt"/>
              </a:rPr>
              <a:t> </a:t>
            </a:r>
            <a:r>
              <a:rPr lang="nl-NL" err="1">
                <a:ea typeface="+mn-lt"/>
                <a:cs typeface="+mn-lt"/>
              </a:rPr>
              <a:t>and</a:t>
            </a:r>
            <a:r>
              <a:rPr lang="nl-NL">
                <a:ea typeface="+mn-lt"/>
                <a:cs typeface="+mn-lt"/>
              </a:rPr>
              <a:t> </a:t>
            </a:r>
            <a:r>
              <a:rPr lang="nl-NL" err="1">
                <a:ea typeface="+mn-lt"/>
                <a:cs typeface="+mn-lt"/>
              </a:rPr>
              <a:t>prepare</a:t>
            </a:r>
            <a:r>
              <a:rPr lang="nl-NL">
                <a:ea typeface="+mn-lt"/>
                <a:cs typeface="+mn-lt"/>
              </a:rPr>
              <a:t> </a:t>
            </a:r>
            <a:r>
              <a:rPr lang="nl-NL" err="1">
                <a:ea typeface="+mn-lt"/>
                <a:cs typeface="+mn-lt"/>
              </a:rPr>
              <a:t>Usagi</a:t>
            </a:r>
            <a:endParaRPr lang="en-US">
              <a:ea typeface="+mn-lt"/>
              <a:cs typeface="+mn-lt"/>
            </a:endParaRPr>
          </a:p>
          <a:p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Mapping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remained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a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problem</a:t>
            </a:r>
            <a:endParaRPr lang="nl-NL" err="1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D09D4853-B107-4248-A774-CEE95C43E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187" y="2102074"/>
            <a:ext cx="2078477" cy="2734916"/>
          </a:xfrm>
          <a:prstGeom prst="rect">
            <a:avLst/>
          </a:prstGeom>
        </p:spPr>
      </p:pic>
      <p:pic>
        <p:nvPicPr>
          <p:cNvPr id="5" name="Afbeelding 5">
            <a:extLst>
              <a:ext uri="{FF2B5EF4-FFF2-40B4-BE49-F238E27FC236}">
                <a16:creationId xmlns:a16="http://schemas.microsoft.com/office/drawing/2014/main" id="{353239E4-BF2F-424F-8E57-4D5AF0365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336" y="2074493"/>
            <a:ext cx="2589179" cy="27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9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195E-5C0F-45E3-91E4-0BA5D985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+mj-lt"/>
                <a:cs typeface="+mj-lt"/>
              </a:rPr>
              <a:t>WEEK 5 -  BASH + </a:t>
            </a:r>
            <a:r>
              <a:rPr lang="nl-NL" err="1">
                <a:ea typeface="+mj-lt"/>
                <a:cs typeface="+mj-lt"/>
              </a:rPr>
              <a:t>MAPPing</a:t>
            </a:r>
            <a:endParaRPr lang="en-US" b="0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BB00-E92B-4AD5-A37E-6DD5BFBC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Not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all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tools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available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in Galaxy</a:t>
            </a:r>
            <a:endParaRPr lang="en-US">
              <a:solidFill>
                <a:schemeClr val="tx1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Switch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to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bash</a:t>
            </a:r>
            <a:endParaRPr lang="en-US" err="1">
              <a:solidFill>
                <a:schemeClr val="tx1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SnpEff</a:t>
            </a:r>
            <a:r>
              <a:rPr lang="nl-NL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annotation</a:t>
            </a:r>
            <a:r>
              <a:rPr lang="nl-NL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using</a:t>
            </a:r>
            <a:r>
              <a:rPr lang="nl-NL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the</a:t>
            </a:r>
            <a:r>
              <a:rPr lang="nl-NL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commandline</a:t>
            </a:r>
            <a:endParaRPr lang="en-US" err="1">
              <a:solidFill>
                <a:schemeClr val="bg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Install</a:t>
            </a:r>
            <a:r>
              <a:rPr lang="nl-NL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and</a:t>
            </a:r>
            <a:r>
              <a:rPr lang="nl-NL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prepare</a:t>
            </a:r>
            <a:r>
              <a:rPr lang="nl-NL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bg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Usagi</a:t>
            </a:r>
            <a:endParaRPr lang="en-US" err="1">
              <a:solidFill>
                <a:schemeClr val="bg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r>
              <a:rPr lang="nl-NL" err="1">
                <a:ea typeface="+mn-lt"/>
                <a:cs typeface="+mn-lt"/>
              </a:rPr>
              <a:t>Mapping</a:t>
            </a:r>
            <a:r>
              <a:rPr lang="nl-NL">
                <a:ea typeface="+mn-lt"/>
                <a:cs typeface="+mn-lt"/>
              </a:rPr>
              <a:t> </a:t>
            </a:r>
            <a:r>
              <a:rPr lang="nl-NL" err="1">
                <a:ea typeface="+mn-lt"/>
                <a:cs typeface="+mn-lt"/>
              </a:rPr>
              <a:t>remained</a:t>
            </a:r>
            <a:r>
              <a:rPr lang="nl-NL">
                <a:ea typeface="+mn-lt"/>
                <a:cs typeface="+mn-lt"/>
              </a:rPr>
              <a:t> a </a:t>
            </a:r>
            <a:r>
              <a:rPr lang="nl-NL" err="1">
                <a:ea typeface="+mn-lt"/>
                <a:cs typeface="+mn-lt"/>
              </a:rPr>
              <a:t>problem</a:t>
            </a:r>
            <a:endParaRPr lang="en-US" err="1"/>
          </a:p>
        </p:txBody>
      </p:sp>
      <p:pic>
        <p:nvPicPr>
          <p:cNvPr id="6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EB0D9AB5-8997-4162-BB06-293427250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87" y="2102074"/>
            <a:ext cx="2078477" cy="2734916"/>
          </a:xfrm>
          <a:prstGeom prst="rect">
            <a:avLst/>
          </a:prstGeom>
        </p:spPr>
      </p:pic>
      <p:pic>
        <p:nvPicPr>
          <p:cNvPr id="8" name="Afbeelding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C7AAD0B-B0A9-4081-8A40-30E71A032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336" y="2074493"/>
            <a:ext cx="2589179" cy="27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8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9AF37-F99F-49E9-8873-3DB5BA6E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Week 6 – </a:t>
            </a:r>
            <a:r>
              <a:rPr lang="nl-NL" err="1"/>
              <a:t>mapping</a:t>
            </a:r>
            <a:r>
              <a:rPr lang="nl-NL"/>
              <a:t> - </a:t>
            </a:r>
            <a:r>
              <a:rPr lang="nl-NL" err="1"/>
              <a:t>using</a:t>
            </a:r>
            <a:r>
              <a:rPr lang="nl-NL"/>
              <a:t> </a:t>
            </a:r>
            <a:r>
              <a:rPr lang="nl-NL" err="1"/>
              <a:t>usagi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CD731F-4753-4C5F-A857-60988DE1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err="1"/>
              <a:t>Trying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 </a:t>
            </a:r>
            <a:r>
              <a:rPr lang="nl-NL" dirty="0" err="1"/>
              <a:t>Usagi</a:t>
            </a:r>
            <a:endParaRPr lang="nl-NL" dirty="0"/>
          </a:p>
          <a:p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Using Psycopg2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connect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 OMOP database</a:t>
            </a:r>
          </a:p>
          <a:p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We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where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planning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use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Python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fill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database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5793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9AF37-F99F-49E9-8873-3DB5BA6E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Week 6 – </a:t>
            </a:r>
            <a:r>
              <a:rPr lang="nl-NL" err="1"/>
              <a:t>mapping</a:t>
            </a:r>
            <a:r>
              <a:rPr lang="nl-NL"/>
              <a:t> - </a:t>
            </a:r>
            <a:r>
              <a:rPr lang="nl-NL" err="1"/>
              <a:t>using</a:t>
            </a:r>
            <a:r>
              <a:rPr lang="nl-NL"/>
              <a:t> </a:t>
            </a:r>
            <a:r>
              <a:rPr lang="nl-NL" err="1"/>
              <a:t>usagi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CD731F-4753-4C5F-A857-60988DE1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Trying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work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Usagi</a:t>
            </a:r>
            <a:endParaRPr lang="nl-NL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nl-NL" dirty="0"/>
              <a:t>Using Psycopg2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connect</a:t>
            </a:r>
            <a:r>
              <a:rPr lang="nl-NL" dirty="0"/>
              <a:t> </a:t>
            </a:r>
            <a:r>
              <a:rPr lang="nl-NL" dirty="0" err="1"/>
              <a:t>to</a:t>
            </a:r>
            <a:r>
              <a:rPr lang="nl-NL" dirty="0"/>
              <a:t> OMOP database</a:t>
            </a:r>
          </a:p>
          <a:p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We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where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planning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use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Python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fill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database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119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9AF37-F99F-49E9-8873-3DB5BA6E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Week 6 – </a:t>
            </a:r>
            <a:r>
              <a:rPr lang="nl-NL" err="1"/>
              <a:t>mapping</a:t>
            </a:r>
            <a:r>
              <a:rPr lang="nl-NL"/>
              <a:t> - </a:t>
            </a:r>
            <a:r>
              <a:rPr lang="nl-NL" err="1"/>
              <a:t>using</a:t>
            </a:r>
            <a:r>
              <a:rPr lang="nl-NL"/>
              <a:t> </a:t>
            </a:r>
            <a:r>
              <a:rPr lang="nl-NL" err="1"/>
              <a:t>usagi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CD731F-4753-4C5F-A857-60988DE1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Trying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work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Usagi</a:t>
            </a:r>
            <a:endParaRPr lang="nl-NL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Using Psycopg2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connect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nl-NL" dirty="0" err="1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nl-NL" dirty="0">
                <a:solidFill>
                  <a:schemeClr val="tx1">
                    <a:lumMod val="50000"/>
                  </a:schemeClr>
                </a:solidFill>
              </a:rPr>
              <a:t> OMOP database</a:t>
            </a:r>
          </a:p>
          <a:p>
            <a:r>
              <a:rPr lang="nl-NL" dirty="0"/>
              <a:t>We </a:t>
            </a:r>
            <a:r>
              <a:rPr lang="nl-NL" dirty="0" err="1"/>
              <a:t>where</a:t>
            </a:r>
            <a:r>
              <a:rPr lang="nl-NL" dirty="0"/>
              <a:t> planning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Python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database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2202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6EEF3-B6D8-4EA3-95A3-C1A446E1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334" y="3172949"/>
            <a:ext cx="9238434" cy="510087"/>
          </a:xfrm>
        </p:spPr>
        <p:txBody>
          <a:bodyPr/>
          <a:lstStyle/>
          <a:p>
            <a:pPr algn="ctr"/>
            <a:r>
              <a:rPr lang="nl-NL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4314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C4F9C-AB8C-4052-8FA3-0F17A676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2569445"/>
            <a:ext cx="10219890" cy="857559"/>
          </a:xfrm>
        </p:spPr>
        <p:txBody>
          <a:bodyPr/>
          <a:lstStyle/>
          <a:p>
            <a:r>
              <a:rPr lang="nl-NL"/>
              <a:t>Week 1-2 -  </a:t>
            </a:r>
            <a:r>
              <a:rPr lang="nl-NL" err="1"/>
              <a:t>assignments</a:t>
            </a:r>
            <a:r>
              <a:rPr lang="nl-NL"/>
              <a:t> </a:t>
            </a:r>
            <a:r>
              <a:rPr lang="nl-NL" err="1"/>
              <a:t>and</a:t>
            </a:r>
            <a:r>
              <a:rPr lang="nl-NL"/>
              <a:t> background 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B6FFD1-1FBE-429D-BC01-D321F0DF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nl-NL">
              <a:solidFill>
                <a:srgbClr val="FFFFFF"/>
              </a:solidFill>
            </a:endParaRPr>
          </a:p>
          <a:p>
            <a:endParaRPr lang="nl-NL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261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C4F9C-AB8C-4052-8FA3-0F17A676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466325"/>
            <a:ext cx="10219890" cy="857559"/>
          </a:xfrm>
        </p:spPr>
        <p:txBody>
          <a:bodyPr/>
          <a:lstStyle/>
          <a:p>
            <a:r>
              <a:rPr lang="nl-NL" dirty="0"/>
              <a:t>Week 3 -  </a:t>
            </a:r>
            <a:r>
              <a:rPr lang="nl-NL" dirty="0" err="1"/>
              <a:t>designing</a:t>
            </a:r>
            <a:r>
              <a:rPr lang="nl-NL" dirty="0"/>
              <a:t> a workflow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B6FFD1-1FBE-429D-BC01-D321F0DF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nl-NL">
              <a:solidFill>
                <a:srgbClr val="FFFFFF"/>
              </a:solidFill>
            </a:endParaRPr>
          </a:p>
          <a:p>
            <a:endParaRPr lang="nl-NL"/>
          </a:p>
          <a:p>
            <a:endParaRPr lang="nl-NL"/>
          </a:p>
        </p:txBody>
      </p:sp>
      <p:pic>
        <p:nvPicPr>
          <p:cNvPr id="8" name="Afbeelding 8">
            <a:extLst>
              <a:ext uri="{FF2B5EF4-FFF2-40B4-BE49-F238E27FC236}">
                <a16:creationId xmlns:a16="http://schemas.microsoft.com/office/drawing/2014/main" id="{C3BB4F51-F032-49FE-8A98-F54B2E937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146" y="1514106"/>
            <a:ext cx="6139911" cy="511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9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C4F9C-AB8C-4052-8FA3-0F17A676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Week 3 -  workflow manager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B6FFD1-1FBE-429D-BC01-D321F0DF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 </a:t>
            </a:r>
            <a:r>
              <a:rPr lang="nl-NL" err="1"/>
              <a:t>Choosing</a:t>
            </a:r>
            <a:r>
              <a:rPr lang="nl-NL"/>
              <a:t> a workflow manager </a:t>
            </a:r>
          </a:p>
          <a:p>
            <a:endParaRPr lang="nl-NL"/>
          </a:p>
          <a:p>
            <a:r>
              <a:rPr lang="nl-NL" err="1">
                <a:solidFill>
                  <a:schemeClr val="tx1">
                    <a:lumMod val="50000"/>
                  </a:schemeClr>
                </a:solidFill>
              </a:rPr>
              <a:t>Testing</a:t>
            </a:r>
            <a:r>
              <a:rPr lang="nl-NL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>
                <a:solidFill>
                  <a:schemeClr val="tx1">
                    <a:lumMod val="50000"/>
                  </a:schemeClr>
                </a:solidFill>
              </a:rPr>
              <a:t> workflow manager</a:t>
            </a:r>
          </a:p>
          <a:p>
            <a:endParaRPr lang="nl-NL">
              <a:solidFill>
                <a:schemeClr val="tx1">
                  <a:lumMod val="50000"/>
                </a:schemeClr>
              </a:solidFill>
            </a:endParaRPr>
          </a:p>
          <a:p>
            <a:r>
              <a:rPr lang="nl-NL" err="1">
                <a:solidFill>
                  <a:schemeClr val="tx1">
                    <a:lumMod val="50000"/>
                  </a:schemeClr>
                </a:solidFill>
              </a:rPr>
              <a:t>Inputting</a:t>
            </a:r>
            <a:r>
              <a:rPr lang="nl-NL">
                <a:solidFill>
                  <a:schemeClr val="tx1">
                    <a:lumMod val="50000"/>
                  </a:schemeClr>
                </a:solidFill>
              </a:rPr>
              <a:t> data</a:t>
            </a:r>
          </a:p>
          <a:p>
            <a:endParaRPr lang="nl-NL">
              <a:solidFill>
                <a:schemeClr val="tx1">
                  <a:lumMod val="50000"/>
                </a:schemeClr>
              </a:solidFill>
            </a:endParaRPr>
          </a:p>
          <a:p>
            <a:r>
              <a:rPr lang="nl-NL">
                <a:solidFill>
                  <a:schemeClr val="tx1">
                    <a:lumMod val="50000"/>
                  </a:schemeClr>
                </a:solidFill>
              </a:rPr>
              <a:t>Running tools</a:t>
            </a:r>
          </a:p>
          <a:p>
            <a:endParaRPr lang="nl-NL"/>
          </a:p>
          <a:p>
            <a:endParaRPr lang="nl-NL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FF489594-D3AF-4109-8936-5AFE06CFE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05" y="4331015"/>
            <a:ext cx="5012986" cy="12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C4F9C-AB8C-4052-8FA3-0F17A676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Week 3 -  workflow manager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B6FFD1-1FBE-429D-BC01-D321F0DF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>
                <a:solidFill>
                  <a:schemeClr val="tx1">
                    <a:lumMod val="50000"/>
                  </a:schemeClr>
                </a:solidFill>
              </a:rPr>
              <a:t>Choosing</a:t>
            </a:r>
            <a:r>
              <a:rPr lang="nl-NL">
                <a:solidFill>
                  <a:schemeClr val="tx1">
                    <a:lumMod val="50000"/>
                  </a:schemeClr>
                </a:solidFill>
              </a:rPr>
              <a:t> a workflow manager</a:t>
            </a:r>
          </a:p>
          <a:p>
            <a:endParaRPr lang="nl-NL"/>
          </a:p>
          <a:p>
            <a:r>
              <a:rPr lang="nl-NL" err="1"/>
              <a:t>Testing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 workflow manager</a:t>
            </a:r>
          </a:p>
          <a:p>
            <a:endParaRPr lang="nl-NL"/>
          </a:p>
          <a:p>
            <a:r>
              <a:rPr lang="nl-NL" err="1">
                <a:solidFill>
                  <a:schemeClr val="tx1">
                    <a:lumMod val="50000"/>
                  </a:schemeClr>
                </a:solidFill>
              </a:rPr>
              <a:t>Inputting</a:t>
            </a:r>
            <a:r>
              <a:rPr lang="nl-NL">
                <a:solidFill>
                  <a:schemeClr val="tx1">
                    <a:lumMod val="50000"/>
                  </a:schemeClr>
                </a:solidFill>
              </a:rPr>
              <a:t> data</a:t>
            </a:r>
          </a:p>
          <a:p>
            <a:endParaRPr lang="nl-NL">
              <a:solidFill>
                <a:schemeClr val="tx1">
                  <a:lumMod val="50000"/>
                </a:schemeClr>
              </a:solidFill>
            </a:endParaRPr>
          </a:p>
          <a:p>
            <a:r>
              <a:rPr lang="nl-NL">
                <a:solidFill>
                  <a:schemeClr val="tx1">
                    <a:lumMod val="50000"/>
                  </a:schemeClr>
                </a:solidFill>
              </a:rPr>
              <a:t>Running tools</a:t>
            </a:r>
          </a:p>
          <a:p>
            <a:endParaRPr lang="nl-NL"/>
          </a:p>
          <a:p>
            <a:endParaRPr lang="nl-NL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FF489594-D3AF-4109-8936-5AFE06CFE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05" y="4331015"/>
            <a:ext cx="5012986" cy="12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9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C4F9C-AB8C-4052-8FA3-0F17A676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Week 3 -  workflow manager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B6FFD1-1FBE-429D-BC01-D321F0DF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>
                <a:solidFill>
                  <a:schemeClr val="tx1">
                    <a:lumMod val="50000"/>
                  </a:schemeClr>
                </a:solidFill>
              </a:rPr>
              <a:t>Choosing</a:t>
            </a:r>
            <a:r>
              <a:rPr lang="nl-NL">
                <a:solidFill>
                  <a:schemeClr val="tx1">
                    <a:lumMod val="50000"/>
                  </a:schemeClr>
                </a:solidFill>
              </a:rPr>
              <a:t> a workflow manager </a:t>
            </a:r>
          </a:p>
          <a:p>
            <a:endParaRPr lang="nl-NL">
              <a:solidFill>
                <a:schemeClr val="tx1">
                  <a:lumMod val="50000"/>
                </a:schemeClr>
              </a:solidFill>
            </a:endParaRPr>
          </a:p>
          <a:p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Testing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the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workflow manager</a:t>
            </a:r>
          </a:p>
          <a:p>
            <a:endParaRPr lang="nl-NL"/>
          </a:p>
          <a:p>
            <a:r>
              <a:rPr lang="nl-NL" err="1"/>
              <a:t>Inputting</a:t>
            </a:r>
            <a:r>
              <a:rPr lang="nl-NL"/>
              <a:t> data</a:t>
            </a:r>
          </a:p>
          <a:p>
            <a:endParaRPr lang="nl-NL"/>
          </a:p>
          <a:p>
            <a:r>
              <a:rPr lang="nl-NL">
                <a:solidFill>
                  <a:schemeClr val="tx1">
                    <a:lumMod val="50000"/>
                  </a:schemeClr>
                </a:solidFill>
              </a:rPr>
              <a:t>Running tools</a:t>
            </a:r>
          </a:p>
          <a:p>
            <a:endParaRPr lang="nl-NL"/>
          </a:p>
          <a:p>
            <a:endParaRPr lang="nl-NL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FF489594-D3AF-4109-8936-5AFE06CFE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05" y="4331015"/>
            <a:ext cx="5012986" cy="12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C4F9C-AB8C-4052-8FA3-0F17A676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Week 3 -  workflow manager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B6FFD1-1FBE-429D-BC01-D321F0DF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Choosing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 a workflow manager</a:t>
            </a:r>
            <a:endParaRPr lang="nl-NL">
              <a:solidFill>
                <a:schemeClr val="tx1">
                  <a:lumMod val="50000"/>
                </a:schemeClr>
              </a:solidFill>
            </a:endParaRPr>
          </a:p>
          <a:p>
            <a:endParaRPr lang="nl-NL">
              <a:solidFill>
                <a:schemeClr val="tx1">
                  <a:lumMod val="50000"/>
                </a:schemeClr>
              </a:solidFill>
            </a:endParaRPr>
          </a:p>
          <a:p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Testing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the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workflow manager</a:t>
            </a:r>
          </a:p>
          <a:p>
            <a:endParaRPr lang="nl-NL">
              <a:solidFill>
                <a:schemeClr val="tx1">
                  <a:lumMod val="50000"/>
                </a:schemeClr>
              </a:solidFill>
            </a:endParaRPr>
          </a:p>
          <a:p>
            <a:r>
              <a:rPr lang="nl-NL" err="1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Inputting</a:t>
            </a:r>
            <a:r>
              <a:rPr lang="nl-NL">
                <a:solidFill>
                  <a:schemeClr val="tx1">
                    <a:lumMod val="50000"/>
                  </a:schemeClr>
                </a:solidFill>
                <a:ea typeface="+mn-lt"/>
                <a:cs typeface="+mn-lt"/>
              </a:rPr>
              <a:t> data</a:t>
            </a:r>
          </a:p>
          <a:p>
            <a:endParaRPr lang="nl-NL"/>
          </a:p>
          <a:p>
            <a:r>
              <a:rPr lang="nl-NL"/>
              <a:t>Running tools</a:t>
            </a:r>
          </a:p>
          <a:p>
            <a:endParaRPr lang="nl-NL"/>
          </a:p>
          <a:p>
            <a:endParaRPr lang="nl-NL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FF489594-D3AF-4109-8936-5AFE06CFE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05" y="4331015"/>
            <a:ext cx="5012986" cy="12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3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D914A-8E79-4858-9A0E-B7CF2F69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Week 4 -  workflow manager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43F194-B054-4FED-A5E4-0A8BCA73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/>
              <a:t>Struggling</a:t>
            </a:r>
            <a:r>
              <a:rPr lang="nl-NL"/>
              <a:t> </a:t>
            </a:r>
            <a:r>
              <a:rPr lang="nl-NL" err="1"/>
              <a:t>with</a:t>
            </a:r>
            <a:r>
              <a:rPr lang="nl-NL"/>
              <a:t> </a:t>
            </a:r>
            <a:r>
              <a:rPr lang="nl-NL" err="1"/>
              <a:t>galaxy</a:t>
            </a:r>
            <a:endParaRPr lang="nl-NL"/>
          </a:p>
          <a:p>
            <a:endParaRPr lang="nl-NL"/>
          </a:p>
          <a:p>
            <a:r>
              <a:rPr lang="nl-NL" err="1">
                <a:solidFill>
                  <a:schemeClr val="tx1">
                    <a:lumMod val="50000"/>
                  </a:schemeClr>
                </a:solidFill>
              </a:rPr>
              <a:t>Annotating</a:t>
            </a:r>
            <a:r>
              <a:rPr lang="nl-NL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</a:rPr>
              <a:t>using</a:t>
            </a:r>
            <a:r>
              <a:rPr lang="nl-NL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</a:rPr>
              <a:t>snpEff</a:t>
            </a:r>
            <a:r>
              <a:rPr lang="nl-NL">
                <a:solidFill>
                  <a:schemeClr val="tx1">
                    <a:lumMod val="50000"/>
                  </a:schemeClr>
                </a:solidFill>
              </a:rPr>
              <a:t> in 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</a:rPr>
              <a:t>galaxy</a:t>
            </a:r>
            <a:endParaRPr lang="nl-NL">
              <a:solidFill>
                <a:schemeClr val="tx1">
                  <a:lumMod val="50000"/>
                </a:schemeClr>
              </a:solidFill>
            </a:endParaRPr>
          </a:p>
          <a:p>
            <a:endParaRPr lang="nl-NL">
              <a:solidFill>
                <a:schemeClr val="tx1">
                  <a:lumMod val="50000"/>
                </a:schemeClr>
              </a:solidFill>
            </a:endParaRPr>
          </a:p>
          <a:p>
            <a:r>
              <a:rPr lang="nl-NL">
                <a:solidFill>
                  <a:schemeClr val="tx1">
                    <a:lumMod val="50000"/>
                  </a:schemeClr>
                </a:solidFill>
              </a:rPr>
              <a:t>Running tools</a:t>
            </a:r>
          </a:p>
          <a:p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88FB8FC9-0CF7-4B12-8D88-D388A684E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634" y="4116777"/>
            <a:ext cx="6139774" cy="20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5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D914A-8E79-4858-9A0E-B7CF2F69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Week 4 -  workflow manager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43F194-B054-4FED-A5E4-0A8BCA73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>
                <a:solidFill>
                  <a:schemeClr val="tx1">
                    <a:lumMod val="50000"/>
                  </a:schemeClr>
                </a:solidFill>
              </a:rPr>
              <a:t>Struggling</a:t>
            </a:r>
            <a:r>
              <a:rPr lang="nl-NL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nl-NL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err="1">
                <a:solidFill>
                  <a:schemeClr val="tx1">
                    <a:lumMod val="50000"/>
                  </a:schemeClr>
                </a:solidFill>
              </a:rPr>
              <a:t>galaxy</a:t>
            </a:r>
            <a:endParaRPr lang="nl-NL">
              <a:solidFill>
                <a:schemeClr val="tx1">
                  <a:lumMod val="50000"/>
                </a:schemeClr>
              </a:solidFill>
            </a:endParaRPr>
          </a:p>
          <a:p>
            <a:endParaRPr lang="nl-NL"/>
          </a:p>
          <a:p>
            <a:r>
              <a:rPr lang="nl-NL" err="1"/>
              <a:t>Annotating</a:t>
            </a:r>
            <a:r>
              <a:rPr lang="nl-NL"/>
              <a:t> </a:t>
            </a:r>
            <a:r>
              <a:rPr lang="nl-NL" err="1"/>
              <a:t>using</a:t>
            </a:r>
            <a:r>
              <a:rPr lang="nl-NL"/>
              <a:t> </a:t>
            </a:r>
            <a:r>
              <a:rPr lang="nl-NL" err="1"/>
              <a:t>snpEff</a:t>
            </a:r>
            <a:r>
              <a:rPr lang="nl-NL"/>
              <a:t> in </a:t>
            </a:r>
            <a:r>
              <a:rPr lang="nl-NL" err="1"/>
              <a:t>galaxy</a:t>
            </a:r>
            <a:endParaRPr lang="nl-NL"/>
          </a:p>
          <a:p>
            <a:endParaRPr lang="nl-NL"/>
          </a:p>
          <a:p>
            <a:r>
              <a:rPr lang="nl-NL">
                <a:solidFill>
                  <a:schemeClr val="tx1">
                    <a:lumMod val="50000"/>
                  </a:schemeClr>
                </a:solidFill>
              </a:rPr>
              <a:t>Running tools</a:t>
            </a:r>
          </a:p>
          <a:p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88FB8FC9-0CF7-4B12-8D88-D388A684E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634" y="4116777"/>
            <a:ext cx="6139774" cy="20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1624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19</Slides>
  <Notes>13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PortalVTI</vt:lpstr>
      <vt:lpstr>Data integratie  Hyve ETL Assignment</vt:lpstr>
      <vt:lpstr>Week 1-2 -  assignments and background </vt:lpstr>
      <vt:lpstr>Week 3 -  designing a workflow</vt:lpstr>
      <vt:lpstr>Week 3 -  workflow manager</vt:lpstr>
      <vt:lpstr>Week 3 -  workflow manager</vt:lpstr>
      <vt:lpstr>Week 3 -  workflow manager</vt:lpstr>
      <vt:lpstr>Week 3 -  workflow manager</vt:lpstr>
      <vt:lpstr>Week 4 -  workflow manager</vt:lpstr>
      <vt:lpstr>Week 4 -  workflow manager</vt:lpstr>
      <vt:lpstr>Week 4 -  workflow manager</vt:lpstr>
      <vt:lpstr>Week 5 -  bash + mapping</vt:lpstr>
      <vt:lpstr>Week 5 -  bash + mapping</vt:lpstr>
      <vt:lpstr>Week 5 -  bash + mapping</vt:lpstr>
      <vt:lpstr>Week 5 -  bash + mapping</vt:lpstr>
      <vt:lpstr>WEEK 5 -  BASH + MAPPing</vt:lpstr>
      <vt:lpstr>Week 6 – mapping - using usagi</vt:lpstr>
      <vt:lpstr>Week 6 – mapping - using usagi</vt:lpstr>
      <vt:lpstr>Week 6 – mapping - using usagi</vt:lpstr>
      <vt:lpstr>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23</cp:revision>
  <dcterms:created xsi:type="dcterms:W3CDTF">2021-05-19T12:26:34Z</dcterms:created>
  <dcterms:modified xsi:type="dcterms:W3CDTF">2021-06-02T12:18:10Z</dcterms:modified>
</cp:coreProperties>
</file>