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2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0476-8BA5-F25A-71EC-0C812EA50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E2090-6086-1054-C5E4-24765E9F8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EEF50-2FCD-7257-E9E0-AD27F404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4C7C-F0E0-5998-0E75-54E06AFA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5F39-CFD3-A36A-1CFD-989B8D8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381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B8F9-8DC3-ABA2-8E3B-07E0E2BC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11D35-174D-4A41-C50D-A29AF87E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B3C6-3278-4E4E-BEE3-C0F28992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6F0A-F70D-DAEF-1CB2-9191101C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1D58-E265-4143-F7EA-F8D211D6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27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7D2ED-85A1-9FC6-7347-783AA4809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36401-335C-D6EE-C89B-9A2C6937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A004-DACF-8474-0928-16486578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B94A-A178-3AE2-134B-088CF131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34AF-9508-53F4-037F-2B36085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F7E2-EBFD-19B3-8148-42108183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880A-DC3C-D76A-612D-4BD57DD3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08F4-3AD3-B79D-9A85-4AF69F8F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73F2-56B1-2C3D-A562-20E66A5A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2E9B-FFF7-6FA5-EC78-EDD47799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28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42D1-BA56-A535-7062-2D8D117E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5E8D-51DD-98B6-734A-2253C8627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7C94-FB2D-61E6-EAED-5D870D25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CD47-0A57-C1AE-5980-6B1EFCC6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0AEA-BF43-4CB6-CDDF-328E39BB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66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55B9-4C71-6DAF-3BB9-61785893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E694-AA44-BD1D-7AFF-E555DF75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E2896-4D92-2047-E032-F7CF915BD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C200-CD1B-88AC-AB0B-6DC66E2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DCBDE-BDF4-FC61-082D-BA5C877D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36EE-A22B-DD12-485F-DAEAED5F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9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E6E8-AA84-ACA3-B596-79BBA63B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639A0-DE9C-0C51-56C5-61EEDF00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A27EF-0051-E17D-44B1-1B6EA895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B2FC-2EBA-60E2-BD12-0F679FCE5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4280A-FFBA-6A89-BAF8-894C01B24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C3F46-A1EC-D9BE-0413-E47E1065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3BEEC-367C-4382-79DC-B4DE6103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73247-DAE5-1180-10EF-FAB27BB0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61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862E-7C7B-69AE-48BA-1DBC3215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D95C6-A791-B5F0-7840-264C5548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E465B-1068-4A51-9FB0-3100B2B2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631BE-84A3-7E73-C429-915A88D1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227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E8657-B78B-EC2C-454F-96F075F1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19C2B-423D-2171-F2AE-BD83680D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A7632-63F0-E635-9306-A19EFF1E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775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434-6E43-5992-BE30-8456FFF8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EF6D-FE32-2692-E7E5-5F739229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A0A37-96EA-75C7-A944-0A932F3F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C3949-4097-D1F1-0FCF-FECD728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431E0-1F6C-A867-33C7-848F5957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154E-CAA8-C184-BE86-4A1F8704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883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7EA1-FB4A-A980-0EDC-D90D1ED7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46DE7-DBF0-1EA5-3176-DADBE83B9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98950-A57F-B983-5669-68C2AECB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FCBD-35EA-3453-0CA5-8FC6D624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ADB0-BDBD-F374-5F67-989079EA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1B9F-BDFC-63E9-BE6C-F0210F0F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62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0E98B-3431-C2A4-1C1C-08B65086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6C9F8-1D10-088B-4415-C87A31D1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700-0C72-3019-0E85-DBDCE8D55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9DC6E-A2C7-499C-AE0C-185FA2954680}" type="datetimeFigureOut">
              <a:rPr lang="en-DK" smtClean="0"/>
              <a:t>29/04/2025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85F0-2B93-38DF-5691-0D549E901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679C-CB74-6675-3D12-40AE3BC6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38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F18226A3-C28D-BD05-2DC1-8688FC81949D}"/>
              </a:ext>
            </a:extLst>
          </p:cNvPr>
          <p:cNvGrpSpPr/>
          <p:nvPr/>
        </p:nvGrpSpPr>
        <p:grpSpPr>
          <a:xfrm>
            <a:off x="791134" y="1621397"/>
            <a:ext cx="7986987" cy="3883305"/>
            <a:chOff x="1833281" y="1581056"/>
            <a:chExt cx="7986987" cy="38833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C0FF021-4866-D165-E652-A4DDA285CE41}"/>
                </a:ext>
              </a:extLst>
            </p:cNvPr>
            <p:cNvSpPr/>
            <p:nvPr/>
          </p:nvSpPr>
          <p:spPr>
            <a:xfrm>
              <a:off x="3267635" y="3832411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Meeting_ID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131A1A-B847-EC87-2F19-E37FF92525D8}"/>
                </a:ext>
              </a:extLst>
            </p:cNvPr>
            <p:cNvSpPr/>
            <p:nvPr/>
          </p:nvSpPr>
          <p:spPr>
            <a:xfrm>
              <a:off x="4663888" y="3838013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Adopted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176031-5084-4B7C-9279-AD8C8773038B}"/>
                </a:ext>
              </a:extLst>
            </p:cNvPr>
            <p:cNvSpPr/>
            <p:nvPr/>
          </p:nvSpPr>
          <p:spPr>
            <a:xfrm>
              <a:off x="3978088" y="3408827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Number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CD3842-8E9B-63BE-EB05-0D9AE52772DB}"/>
                </a:ext>
              </a:extLst>
            </p:cNvPr>
            <p:cNvSpPr/>
            <p:nvPr/>
          </p:nvSpPr>
          <p:spPr>
            <a:xfrm>
              <a:off x="2581834" y="3408826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Comment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471D3A-9FA0-301A-4BC0-D75A4792445F}"/>
                </a:ext>
              </a:extLst>
            </p:cNvPr>
            <p:cNvSpPr/>
            <p:nvPr/>
          </p:nvSpPr>
          <p:spPr>
            <a:xfrm>
              <a:off x="3267635" y="4712068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Update_Date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38211E-55F8-A6CB-2493-015D77A60567}"/>
                </a:ext>
              </a:extLst>
            </p:cNvPr>
            <p:cNvSpPr/>
            <p:nvPr/>
          </p:nvSpPr>
          <p:spPr>
            <a:xfrm>
              <a:off x="4663888" y="4717670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Type_ID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DA0249-5303-32FC-DEB5-FCA10C7B790F}"/>
                </a:ext>
              </a:extLst>
            </p:cNvPr>
            <p:cNvSpPr/>
            <p:nvPr/>
          </p:nvSpPr>
          <p:spPr>
            <a:xfrm>
              <a:off x="3978085" y="5154702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CaseStep_ID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470374-7191-6AA7-F452-F3063F5B87D2}"/>
                </a:ext>
              </a:extLst>
            </p:cNvPr>
            <p:cNvSpPr/>
            <p:nvPr/>
          </p:nvSpPr>
          <p:spPr>
            <a:xfrm>
              <a:off x="2581834" y="5154702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u="sng" dirty="0" err="1">
                  <a:solidFill>
                    <a:schemeClr val="tx1"/>
                  </a:solidFill>
                </a:rPr>
                <a:t>Vote_ID</a:t>
              </a:r>
              <a:endParaRPr lang="en-DK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42C47D-EFF9-39BB-8687-C5007114B669}"/>
                </a:ext>
              </a:extLst>
            </p:cNvPr>
            <p:cNvSpPr/>
            <p:nvPr/>
          </p:nvSpPr>
          <p:spPr>
            <a:xfrm>
              <a:off x="3065929" y="4267199"/>
              <a:ext cx="2391896" cy="2756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ysClr val="windowText" lastClr="000000"/>
                  </a:solidFill>
                </a:rPr>
                <a:t>Vote</a:t>
              </a:r>
              <a:endParaRPr lang="en-DK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BDE529-6F68-24DA-A011-03020CB22B28}"/>
                </a:ext>
              </a:extLst>
            </p:cNvPr>
            <p:cNvCxnSpPr>
              <a:cxnSpLocks/>
            </p:cNvCxnSpPr>
            <p:nvPr/>
          </p:nvCxnSpPr>
          <p:spPr>
            <a:xfrm>
              <a:off x="3176866" y="3691774"/>
              <a:ext cx="0" cy="575425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E884A7-AF72-C7FD-12EC-2856602C8CF3}"/>
                </a:ext>
              </a:extLst>
            </p:cNvPr>
            <p:cNvCxnSpPr>
              <a:cxnSpLocks/>
            </p:cNvCxnSpPr>
            <p:nvPr/>
          </p:nvCxnSpPr>
          <p:spPr>
            <a:xfrm>
              <a:off x="4567516" y="3682530"/>
              <a:ext cx="0" cy="575425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C0F3D4-BCB1-A462-B66D-3859D947D97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176866" y="4552380"/>
              <a:ext cx="1" cy="60232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2249A8-1077-D783-5BF0-FB51E98E4CE4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4573118" y="4552108"/>
              <a:ext cx="0" cy="60259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8520BA-391D-53FC-880F-590778C293E8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862668" y="4108076"/>
              <a:ext cx="0" cy="16920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90E04F-5E30-999C-5D75-A337E03380F5}"/>
                </a:ext>
              </a:extLst>
            </p:cNvPr>
            <p:cNvCxnSpPr>
              <a:cxnSpLocks/>
            </p:cNvCxnSpPr>
            <p:nvPr/>
          </p:nvCxnSpPr>
          <p:spPr>
            <a:xfrm>
              <a:off x="5258920" y="4108076"/>
              <a:ext cx="0" cy="16920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867FAF-9632-7AD5-877F-EAE9757A9393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46" y="4536141"/>
              <a:ext cx="0" cy="16920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B6CCB3-D13D-5FC2-15C4-7EC28FC7BBB3}"/>
                </a:ext>
              </a:extLst>
            </p:cNvPr>
            <p:cNvCxnSpPr>
              <a:cxnSpLocks/>
            </p:cNvCxnSpPr>
            <p:nvPr/>
          </p:nvCxnSpPr>
          <p:spPr>
            <a:xfrm>
              <a:off x="5263398" y="4536141"/>
              <a:ext cx="0" cy="16920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4A7353DA-AFB9-9C5A-15F8-1FA76D3216F4}"/>
                </a:ext>
              </a:extLst>
            </p:cNvPr>
            <p:cNvSpPr/>
            <p:nvPr/>
          </p:nvSpPr>
          <p:spPr>
            <a:xfrm>
              <a:off x="6143626" y="3499880"/>
              <a:ext cx="632012" cy="602594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At</a:t>
              </a:r>
              <a:endParaRPr lang="en-DK" sz="8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6F6D6B-719F-EBDC-2F20-BA1D8AA5FAB8}"/>
                </a:ext>
              </a:extLst>
            </p:cNvPr>
            <p:cNvSpPr/>
            <p:nvPr/>
          </p:nvSpPr>
          <p:spPr>
            <a:xfrm>
              <a:off x="7334812" y="3663345"/>
              <a:ext cx="2391896" cy="2756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ysClr val="windowText" lastClr="000000"/>
                  </a:solidFill>
                </a:rPr>
                <a:t>CaseStep</a:t>
              </a:r>
              <a:endParaRPr lang="en-DK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53DF8B26-B773-FBCE-44D9-6723E9013552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5400000">
              <a:off x="5846916" y="3713386"/>
              <a:ext cx="223629" cy="100180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DE58CF-6BD2-FD58-F946-5A004639550C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6775638" y="3801177"/>
              <a:ext cx="559174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C75F03E-593E-00F0-89F3-8DFD62602AF5}"/>
                </a:ext>
              </a:extLst>
            </p:cNvPr>
            <p:cNvSpPr/>
            <p:nvPr/>
          </p:nvSpPr>
          <p:spPr>
            <a:xfrm>
              <a:off x="7935727" y="4108076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u="sng" dirty="0" err="1">
                  <a:solidFill>
                    <a:schemeClr val="tx1"/>
                  </a:solidFill>
                </a:rPr>
                <a:t>CaseStep_ID</a:t>
              </a:r>
              <a:endParaRPr lang="en-DK" sz="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A774CC-126F-F2AC-99B5-0CE4519E004C}"/>
                </a:ext>
              </a:extLst>
            </p:cNvPr>
            <p:cNvCxnSpPr>
              <a:cxnSpLocks/>
              <a:stCxn id="36" idx="2"/>
              <a:endCxn id="42" idx="0"/>
            </p:cNvCxnSpPr>
            <p:nvPr/>
          </p:nvCxnSpPr>
          <p:spPr>
            <a:xfrm>
              <a:off x="8530760" y="3939010"/>
              <a:ext cx="0" cy="1690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8364BAD9-9FE7-370C-309E-6A6B442BAA88}"/>
                </a:ext>
              </a:extLst>
            </p:cNvPr>
            <p:cNvSpPr/>
            <p:nvPr/>
          </p:nvSpPr>
          <p:spPr>
            <a:xfrm>
              <a:off x="8214753" y="2859818"/>
              <a:ext cx="632012" cy="602594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Part of</a:t>
              </a:r>
              <a:endParaRPr lang="en-DK" sz="800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C5D6557-AE33-3451-A323-073EB1344388}"/>
                </a:ext>
              </a:extLst>
            </p:cNvPr>
            <p:cNvCxnSpPr>
              <a:cxnSpLocks/>
              <a:stCxn id="46" idx="2"/>
              <a:endCxn id="36" idx="0"/>
            </p:cNvCxnSpPr>
            <p:nvPr/>
          </p:nvCxnSpPr>
          <p:spPr>
            <a:xfrm>
              <a:off x="8530759" y="3462412"/>
              <a:ext cx="1" cy="2009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D014A1-B5D0-AED3-B407-47C74C253385}"/>
                </a:ext>
              </a:extLst>
            </p:cNvPr>
            <p:cNvSpPr/>
            <p:nvPr/>
          </p:nvSpPr>
          <p:spPr>
            <a:xfrm>
              <a:off x="7334812" y="2433013"/>
              <a:ext cx="2391896" cy="2756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ysClr val="windowText" lastClr="000000"/>
                  </a:solidFill>
                </a:rPr>
                <a:t>Case</a:t>
              </a:r>
              <a:endParaRPr lang="en-DK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0EA8CD6-CD1E-3543-8973-FC4A76E2D28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8530760" y="2708678"/>
              <a:ext cx="0" cy="1690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6DE0C02-3508-E3C8-A5F1-164CA6AD917D}"/>
                </a:ext>
              </a:extLst>
            </p:cNvPr>
            <p:cNvSpPr/>
            <p:nvPr/>
          </p:nvSpPr>
          <p:spPr>
            <a:xfrm>
              <a:off x="7233950" y="2004640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Case_ID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60B4634-E8D8-92D8-74F4-708392B96864}"/>
                </a:ext>
              </a:extLst>
            </p:cNvPr>
            <p:cNvSpPr/>
            <p:nvPr/>
          </p:nvSpPr>
          <p:spPr>
            <a:xfrm>
              <a:off x="8630203" y="2010242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Case_Type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9971E0F-CAD1-0EEF-BD43-3F16962F6EC4}"/>
                </a:ext>
              </a:extLst>
            </p:cNvPr>
            <p:cNvSpPr/>
            <p:nvPr/>
          </p:nvSpPr>
          <p:spPr>
            <a:xfrm>
              <a:off x="7944403" y="1581056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Title_Short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DE6A74-F2ED-326D-0B5F-6E7F9D32CE96}"/>
                </a:ext>
              </a:extLst>
            </p:cNvPr>
            <p:cNvCxnSpPr>
              <a:cxnSpLocks/>
            </p:cNvCxnSpPr>
            <p:nvPr/>
          </p:nvCxnSpPr>
          <p:spPr>
            <a:xfrm>
              <a:off x="8533831" y="1854759"/>
              <a:ext cx="0" cy="575425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F2E149-9695-12EE-97FB-C1B16356CE46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>
              <a:off x="7828983" y="2280305"/>
              <a:ext cx="0" cy="14987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18879B1-8EAC-85AB-8840-F79CC902ADD1}"/>
                </a:ext>
              </a:extLst>
            </p:cNvPr>
            <p:cNvCxnSpPr>
              <a:cxnSpLocks/>
            </p:cNvCxnSpPr>
            <p:nvPr/>
          </p:nvCxnSpPr>
          <p:spPr>
            <a:xfrm>
              <a:off x="9225235" y="2280305"/>
              <a:ext cx="0" cy="14987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AC936C1A-9CA5-D86E-53B7-795640BF6B35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rot="16200000" flipV="1">
              <a:off x="5882251" y="4005246"/>
              <a:ext cx="151276" cy="1000126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FB7A5C8F-491C-07C7-394D-0B9D8F422CE6}"/>
                </a:ext>
              </a:extLst>
            </p:cNvPr>
            <p:cNvSpPr/>
            <p:nvPr/>
          </p:nvSpPr>
          <p:spPr>
            <a:xfrm>
              <a:off x="6141946" y="4580947"/>
              <a:ext cx="632012" cy="602594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At</a:t>
              </a:r>
              <a:endParaRPr lang="en-DK" sz="80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EA18950-08F8-22C1-6AED-6452A33FDACB}"/>
                </a:ext>
              </a:extLst>
            </p:cNvPr>
            <p:cNvSpPr/>
            <p:nvPr/>
          </p:nvSpPr>
          <p:spPr>
            <a:xfrm>
              <a:off x="7333132" y="4744410"/>
              <a:ext cx="2391896" cy="2756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ysClr val="windowText" lastClr="000000"/>
                  </a:solidFill>
                </a:rPr>
                <a:t>Meeting</a:t>
              </a:r>
              <a:endParaRPr lang="en-DK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0DA2D47-8D59-8553-249A-91C6923FEC9B}"/>
                </a:ext>
              </a:extLst>
            </p:cNvPr>
            <p:cNvCxnSpPr>
              <a:endCxn id="73" idx="1"/>
            </p:cNvCxnSpPr>
            <p:nvPr/>
          </p:nvCxnSpPr>
          <p:spPr>
            <a:xfrm>
              <a:off x="6773958" y="4882242"/>
              <a:ext cx="559174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00BABB-7E99-46FE-34BB-CF49EAD61A65}"/>
                </a:ext>
              </a:extLst>
            </p:cNvPr>
            <p:cNvSpPr/>
            <p:nvPr/>
          </p:nvSpPr>
          <p:spPr>
            <a:xfrm>
              <a:off x="7182964" y="5183094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Meeting_ID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7FF61CE-3113-1EBE-3305-FEF1ED7D9540}"/>
                </a:ext>
              </a:extLst>
            </p:cNvPr>
            <p:cNvSpPr/>
            <p:nvPr/>
          </p:nvSpPr>
          <p:spPr>
            <a:xfrm>
              <a:off x="8579217" y="5188696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Meeting_Date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7970DFA-5CCE-39B5-CE79-B053549B180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946" y="5026799"/>
              <a:ext cx="0" cy="14987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CBB3EEC-8389-4CD5-640C-4B2343975BCE}"/>
                </a:ext>
              </a:extLst>
            </p:cNvPr>
            <p:cNvCxnSpPr>
              <a:cxnSpLocks/>
            </p:cNvCxnSpPr>
            <p:nvPr/>
          </p:nvCxnSpPr>
          <p:spPr>
            <a:xfrm>
              <a:off x="9167515" y="5026799"/>
              <a:ext cx="0" cy="156295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C6C6098-F015-ED9E-0036-8FF2E7AB523D}"/>
                </a:ext>
              </a:extLst>
            </p:cNvPr>
            <p:cNvSpPr/>
            <p:nvPr/>
          </p:nvSpPr>
          <p:spPr>
            <a:xfrm>
              <a:off x="3065929" y="2513697"/>
              <a:ext cx="2391896" cy="275665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ysClr val="windowText" lastClr="000000"/>
                  </a:solidFill>
                </a:rPr>
                <a:t>Party_Votes</a:t>
              </a:r>
              <a:endParaRPr lang="en-DK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EFA0861-93C9-210B-375E-F31A5C723DF4}"/>
                </a:ext>
              </a:extLst>
            </p:cNvPr>
            <p:cNvSpPr/>
            <p:nvPr/>
          </p:nvSpPr>
          <p:spPr>
            <a:xfrm>
              <a:off x="3002050" y="2090112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Party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7929640-2A1C-0186-4901-EAF2D992E463}"/>
                </a:ext>
              </a:extLst>
            </p:cNvPr>
            <p:cNvSpPr/>
            <p:nvPr/>
          </p:nvSpPr>
          <p:spPr>
            <a:xfrm>
              <a:off x="4398303" y="2095714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VoteCast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91F283C-CCEC-85BF-474B-7F8295F50F3A}"/>
                </a:ext>
              </a:extLst>
            </p:cNvPr>
            <p:cNvCxnSpPr>
              <a:cxnSpLocks/>
              <a:stCxn id="86" idx="4"/>
            </p:cNvCxnSpPr>
            <p:nvPr/>
          </p:nvCxnSpPr>
          <p:spPr>
            <a:xfrm>
              <a:off x="3597083" y="2365777"/>
              <a:ext cx="0" cy="14987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2B3D957-B40B-A010-1CFB-AC771DD34C3D}"/>
                </a:ext>
              </a:extLst>
            </p:cNvPr>
            <p:cNvCxnSpPr>
              <a:cxnSpLocks/>
            </p:cNvCxnSpPr>
            <p:nvPr/>
          </p:nvCxnSpPr>
          <p:spPr>
            <a:xfrm>
              <a:off x="4993335" y="2365777"/>
              <a:ext cx="0" cy="14987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E6787559-29A1-9144-F95C-84D6197CE0AD}"/>
                </a:ext>
              </a:extLst>
            </p:cNvPr>
            <p:cNvSpPr/>
            <p:nvPr/>
          </p:nvSpPr>
          <p:spPr>
            <a:xfrm>
              <a:off x="1833281" y="2355038"/>
              <a:ext cx="632012" cy="602594"/>
            </a:xfrm>
            <a:prstGeom prst="diamond">
              <a:avLst/>
            </a:prstGeom>
            <a:solidFill>
              <a:schemeClr val="bg1"/>
            </a:solidFill>
            <a:ln w="19050" cmpd="dbl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Cast at</a:t>
              </a:r>
              <a:endParaRPr lang="en-DK" sz="800" dirty="0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317E31D-D3A4-59D0-63BF-63B1BD93EC39}"/>
                </a:ext>
              </a:extLst>
            </p:cNvPr>
            <p:cNvCxnSpPr>
              <a:stCxn id="92" idx="3"/>
              <a:endCxn id="85" idx="1"/>
            </p:cNvCxnSpPr>
            <p:nvPr/>
          </p:nvCxnSpPr>
          <p:spPr>
            <a:xfrm flipV="1">
              <a:off x="2465293" y="2651530"/>
              <a:ext cx="600636" cy="48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8EC5EE78-B2BF-EDB6-69BA-E4E41037132D}"/>
                </a:ext>
              </a:extLst>
            </p:cNvPr>
            <p:cNvCxnSpPr>
              <a:stCxn id="92" idx="2"/>
              <a:endCxn id="13" idx="1"/>
            </p:cNvCxnSpPr>
            <p:nvPr/>
          </p:nvCxnSpPr>
          <p:spPr>
            <a:xfrm rot="16200000" flipH="1">
              <a:off x="1883908" y="3223011"/>
              <a:ext cx="1447400" cy="9166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41711BC-2201-04BD-8C67-7278DAD31A09}"/>
              </a:ext>
            </a:extLst>
          </p:cNvPr>
          <p:cNvSpPr txBox="1"/>
          <p:nvPr/>
        </p:nvSpPr>
        <p:spPr>
          <a:xfrm>
            <a:off x="668682" y="445973"/>
            <a:ext cx="4515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E/R Diagram – Vote Tracker App</a:t>
            </a:r>
          </a:p>
          <a:p>
            <a:r>
              <a:rPr lang="en-US" b="1" dirty="0"/>
              <a:t>Draft May 1</a:t>
            </a:r>
            <a:r>
              <a:rPr lang="en-US" b="1" baseline="30000" dirty="0"/>
              <a:t>st</a:t>
            </a:r>
            <a:r>
              <a:rPr lang="en-US" sz="2400" b="1" dirty="0"/>
              <a:t> </a:t>
            </a:r>
            <a:endParaRPr lang="en-DK" sz="2400" b="1" dirty="0"/>
          </a:p>
        </p:txBody>
      </p:sp>
    </p:spTree>
    <p:extLst>
      <p:ext uri="{BB962C8B-B14F-4D97-AF65-F5344CB8AC3E}">
        <p14:creationId xmlns:p14="http://schemas.microsoft.com/office/powerpoint/2010/main" val="180453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Ebbensgaard</dc:creator>
  <cp:lastModifiedBy>Kristian Ebbensgaard</cp:lastModifiedBy>
  <cp:revision>1</cp:revision>
  <dcterms:created xsi:type="dcterms:W3CDTF">2025-04-29T18:49:37Z</dcterms:created>
  <dcterms:modified xsi:type="dcterms:W3CDTF">2025-04-29T19:30:21Z</dcterms:modified>
</cp:coreProperties>
</file>