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4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6BED-8BCD-2B22-C6F9-03394D673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4030D-4B24-0CFA-9B7B-3CB5ADEC0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033A2-3317-446B-6E62-FB660F7D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68C8-11CD-4CDC-AD84-E098285B00EF}" type="datetimeFigureOut">
              <a:rPr lang="en-DK" smtClean="0"/>
              <a:t>29/04/2025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A8C9-D330-E540-A726-2B66921D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CA9B7-428D-0F21-84B3-389371B7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31F7-F074-4579-9CD8-C28CC0ABE9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571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904E-AA23-2612-DFEA-FA5E626B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BFC8A-4677-2A48-992D-15EB7055B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244E2-8C39-6D25-4023-D0A66D06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68C8-11CD-4CDC-AD84-E098285B00EF}" type="datetimeFigureOut">
              <a:rPr lang="en-DK" smtClean="0"/>
              <a:t>29/04/2025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28257-0EBF-1E84-87AE-C3569D03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6809E-6B0D-4C95-68E4-E48EAF4C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31F7-F074-4579-9CD8-C28CC0ABE9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2603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CEFAD-D636-6A45-E032-16EE21512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D4E74-68E8-5AF4-464E-AE880A717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4727-C6CC-324C-BAD0-93A19085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68C8-11CD-4CDC-AD84-E098285B00EF}" type="datetimeFigureOut">
              <a:rPr lang="en-DK" smtClean="0"/>
              <a:t>29/04/2025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DFA6-2B35-BF4D-E371-3845E9F0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5223A-8811-8EAB-06AB-3D5F190A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31F7-F074-4579-9CD8-C28CC0ABE9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5165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01BE-34B1-B4C5-A4AB-8CA0DF83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DDF8-1870-E06C-32AB-362200AAF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98BC1-B72C-0E38-7FA5-3B1957DE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68C8-11CD-4CDC-AD84-E098285B00EF}" type="datetimeFigureOut">
              <a:rPr lang="en-DK" smtClean="0"/>
              <a:t>29/04/2025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2A77-961F-2590-B2CB-D061695B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06240-CF05-E9BB-CF01-02BDEFA1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31F7-F074-4579-9CD8-C28CC0ABE9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179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CB53-F756-EB9E-7ABD-80C52B36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B21F2-6642-7502-8CDD-7E831274B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517F6-88CA-5159-C8FA-5C8981135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68C8-11CD-4CDC-AD84-E098285B00EF}" type="datetimeFigureOut">
              <a:rPr lang="en-DK" smtClean="0"/>
              <a:t>29/04/2025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9DE34-B0D3-A282-B8A5-E9774703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3C273-89B9-388B-D502-B7C7EE77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31F7-F074-4579-9CD8-C28CC0ABE9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2225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71B7-5727-157D-4C2B-C0A5B316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74642-57EE-2A91-03A6-DA577DD74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8D489-1FEE-0D8D-D366-93EF17A33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924A1-C928-5784-5773-9B6529E1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68C8-11CD-4CDC-AD84-E098285B00EF}" type="datetimeFigureOut">
              <a:rPr lang="en-DK" smtClean="0"/>
              <a:t>29/04/2025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C7B72-C9E8-402D-C1B8-593CEDDF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A8AA4-AD37-85CB-2C95-82EBE99B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31F7-F074-4579-9CD8-C28CC0ABE9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3537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671B-5DFA-C140-EFB4-A347BEB49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3E84C-8FF9-C632-BBB4-347AABA2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E1BD7-339A-6117-1417-D3F559D87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C898D-836E-379B-A788-50F473BB9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65C3F-80D6-C9BA-E6F7-064B28E1E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0491A-971B-C7A1-6FEE-D560891D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68C8-11CD-4CDC-AD84-E098285B00EF}" type="datetimeFigureOut">
              <a:rPr lang="en-DK" smtClean="0"/>
              <a:t>29/04/2025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928AF-5AC1-E54D-A296-9CB8C4C6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4293F-A808-1E5B-C63B-AE9F3B92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31F7-F074-4579-9CD8-C28CC0ABE9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076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5890-C61B-5438-75B2-881F82A3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26E01-0AF0-D95F-A23F-7E2FD769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68C8-11CD-4CDC-AD84-E098285B00EF}" type="datetimeFigureOut">
              <a:rPr lang="en-DK" smtClean="0"/>
              <a:t>29/04/2025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FF003-83F1-C430-259A-F8E56F52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F32C0-9714-5B2F-DED8-28D1BD3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31F7-F074-4579-9CD8-C28CC0ABE9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6416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C86C7-8D7E-67EA-2FBB-10E7726A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68C8-11CD-4CDC-AD84-E098285B00EF}" type="datetimeFigureOut">
              <a:rPr lang="en-DK" smtClean="0"/>
              <a:t>29/04/2025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3924E-5A62-95C7-5815-4C4B0313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E3246-D403-E6D8-CA98-D99CF7D0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31F7-F074-4579-9CD8-C28CC0ABE9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2679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19F0-FEEC-41E6-8F06-5FA5474EE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03D9-7D6D-8401-D9A0-BFF418C9B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BAD3B-0E1D-4656-20F5-7A7ED09E7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D6916-9B3D-6B89-E499-DE12E4EB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68C8-11CD-4CDC-AD84-E098285B00EF}" type="datetimeFigureOut">
              <a:rPr lang="en-DK" smtClean="0"/>
              <a:t>29/04/2025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D4E5E-26DB-DDA0-5568-DCF0802A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1F31F-64A8-AEFE-F72E-F459E040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31F7-F074-4579-9CD8-C28CC0ABE9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775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03BE-3CB0-BB69-0482-8FEADE558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533D1-57AF-60A3-79C9-F9BF66361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35F12-5B11-3ED5-66DE-FD3BDA191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77CEB-4802-1FDD-DAAD-5B0CF980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68C8-11CD-4CDC-AD84-E098285B00EF}" type="datetimeFigureOut">
              <a:rPr lang="en-DK" smtClean="0"/>
              <a:t>29/04/2025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1B7E8-1206-C194-A610-8071523D7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07631-38C2-9ACC-4C6C-03C22702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31F7-F074-4579-9CD8-C28CC0ABE9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8225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2E6509-B818-137C-302C-83A893FB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F3ADB-6854-1C88-C476-F1C5B7A42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FD395-0BE5-BD32-C468-0ED8A5197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5268C8-11CD-4CDC-AD84-E098285B00EF}" type="datetimeFigureOut">
              <a:rPr lang="en-DK" smtClean="0"/>
              <a:t>29/04/2025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C3177-5A28-2D6C-D29E-C24881A61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81BD8-B669-53F4-966A-C0FE2E816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2A31F7-F074-4579-9CD8-C28CC0ABE9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7890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E622-1FB8-CA15-7AEE-5B6E439A4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3EFFA-811F-75DB-8C3F-66C3A6882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9276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Ebbensgaard</dc:creator>
  <cp:lastModifiedBy>Kristian Ebbensgaard</cp:lastModifiedBy>
  <cp:revision>1</cp:revision>
  <dcterms:created xsi:type="dcterms:W3CDTF">2025-04-29T18:26:23Z</dcterms:created>
  <dcterms:modified xsi:type="dcterms:W3CDTF">2025-04-29T18:27:28Z</dcterms:modified>
</cp:coreProperties>
</file>