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8188F-B942-4A08-96FC-3BE27C79695F}" v="4" dt="2025-05-01T11:23:25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76-8BA5-F25A-71EC-0C812EA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2090-6086-1054-C5E4-24765E9F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EF50-2FCD-7257-E9E0-AD27F40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4C7C-F0E0-5998-0E75-54E06AF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F39-CFD3-A36A-1CFD-989B8D8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38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8F9-8DC3-ABA2-8E3B-07E0E2B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D35-174D-4A41-C50D-A29AF87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B3C6-3278-4E4E-BEE3-C0F2899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F0A-F70D-DAEF-1CB2-9191101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D58-E265-4143-F7EA-F8D211D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2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D2ED-85A1-9FC6-7347-783AA480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6401-335C-D6EE-C89B-9A2C6937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004-DACF-8474-0928-16486578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94A-A178-3AE2-134B-088CF13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34AF-9508-53F4-037F-2B36085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7E2-EBFD-19B3-8148-4210818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80A-DC3C-D76A-612D-4BD57DD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08F4-3AD3-B79D-9A85-4AF69F8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3F2-56B1-2C3D-A562-20E66A5A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2E9B-FFF7-6FA5-EC78-EDD4779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2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42D1-BA56-A535-7062-2D8D11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5E8D-51DD-98B6-734A-2253C862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7C94-FB2D-61E6-EAED-5D870D2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CD47-0A57-C1AE-5980-6B1EFCC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AEA-BF43-4CB6-CDDF-328E39B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B9-4C71-6DAF-3BB9-6178589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694-AA44-BD1D-7AFF-E555DF75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2896-4D92-2047-E032-F7CF915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200-CD1B-88AC-AB0B-6DC66E2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CBDE-BDF4-FC61-082D-BA5C877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36EE-A22B-DD12-485F-DAEAED5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9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6E8-AA84-ACA3-B596-79BBA63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39A0-DE9C-0C51-56C5-61EEDF00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27EF-0051-E17D-44B1-1B6EA89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B2FC-2EBA-60E2-BD12-0F679FCE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280A-FFBA-6A89-BAF8-894C01B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3F46-A1EC-D9BE-0413-E47E106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BEEC-367C-4382-79DC-B4DE610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247-DAE5-1180-10EF-FAB27B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1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62E-7C7B-69AE-48BA-1DBC321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95C6-A791-B5F0-7840-264C554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465B-1068-4A51-9FB0-3100B2B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31BE-84A3-7E73-C429-915A88D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22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8657-B78B-EC2C-454F-96F075F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19C2B-423D-2171-F2AE-BD83680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7632-63F0-E635-9306-A19EFF1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434-6E43-5992-BE30-8456FFF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F6D-FE32-2692-E7E5-5F7392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0A37-96EA-75C7-A944-0A932F3F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3949-4097-D1F1-0FCF-FECD728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31E0-1F6C-A867-33C7-848F595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154E-CAA8-C184-BE86-4A1F870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8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A1-FB4A-A980-0EDC-D90D1ED7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6DE7-DBF0-1EA5-3176-DADBE83B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8950-A57F-B983-5669-68C2AEC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FCBD-35EA-3453-0CA5-8FC6D6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DB0-BDBD-F374-5F67-989079E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1B9F-BDFC-63E9-BE6C-F0210F0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62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E98B-3431-C2A4-1C1C-08B6508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C9F8-1D10-088B-4415-C87A31D1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700-0C72-3019-0E85-DBDCE8D55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DC6E-A2C7-499C-AE0C-185FA2954680}" type="datetimeFigureOut">
              <a:rPr lang="en-DK" smtClean="0"/>
              <a:t>01/05/2025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85F0-2B93-38DF-5691-0D549E90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679C-CB74-6675-3D12-40AE3BC6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3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da.ft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3AEE3A-331D-C212-349B-045DA5F3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10515600" cy="4351338"/>
          </a:xfrm>
        </p:spPr>
        <p:txBody>
          <a:bodyPr>
            <a:normAutofit/>
          </a:bodyPr>
          <a:lstStyle/>
          <a:p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idea</a:t>
            </a:r>
            <a:r>
              <a:rPr lang="da-DK" sz="1800" dirty="0"/>
              <a:t> is to </a:t>
            </a:r>
            <a:r>
              <a:rPr lang="da-DK" sz="1800" dirty="0" err="1"/>
              <a:t>create</a:t>
            </a:r>
            <a:r>
              <a:rPr lang="da-DK" sz="1800" dirty="0"/>
              <a:t> a website </a:t>
            </a:r>
            <a:r>
              <a:rPr lang="da-DK" sz="1800" dirty="0" err="1"/>
              <a:t>where</a:t>
            </a:r>
            <a:r>
              <a:rPr lang="da-DK" sz="1800" dirty="0"/>
              <a:t> </a:t>
            </a: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an overview of </a:t>
            </a:r>
            <a:r>
              <a:rPr lang="da-DK" sz="1800" dirty="0" err="1"/>
              <a:t>how</a:t>
            </a:r>
            <a:r>
              <a:rPr lang="da-DK" sz="1800" dirty="0"/>
              <a:t> Danish </a:t>
            </a:r>
            <a:r>
              <a:rPr lang="da-DK" sz="1800" dirty="0" err="1"/>
              <a:t>political</a:t>
            </a:r>
            <a:r>
              <a:rPr lang="da-DK" sz="1800" dirty="0"/>
              <a:t> parties have </a:t>
            </a:r>
            <a:r>
              <a:rPr lang="da-DK" sz="1800" dirty="0" err="1"/>
              <a:t>voted</a:t>
            </a:r>
            <a:r>
              <a:rPr lang="da-DK" sz="1800" dirty="0"/>
              <a:t> in the </a:t>
            </a:r>
            <a:r>
              <a:rPr lang="da-DK" sz="1800" dirty="0" err="1"/>
              <a:t>past</a:t>
            </a:r>
            <a:r>
              <a:rPr lang="da-DK" sz="1800" dirty="0"/>
              <a:t>. </a:t>
            </a:r>
          </a:p>
          <a:p>
            <a:r>
              <a:rPr lang="da-DK" sz="1800" dirty="0"/>
              <a:t>In </a:t>
            </a:r>
            <a:r>
              <a:rPr lang="da-DK" sz="1800" dirty="0" err="1"/>
              <a:t>our</a:t>
            </a:r>
            <a:r>
              <a:rPr lang="da-DK" sz="1800" dirty="0"/>
              <a:t> web </a:t>
            </a:r>
            <a:r>
              <a:rPr lang="da-DK" sz="1800" dirty="0" err="1"/>
              <a:t>application</a:t>
            </a:r>
            <a:r>
              <a:rPr lang="da-DK" sz="1800" dirty="0"/>
              <a:t> it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possible</a:t>
            </a:r>
            <a:r>
              <a:rPr lang="da-DK" sz="1800" dirty="0"/>
              <a:t> to </a:t>
            </a:r>
            <a:r>
              <a:rPr lang="da-DK" sz="1800" dirty="0" err="1"/>
              <a:t>choose</a:t>
            </a:r>
            <a:r>
              <a:rPr lang="da-DK" sz="1800" dirty="0"/>
              <a:t> a </a:t>
            </a:r>
            <a:r>
              <a:rPr lang="da-DK" sz="1800" dirty="0" err="1"/>
              <a:t>specific</a:t>
            </a:r>
            <a:r>
              <a:rPr lang="da-DK" sz="1800" dirty="0"/>
              <a:t> party and  a </a:t>
            </a:r>
            <a:r>
              <a:rPr lang="da-DK" sz="1800" dirty="0" err="1"/>
              <a:t>specific</a:t>
            </a:r>
            <a:r>
              <a:rPr lang="da-DK" sz="1800" dirty="0"/>
              <a:t> time </a:t>
            </a:r>
            <a:r>
              <a:rPr lang="da-DK" sz="1800" dirty="0" err="1"/>
              <a:t>period</a:t>
            </a:r>
            <a:r>
              <a:rPr lang="da-DK" sz="1800" dirty="0"/>
              <a:t> and </a:t>
            </a:r>
            <a:r>
              <a:rPr lang="da-DK" sz="1800" dirty="0" err="1"/>
              <a:t>then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 list of all the </a:t>
            </a:r>
            <a:r>
              <a:rPr lang="da-DK" sz="1800" dirty="0" err="1"/>
              <a:t>laws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have </a:t>
            </a:r>
            <a:r>
              <a:rPr lang="da-DK" sz="1800" dirty="0" err="1"/>
              <a:t>voted</a:t>
            </a:r>
            <a:r>
              <a:rPr lang="da-DK" sz="1800" dirty="0"/>
              <a:t> for and </a:t>
            </a:r>
            <a:r>
              <a:rPr lang="da-DK" sz="1800" dirty="0" err="1"/>
              <a:t>against</a:t>
            </a:r>
            <a:r>
              <a:rPr lang="da-DK" sz="1800" dirty="0"/>
              <a:t>.</a:t>
            </a:r>
          </a:p>
          <a:p>
            <a:r>
              <a:rPr lang="da-DK" sz="1800" dirty="0"/>
              <a:t>Data on </a:t>
            </a:r>
            <a:r>
              <a:rPr lang="da-DK" sz="1800" dirty="0" err="1"/>
              <a:t>this</a:t>
            </a:r>
            <a:r>
              <a:rPr lang="da-DK" sz="1800" dirty="0"/>
              <a:t> is </a:t>
            </a:r>
            <a:r>
              <a:rPr lang="da-DK" sz="1800" dirty="0" err="1"/>
              <a:t>publicly</a:t>
            </a:r>
            <a:r>
              <a:rPr lang="da-DK" sz="1800" dirty="0"/>
              <a:t> </a:t>
            </a:r>
            <a:r>
              <a:rPr lang="da-DK" sz="1800" dirty="0" err="1"/>
              <a:t>available</a:t>
            </a:r>
            <a:r>
              <a:rPr lang="da-DK" sz="1800" dirty="0"/>
              <a:t> on </a:t>
            </a:r>
            <a:r>
              <a:rPr lang="da-DK" sz="1800" dirty="0">
                <a:hlinkClick r:id="rId2"/>
              </a:rPr>
              <a:t>https://oda.ft.dk/</a:t>
            </a:r>
            <a:r>
              <a:rPr lang="da-DK" sz="1800" dirty="0"/>
              <a:t> but it is not </a:t>
            </a:r>
            <a:r>
              <a:rPr lang="da-DK" sz="1800" dirty="0" err="1"/>
              <a:t>easy</a:t>
            </a:r>
            <a:r>
              <a:rPr lang="da-DK" sz="1800" dirty="0"/>
              <a:t> to </a:t>
            </a:r>
            <a:r>
              <a:rPr lang="da-DK" sz="1800" dirty="0" err="1"/>
              <a:t>get</a:t>
            </a:r>
            <a:r>
              <a:rPr lang="da-DK" sz="1800" dirty="0"/>
              <a:t> an overview on </a:t>
            </a:r>
            <a:r>
              <a:rPr lang="da-DK" sz="1800" dirty="0" err="1"/>
              <a:t>how</a:t>
            </a:r>
            <a:r>
              <a:rPr lang="da-DK" sz="1800" dirty="0"/>
              <a:t> a given party has </a:t>
            </a:r>
            <a:r>
              <a:rPr lang="da-DK" sz="1800" dirty="0" err="1"/>
              <a:t>voted</a:t>
            </a:r>
            <a:r>
              <a:rPr lang="da-DK" sz="1800" dirty="0"/>
              <a:t>.</a:t>
            </a:r>
          </a:p>
          <a:p>
            <a:r>
              <a:rPr lang="da-DK" sz="1800" dirty="0"/>
              <a:t>The data </a:t>
            </a:r>
            <a:r>
              <a:rPr lang="da-DK" sz="1800" dirty="0" err="1"/>
              <a:t>exists</a:t>
            </a:r>
            <a:r>
              <a:rPr lang="da-DK" sz="1800" dirty="0"/>
              <a:t> in the oda.ft.dk database in the same </a:t>
            </a:r>
            <a:r>
              <a:rPr lang="da-DK" sz="1800" dirty="0" err="1"/>
              <a:t>structure</a:t>
            </a:r>
            <a:r>
              <a:rPr lang="da-DK" sz="1800" dirty="0"/>
              <a:t> as </a:t>
            </a:r>
            <a:r>
              <a:rPr lang="da-DK" sz="1800" dirty="0" err="1"/>
              <a:t>indicated</a:t>
            </a:r>
            <a:r>
              <a:rPr lang="da-DK" sz="1800" dirty="0"/>
              <a:t> in the E/R diagram, </a:t>
            </a:r>
            <a:r>
              <a:rPr lang="da-DK" sz="1800" dirty="0" err="1"/>
              <a:t>except</a:t>
            </a:r>
            <a:r>
              <a:rPr lang="da-DK" sz="1800" dirty="0"/>
              <a:t> the </a:t>
            </a:r>
            <a:r>
              <a:rPr lang="da-DK" sz="1800" dirty="0" err="1"/>
              <a:t>weak</a:t>
            </a:r>
            <a:r>
              <a:rPr lang="da-DK" sz="1800" dirty="0"/>
              <a:t> </a:t>
            </a:r>
            <a:r>
              <a:rPr lang="da-DK" sz="1800" dirty="0" err="1"/>
              <a:t>entity</a:t>
            </a:r>
            <a:r>
              <a:rPr lang="da-DK" sz="1800" dirty="0"/>
              <a:t> ”</a:t>
            </a:r>
            <a:r>
              <a:rPr lang="da-DK" sz="1800" dirty="0" err="1"/>
              <a:t>Party_Votes</a:t>
            </a:r>
            <a:r>
              <a:rPr lang="da-DK" sz="1800" dirty="0"/>
              <a:t>” </a:t>
            </a:r>
            <a:r>
              <a:rPr lang="da-DK" sz="1800" dirty="0" err="1"/>
              <a:t>which</a:t>
            </a:r>
            <a:r>
              <a:rPr lang="da-DK" sz="1800" dirty="0"/>
              <a:t> is </a:t>
            </a:r>
            <a:r>
              <a:rPr lang="da-DK" sz="1800" dirty="0" err="1"/>
              <a:t>created</a:t>
            </a:r>
            <a:r>
              <a:rPr lang="da-DK" sz="1800" dirty="0"/>
              <a:t> from data </a:t>
            </a:r>
            <a:r>
              <a:rPr lang="da-DK" sz="1800" dirty="0" err="1"/>
              <a:t>parsed</a:t>
            </a:r>
            <a:r>
              <a:rPr lang="da-DK" sz="1800" dirty="0"/>
              <a:t> from a </a:t>
            </a:r>
            <a:r>
              <a:rPr lang="da-DK" sz="1800" dirty="0" err="1"/>
              <a:t>text</a:t>
            </a:r>
            <a:r>
              <a:rPr lang="da-DK" sz="1800" dirty="0"/>
              <a:t> </a:t>
            </a:r>
            <a:r>
              <a:rPr lang="da-DK" sz="1800" dirty="0" err="1"/>
              <a:t>field</a:t>
            </a:r>
            <a:r>
              <a:rPr lang="da-DK" sz="1800" dirty="0"/>
              <a:t> in the ”</a:t>
            </a:r>
            <a:r>
              <a:rPr lang="da-DK" sz="1800" dirty="0" err="1"/>
              <a:t>Vote</a:t>
            </a:r>
            <a:r>
              <a:rPr lang="da-DK" sz="1800" dirty="0"/>
              <a:t>” </a:t>
            </a:r>
            <a:r>
              <a:rPr lang="da-DK" sz="1800"/>
              <a:t>entity</a:t>
            </a:r>
            <a:endParaRPr lang="da-DK" sz="1800" dirty="0"/>
          </a:p>
          <a:p>
            <a:endParaRPr lang="da-D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86FA5-DA82-77FC-B876-8CCB805CBB65}"/>
              </a:ext>
            </a:extLst>
          </p:cNvPr>
          <p:cNvSpPr txBox="1"/>
          <p:nvPr/>
        </p:nvSpPr>
        <p:spPr>
          <a:xfrm>
            <a:off x="668682" y="445973"/>
            <a:ext cx="630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idea presentation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9311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0FF021-4866-D165-E652-A4DDA285CE41}"/>
              </a:ext>
            </a:extLst>
          </p:cNvPr>
          <p:cNvSpPr/>
          <p:nvPr/>
        </p:nvSpPr>
        <p:spPr>
          <a:xfrm>
            <a:off x="2225488" y="387275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31A1A-B847-EC87-2F19-E37FF92525D8}"/>
              </a:ext>
            </a:extLst>
          </p:cNvPr>
          <p:cNvSpPr/>
          <p:nvPr/>
        </p:nvSpPr>
        <p:spPr>
          <a:xfrm>
            <a:off x="3621741" y="3878354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Adopted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176031-5084-4B7C-9279-AD8C8773038B}"/>
              </a:ext>
            </a:extLst>
          </p:cNvPr>
          <p:cNvSpPr/>
          <p:nvPr/>
        </p:nvSpPr>
        <p:spPr>
          <a:xfrm>
            <a:off x="2935941" y="3449168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Number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3842-8E9B-63BE-EB05-0D9AE52772DB}"/>
              </a:ext>
            </a:extLst>
          </p:cNvPr>
          <p:cNvSpPr/>
          <p:nvPr/>
        </p:nvSpPr>
        <p:spPr>
          <a:xfrm>
            <a:off x="1539687" y="344916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Conclusion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471D3A-9FA0-301A-4BC0-D75A4792445F}"/>
              </a:ext>
            </a:extLst>
          </p:cNvPr>
          <p:cNvSpPr/>
          <p:nvPr/>
        </p:nvSpPr>
        <p:spPr>
          <a:xfrm>
            <a:off x="2225488" y="4752409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Update_Date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38211E-55F8-A6CB-2493-015D77A60567}"/>
              </a:ext>
            </a:extLst>
          </p:cNvPr>
          <p:cNvSpPr/>
          <p:nvPr/>
        </p:nvSpPr>
        <p:spPr>
          <a:xfrm>
            <a:off x="3621741" y="475801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A0249-5303-32FC-DEB5-FCA10C7B790F}"/>
              </a:ext>
            </a:extLst>
          </p:cNvPr>
          <p:cNvSpPr/>
          <p:nvPr/>
        </p:nvSpPr>
        <p:spPr>
          <a:xfrm>
            <a:off x="2935938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470374-7191-6AA7-F452-F3063F5B87D2}"/>
              </a:ext>
            </a:extLst>
          </p:cNvPr>
          <p:cNvSpPr/>
          <p:nvPr/>
        </p:nvSpPr>
        <p:spPr>
          <a:xfrm>
            <a:off x="1539687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Vote_ID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42C47D-EFF9-39BB-8687-C5007114B669}"/>
              </a:ext>
            </a:extLst>
          </p:cNvPr>
          <p:cNvSpPr/>
          <p:nvPr/>
        </p:nvSpPr>
        <p:spPr>
          <a:xfrm>
            <a:off x="2023782" y="4307540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Vote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DE529-6F68-24DA-A011-03020CB22B28}"/>
              </a:ext>
            </a:extLst>
          </p:cNvPr>
          <p:cNvCxnSpPr>
            <a:cxnSpLocks/>
          </p:cNvCxnSpPr>
          <p:nvPr/>
        </p:nvCxnSpPr>
        <p:spPr>
          <a:xfrm>
            <a:off x="2134719" y="3732115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884A7-AF72-C7FD-12EC-2856602C8CF3}"/>
              </a:ext>
            </a:extLst>
          </p:cNvPr>
          <p:cNvCxnSpPr>
            <a:cxnSpLocks/>
          </p:cNvCxnSpPr>
          <p:nvPr/>
        </p:nvCxnSpPr>
        <p:spPr>
          <a:xfrm>
            <a:off x="3525369" y="3722871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C0F3D4-BCB1-A462-B66D-3859D947D97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34719" y="4592721"/>
            <a:ext cx="1" cy="60232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249A8-1077-D783-5BF0-FB51E98E4CE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0971" y="4592449"/>
            <a:ext cx="0" cy="60259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8520BA-391D-53FC-880F-590778C293E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20521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90E04F-5E30-999C-5D75-A337E03380F5}"/>
              </a:ext>
            </a:extLst>
          </p:cNvPr>
          <p:cNvCxnSpPr>
            <a:cxnSpLocks/>
          </p:cNvCxnSpPr>
          <p:nvPr/>
        </p:nvCxnSpPr>
        <p:spPr>
          <a:xfrm>
            <a:off x="4216773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867FAF-9632-7AD5-877F-EAE9757A9393}"/>
              </a:ext>
            </a:extLst>
          </p:cNvPr>
          <p:cNvCxnSpPr>
            <a:cxnSpLocks/>
          </p:cNvCxnSpPr>
          <p:nvPr/>
        </p:nvCxnSpPr>
        <p:spPr>
          <a:xfrm>
            <a:off x="2824999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B6CCB3-D13D-5FC2-15C4-7EC28FC7BBB3}"/>
              </a:ext>
            </a:extLst>
          </p:cNvPr>
          <p:cNvCxnSpPr>
            <a:cxnSpLocks/>
          </p:cNvCxnSpPr>
          <p:nvPr/>
        </p:nvCxnSpPr>
        <p:spPr>
          <a:xfrm>
            <a:off x="4221251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4A7353DA-AFB9-9C5A-15F8-1FA76D3216F4}"/>
              </a:ext>
            </a:extLst>
          </p:cNvPr>
          <p:cNvSpPr/>
          <p:nvPr/>
        </p:nvSpPr>
        <p:spPr>
          <a:xfrm>
            <a:off x="5101479" y="3540221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F6D6B-719F-EBDC-2F20-BA1D8AA5FAB8}"/>
              </a:ext>
            </a:extLst>
          </p:cNvPr>
          <p:cNvSpPr/>
          <p:nvPr/>
        </p:nvSpPr>
        <p:spPr>
          <a:xfrm>
            <a:off x="6292665" y="3703686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3DF8B26-B773-FBCE-44D9-6723E901355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804769" y="3753727"/>
            <a:ext cx="223629" cy="100180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DE58CF-6BD2-FD58-F946-5A004639550C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733491" y="3841518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C75F03E-593E-00F0-89F3-8DFD62602AF5}"/>
              </a:ext>
            </a:extLst>
          </p:cNvPr>
          <p:cNvSpPr/>
          <p:nvPr/>
        </p:nvSpPr>
        <p:spPr>
          <a:xfrm>
            <a:off x="6207779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A774CC-126F-F2AC-99B5-0CE4519E004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802812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8364BAD9-9FE7-370C-309E-6A6B442BAA88}"/>
              </a:ext>
            </a:extLst>
          </p:cNvPr>
          <p:cNvSpPr/>
          <p:nvPr/>
        </p:nvSpPr>
        <p:spPr>
          <a:xfrm>
            <a:off x="7172606" y="2900159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 of</a:t>
            </a:r>
            <a:endParaRPr lang="en-DK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D6557-AE33-3451-A323-073EB1344388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>
            <a:off x="7488612" y="3502753"/>
            <a:ext cx="1" cy="2009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014A1-B5D0-AED3-B407-47C74C253385}"/>
              </a:ext>
            </a:extLst>
          </p:cNvPr>
          <p:cNvSpPr/>
          <p:nvPr/>
        </p:nvSpPr>
        <p:spPr>
          <a:xfrm>
            <a:off x="6292665" y="2473354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Case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A8CD6-CD1E-3543-8973-FC4A76E2D28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88613" y="2749019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DE0C02-3508-E3C8-A5F1-164CA6AD917D}"/>
              </a:ext>
            </a:extLst>
          </p:cNvPr>
          <p:cNvSpPr/>
          <p:nvPr/>
        </p:nvSpPr>
        <p:spPr>
          <a:xfrm>
            <a:off x="6191803" y="204498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0B4634-E8D8-92D8-74F4-708392B96864}"/>
              </a:ext>
            </a:extLst>
          </p:cNvPr>
          <p:cNvSpPr/>
          <p:nvPr/>
        </p:nvSpPr>
        <p:spPr>
          <a:xfrm>
            <a:off x="7588056" y="205058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Case_Type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971E0F-CAD1-0EEF-BD43-3F16962F6EC4}"/>
              </a:ext>
            </a:extLst>
          </p:cNvPr>
          <p:cNvSpPr/>
          <p:nvPr/>
        </p:nvSpPr>
        <p:spPr>
          <a:xfrm>
            <a:off x="6902256" y="162139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Title_Short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DE6A74-F2ED-326D-0B5F-6E7F9D32CE96}"/>
              </a:ext>
            </a:extLst>
          </p:cNvPr>
          <p:cNvCxnSpPr>
            <a:cxnSpLocks/>
          </p:cNvCxnSpPr>
          <p:nvPr/>
        </p:nvCxnSpPr>
        <p:spPr>
          <a:xfrm>
            <a:off x="7491684" y="1895100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2E149-9695-12EE-97FB-C1B16356CE46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6786836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8879B1-8EAC-85AB-8840-F79CC902ADD1}"/>
              </a:ext>
            </a:extLst>
          </p:cNvPr>
          <p:cNvCxnSpPr>
            <a:cxnSpLocks/>
          </p:cNvCxnSpPr>
          <p:nvPr/>
        </p:nvCxnSpPr>
        <p:spPr>
          <a:xfrm>
            <a:off x="8183088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C936C1A-9CA5-D86E-53B7-795640BF6B35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4840104" y="4045587"/>
            <a:ext cx="151276" cy="100012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FB7A5C8F-491C-07C7-394D-0B9D8F422CE6}"/>
              </a:ext>
            </a:extLst>
          </p:cNvPr>
          <p:cNvSpPr/>
          <p:nvPr/>
        </p:nvSpPr>
        <p:spPr>
          <a:xfrm>
            <a:off x="5099799" y="4621288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A18950-08F8-22C1-6AED-6452A33FDACB}"/>
              </a:ext>
            </a:extLst>
          </p:cNvPr>
          <p:cNvSpPr/>
          <p:nvPr/>
        </p:nvSpPr>
        <p:spPr>
          <a:xfrm>
            <a:off x="6290985" y="4784751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Meeting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DA2D47-8D59-8553-249A-91C6923FEC9B}"/>
              </a:ext>
            </a:extLst>
          </p:cNvPr>
          <p:cNvCxnSpPr>
            <a:endCxn id="73" idx="1"/>
          </p:cNvCxnSpPr>
          <p:nvPr/>
        </p:nvCxnSpPr>
        <p:spPr>
          <a:xfrm>
            <a:off x="5731811" y="4922583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B00BABB-7E99-46FE-34BB-CF49EAD61A65}"/>
              </a:ext>
            </a:extLst>
          </p:cNvPr>
          <p:cNvSpPr/>
          <p:nvPr/>
        </p:nvSpPr>
        <p:spPr>
          <a:xfrm>
            <a:off x="6140817" y="5223435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FF61CE-3113-1EBE-3305-FEF1ED7D9540}"/>
              </a:ext>
            </a:extLst>
          </p:cNvPr>
          <p:cNvSpPr/>
          <p:nvPr/>
        </p:nvSpPr>
        <p:spPr>
          <a:xfrm>
            <a:off x="7537070" y="522903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Meeting_Date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970DFA-5CCE-39B5-CE79-B053549B1800}"/>
              </a:ext>
            </a:extLst>
          </p:cNvPr>
          <p:cNvCxnSpPr>
            <a:cxnSpLocks/>
          </p:cNvCxnSpPr>
          <p:nvPr/>
        </p:nvCxnSpPr>
        <p:spPr>
          <a:xfrm>
            <a:off x="6716799" y="5067140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BB3EEC-8389-4CD5-640C-4B2343975BCE}"/>
              </a:ext>
            </a:extLst>
          </p:cNvPr>
          <p:cNvCxnSpPr>
            <a:cxnSpLocks/>
          </p:cNvCxnSpPr>
          <p:nvPr/>
        </p:nvCxnSpPr>
        <p:spPr>
          <a:xfrm>
            <a:off x="8125368" y="5067140"/>
            <a:ext cx="0" cy="15629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C6C6098-F015-ED9E-0036-8FF2E7AB523D}"/>
              </a:ext>
            </a:extLst>
          </p:cNvPr>
          <p:cNvSpPr/>
          <p:nvPr/>
        </p:nvSpPr>
        <p:spPr>
          <a:xfrm>
            <a:off x="2023782" y="2554038"/>
            <a:ext cx="2391896" cy="27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Party_Votes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FA0861-93C9-210B-375E-F31A5C723DF4}"/>
              </a:ext>
            </a:extLst>
          </p:cNvPr>
          <p:cNvSpPr/>
          <p:nvPr/>
        </p:nvSpPr>
        <p:spPr>
          <a:xfrm>
            <a:off x="1959903" y="2130453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Party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929640-2A1C-0186-4901-EAF2D992E463}"/>
              </a:ext>
            </a:extLst>
          </p:cNvPr>
          <p:cNvSpPr/>
          <p:nvPr/>
        </p:nvSpPr>
        <p:spPr>
          <a:xfrm>
            <a:off x="3356156" y="2136055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VoteCast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1F283C-CCEC-85BF-474B-7F8295F50F3A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2554936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B3D957-B40B-A010-1CFB-AC771DD34C3D}"/>
              </a:ext>
            </a:extLst>
          </p:cNvPr>
          <p:cNvCxnSpPr>
            <a:cxnSpLocks/>
          </p:cNvCxnSpPr>
          <p:nvPr/>
        </p:nvCxnSpPr>
        <p:spPr>
          <a:xfrm>
            <a:off x="3951188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E6787559-29A1-9144-F95C-84D6197CE0AD}"/>
              </a:ext>
            </a:extLst>
          </p:cNvPr>
          <p:cNvSpPr/>
          <p:nvPr/>
        </p:nvSpPr>
        <p:spPr>
          <a:xfrm>
            <a:off x="791134" y="2395379"/>
            <a:ext cx="632012" cy="602594"/>
          </a:xfrm>
          <a:prstGeom prst="diamond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Cast at</a:t>
            </a:r>
            <a:endParaRPr lang="en-DK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17E31D-D3A4-59D0-63BF-63B1BD93EC39}"/>
              </a:ext>
            </a:extLst>
          </p:cNvPr>
          <p:cNvCxnSpPr>
            <a:stCxn id="92" idx="3"/>
            <a:endCxn id="85" idx="1"/>
          </p:cNvCxnSpPr>
          <p:nvPr/>
        </p:nvCxnSpPr>
        <p:spPr>
          <a:xfrm flipV="1">
            <a:off x="1423146" y="2691871"/>
            <a:ext cx="600636" cy="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C5EE78-B2BF-EDB6-69BA-E4E41037132D}"/>
              </a:ext>
            </a:extLst>
          </p:cNvPr>
          <p:cNvCxnSpPr>
            <a:stCxn id="92" idx="2"/>
            <a:endCxn id="13" idx="1"/>
          </p:cNvCxnSpPr>
          <p:nvPr/>
        </p:nvCxnSpPr>
        <p:spPr>
          <a:xfrm rot="16200000" flipH="1">
            <a:off x="841761" y="3263352"/>
            <a:ext cx="1447400" cy="9166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41711BC-2201-04BD-8C67-7278DAD31A09}"/>
              </a:ext>
            </a:extLst>
          </p:cNvPr>
          <p:cNvSpPr txBox="1"/>
          <p:nvPr/>
        </p:nvSpPr>
        <p:spPr>
          <a:xfrm>
            <a:off x="668682" y="445973"/>
            <a:ext cx="451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195ADB-3325-BE87-5499-F9469970FA6F}"/>
              </a:ext>
            </a:extLst>
          </p:cNvPr>
          <p:cNvSpPr/>
          <p:nvPr/>
        </p:nvSpPr>
        <p:spPr>
          <a:xfrm>
            <a:off x="984189" y="616848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Attribute to be shown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08879-C914-3CED-B2BC-66F88FE01137}"/>
              </a:ext>
            </a:extLst>
          </p:cNvPr>
          <p:cNvSpPr/>
          <p:nvPr/>
        </p:nvSpPr>
        <p:spPr>
          <a:xfrm>
            <a:off x="7530335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CaseStep_TYPE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726DF-8F64-4738-1F36-E221BB5C57A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25368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3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218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Bitsch Ebbensgaard</cp:lastModifiedBy>
  <cp:revision>3</cp:revision>
  <dcterms:created xsi:type="dcterms:W3CDTF">2025-04-29T18:49:37Z</dcterms:created>
  <dcterms:modified xsi:type="dcterms:W3CDTF">2025-05-01T11:27:29Z</dcterms:modified>
</cp:coreProperties>
</file>