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EB991-7EC9-4611-AA00-20991A951266}" v="4" dt="2025-05-01T11:31:21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Bitsch Ebbensgaard" userId="db474494-81e8-4465-9809-a1d335558f45" providerId="ADAL" clId="{D15EB991-7EC9-4611-AA00-20991A951266}"/>
    <pc:docChg chg="custSel addSld delSld modSld sldOrd">
      <pc:chgData name="Kristian Bitsch Ebbensgaard" userId="db474494-81e8-4465-9809-a1d335558f45" providerId="ADAL" clId="{D15EB991-7EC9-4611-AA00-20991A951266}" dt="2025-05-01T11:36:41.388" v="166" actId="1036"/>
      <pc:docMkLst>
        <pc:docMk/>
      </pc:docMkLst>
      <pc:sldChg chg="addSp delSp modSp new mod">
        <pc:chgData name="Kristian Bitsch Ebbensgaard" userId="db474494-81e8-4465-9809-a1d335558f45" providerId="ADAL" clId="{D15EB991-7EC9-4611-AA00-20991A951266}" dt="2025-05-01T11:33:38.487" v="136" actId="1076"/>
        <pc:sldMkLst>
          <pc:docMk/>
          <pc:sldMk cId="222920405" sldId="259"/>
        </pc:sldMkLst>
        <pc:spChg chg="del">
          <ac:chgData name="Kristian Bitsch Ebbensgaard" userId="db474494-81e8-4465-9809-a1d335558f45" providerId="ADAL" clId="{D15EB991-7EC9-4611-AA00-20991A951266}" dt="2025-05-01T11:29:48.130" v="2" actId="478"/>
          <ac:spMkLst>
            <pc:docMk/>
            <pc:sldMk cId="222920405" sldId="259"/>
            <ac:spMk id="2" creationId="{4D9D3E36-F5A5-2A22-2EF0-3BFC4F59255E}"/>
          </ac:spMkLst>
        </pc:spChg>
        <pc:spChg chg="del">
          <ac:chgData name="Kristian Bitsch Ebbensgaard" userId="db474494-81e8-4465-9809-a1d335558f45" providerId="ADAL" clId="{D15EB991-7EC9-4611-AA00-20991A951266}" dt="2025-05-01T11:31:08.680" v="89" actId="478"/>
          <ac:spMkLst>
            <pc:docMk/>
            <pc:sldMk cId="222920405" sldId="259"/>
            <ac:spMk id="3" creationId="{AFCED889-DA2C-9C13-B0C1-71375745688A}"/>
          </ac:spMkLst>
        </pc:spChg>
        <pc:spChg chg="add mod">
          <ac:chgData name="Kristian Bitsch Ebbensgaard" userId="db474494-81e8-4465-9809-a1d335558f45" providerId="ADAL" clId="{D15EB991-7EC9-4611-AA00-20991A951266}" dt="2025-05-01T11:29:42.795" v="1"/>
          <ac:spMkLst>
            <pc:docMk/>
            <pc:sldMk cId="222920405" sldId="259"/>
            <ac:spMk id="4" creationId="{8C595EAC-4E2D-8593-9F03-1BE2F683AEA8}"/>
          </ac:spMkLst>
        </pc:spChg>
        <pc:spChg chg="add mod">
          <ac:chgData name="Kristian Bitsch Ebbensgaard" userId="db474494-81e8-4465-9809-a1d335558f45" providerId="ADAL" clId="{D15EB991-7EC9-4611-AA00-20991A951266}" dt="2025-05-01T11:31:18.261" v="93" actId="20577"/>
          <ac:spMkLst>
            <pc:docMk/>
            <pc:sldMk cId="222920405" sldId="259"/>
            <ac:spMk id="5" creationId="{EEFF029D-EC84-5077-D930-87C9D2B91E13}"/>
          </ac:spMkLst>
        </pc:spChg>
        <pc:picChg chg="add mod">
          <ac:chgData name="Kristian Bitsch Ebbensgaard" userId="db474494-81e8-4465-9809-a1d335558f45" providerId="ADAL" clId="{D15EB991-7EC9-4611-AA00-20991A951266}" dt="2025-05-01T11:33:38.487" v="136" actId="1076"/>
          <ac:picMkLst>
            <pc:docMk/>
            <pc:sldMk cId="222920405" sldId="259"/>
            <ac:picMk id="7" creationId="{DA9CFFCA-349D-78CF-A7A9-B47D38044F24}"/>
          </ac:picMkLst>
        </pc:picChg>
      </pc:sldChg>
      <pc:sldChg chg="addSp modSp add mod">
        <pc:chgData name="Kristian Bitsch Ebbensgaard" userId="db474494-81e8-4465-9809-a1d335558f45" providerId="ADAL" clId="{D15EB991-7EC9-4611-AA00-20991A951266}" dt="2025-05-01T11:35:54.384" v="139" actId="1076"/>
        <pc:sldMkLst>
          <pc:docMk/>
          <pc:sldMk cId="2920685705" sldId="260"/>
        </pc:sldMkLst>
        <pc:spChg chg="mod">
          <ac:chgData name="Kristian Bitsch Ebbensgaard" userId="db474494-81e8-4465-9809-a1d335558f45" providerId="ADAL" clId="{D15EB991-7EC9-4611-AA00-20991A951266}" dt="2025-05-01T11:31:37.939" v="134" actId="20577"/>
          <ac:spMkLst>
            <pc:docMk/>
            <pc:sldMk cId="2920685705" sldId="260"/>
            <ac:spMk id="5" creationId="{0F9F6F96-5AD2-410B-511B-0E1EBFEC595C}"/>
          </ac:spMkLst>
        </pc:spChg>
        <pc:picChg chg="add mod">
          <ac:chgData name="Kristian Bitsch Ebbensgaard" userId="db474494-81e8-4465-9809-a1d335558f45" providerId="ADAL" clId="{D15EB991-7EC9-4611-AA00-20991A951266}" dt="2025-05-01T11:35:54.384" v="139" actId="1076"/>
          <ac:picMkLst>
            <pc:docMk/>
            <pc:sldMk cId="2920685705" sldId="260"/>
            <ac:picMk id="3" creationId="{9319E854-F2FA-CB37-8D12-A79E9B1353E6}"/>
          </ac:picMkLst>
        </pc:picChg>
      </pc:sldChg>
      <pc:sldChg chg="new del ord">
        <pc:chgData name="Kristian Bitsch Ebbensgaard" userId="db474494-81e8-4465-9809-a1d335558f45" providerId="ADAL" clId="{D15EB991-7EC9-4611-AA00-20991A951266}" dt="2025-05-01T11:36:13.684" v="146" actId="47"/>
        <pc:sldMkLst>
          <pc:docMk/>
          <pc:sldMk cId="3859325059" sldId="261"/>
        </pc:sldMkLst>
      </pc:sldChg>
      <pc:sldChg chg="modSp new mod">
        <pc:chgData name="Kristian Bitsch Ebbensgaard" userId="db474494-81e8-4465-9809-a1d335558f45" providerId="ADAL" clId="{D15EB991-7EC9-4611-AA00-20991A951266}" dt="2025-05-01T11:36:41.388" v="166" actId="1036"/>
        <pc:sldMkLst>
          <pc:docMk/>
          <pc:sldMk cId="2951523787" sldId="262"/>
        </pc:sldMkLst>
        <pc:spChg chg="mod">
          <ac:chgData name="Kristian Bitsch Ebbensgaard" userId="db474494-81e8-4465-9809-a1d335558f45" providerId="ADAL" clId="{D15EB991-7EC9-4611-AA00-20991A951266}" dt="2025-05-01T11:36:41.388" v="166" actId="1036"/>
          <ac:spMkLst>
            <pc:docMk/>
            <pc:sldMk cId="2951523787" sldId="262"/>
            <ac:spMk id="2" creationId="{E21DFC53-B847-E30B-7927-49A4CC61240B}"/>
          </ac:spMkLst>
        </pc:spChg>
        <pc:spChg chg="mod">
          <ac:chgData name="Kristian Bitsch Ebbensgaard" userId="db474494-81e8-4465-9809-a1d335558f45" providerId="ADAL" clId="{D15EB991-7EC9-4611-AA00-20991A951266}" dt="2025-05-01T11:36:41.388" v="166" actId="1036"/>
          <ac:spMkLst>
            <pc:docMk/>
            <pc:sldMk cId="2951523787" sldId="262"/>
            <ac:spMk id="3" creationId="{796C26A2-34A2-7FC6-5BE0-615028FD6D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da.ft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FC53-B847-E30B-7927-49A4CC61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1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Project idea presentation – Vote Tracker App</a:t>
            </a:r>
            <a:br>
              <a:rPr lang="en-DK" sz="6000" b="1" dirty="0"/>
            </a:b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C26A2-34A2-7FC6-5BE0-615028FD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810"/>
            <a:ext cx="9144000" cy="1655762"/>
          </a:xfrm>
        </p:spPr>
        <p:txBody>
          <a:bodyPr/>
          <a:lstStyle/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515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3AEE3A-331D-C212-349B-045DA5F3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351338"/>
          </a:xfrm>
        </p:spPr>
        <p:txBody>
          <a:bodyPr>
            <a:normAutofit/>
          </a:bodyPr>
          <a:lstStyle/>
          <a:p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idea</a:t>
            </a:r>
            <a:r>
              <a:rPr lang="da-DK" sz="1800" dirty="0"/>
              <a:t> is to </a:t>
            </a:r>
            <a:r>
              <a:rPr lang="da-DK" sz="1800" dirty="0" err="1"/>
              <a:t>create</a:t>
            </a:r>
            <a:r>
              <a:rPr lang="da-DK" sz="1800" dirty="0"/>
              <a:t> a website </a:t>
            </a:r>
            <a:r>
              <a:rPr lang="da-DK" sz="1800" dirty="0" err="1"/>
              <a:t>where</a:t>
            </a:r>
            <a:r>
              <a:rPr lang="da-DK" sz="1800" dirty="0"/>
              <a:t> </a:t>
            </a: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an overview of </a:t>
            </a:r>
            <a:r>
              <a:rPr lang="da-DK" sz="1800" dirty="0" err="1"/>
              <a:t>how</a:t>
            </a:r>
            <a:r>
              <a:rPr lang="da-DK" sz="1800" dirty="0"/>
              <a:t> Danish </a:t>
            </a:r>
            <a:r>
              <a:rPr lang="da-DK" sz="1800" dirty="0" err="1"/>
              <a:t>political</a:t>
            </a:r>
            <a:r>
              <a:rPr lang="da-DK" sz="1800" dirty="0"/>
              <a:t> parties have </a:t>
            </a:r>
            <a:r>
              <a:rPr lang="da-DK" sz="1800" dirty="0" err="1"/>
              <a:t>voted</a:t>
            </a:r>
            <a:r>
              <a:rPr lang="da-DK" sz="1800" dirty="0"/>
              <a:t> in the </a:t>
            </a:r>
            <a:r>
              <a:rPr lang="da-DK" sz="1800" dirty="0" err="1"/>
              <a:t>past</a:t>
            </a:r>
            <a:r>
              <a:rPr lang="da-DK" sz="1800" dirty="0"/>
              <a:t>. </a:t>
            </a:r>
          </a:p>
          <a:p>
            <a:r>
              <a:rPr lang="da-DK" sz="1800" dirty="0"/>
              <a:t>In </a:t>
            </a:r>
            <a:r>
              <a:rPr lang="da-DK" sz="1800" dirty="0" err="1"/>
              <a:t>our</a:t>
            </a:r>
            <a:r>
              <a:rPr lang="da-DK" sz="1800" dirty="0"/>
              <a:t> web </a:t>
            </a:r>
            <a:r>
              <a:rPr lang="da-DK" sz="1800" dirty="0" err="1"/>
              <a:t>application</a:t>
            </a:r>
            <a:r>
              <a:rPr lang="da-DK" sz="1800" dirty="0"/>
              <a:t> it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possible</a:t>
            </a:r>
            <a:r>
              <a:rPr lang="da-DK" sz="1800" dirty="0"/>
              <a:t> to </a:t>
            </a:r>
            <a:r>
              <a:rPr lang="da-DK" sz="1800" dirty="0" err="1"/>
              <a:t>choose</a:t>
            </a:r>
            <a:r>
              <a:rPr lang="da-DK" sz="1800" dirty="0"/>
              <a:t> a </a:t>
            </a:r>
            <a:r>
              <a:rPr lang="da-DK" sz="1800" dirty="0" err="1"/>
              <a:t>specific</a:t>
            </a:r>
            <a:r>
              <a:rPr lang="da-DK" sz="1800" dirty="0"/>
              <a:t> party and  a </a:t>
            </a:r>
            <a:r>
              <a:rPr lang="da-DK" sz="1800" dirty="0" err="1"/>
              <a:t>specific</a:t>
            </a:r>
            <a:r>
              <a:rPr lang="da-DK" sz="1800" dirty="0"/>
              <a:t> time </a:t>
            </a:r>
            <a:r>
              <a:rPr lang="da-DK" sz="1800" dirty="0" err="1"/>
              <a:t>period</a:t>
            </a:r>
            <a:r>
              <a:rPr lang="da-DK" sz="1800" dirty="0"/>
              <a:t> and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 list of all the </a:t>
            </a:r>
            <a:r>
              <a:rPr lang="da-DK" sz="1800" dirty="0" err="1"/>
              <a:t>laws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have </a:t>
            </a:r>
            <a:r>
              <a:rPr lang="da-DK" sz="1800" dirty="0" err="1"/>
              <a:t>voted</a:t>
            </a:r>
            <a:r>
              <a:rPr lang="da-DK" sz="1800" dirty="0"/>
              <a:t> for and </a:t>
            </a:r>
            <a:r>
              <a:rPr lang="da-DK" sz="1800" dirty="0" err="1"/>
              <a:t>against</a:t>
            </a:r>
            <a:r>
              <a:rPr lang="da-DK" sz="1800" dirty="0"/>
              <a:t>.</a:t>
            </a:r>
          </a:p>
          <a:p>
            <a:r>
              <a:rPr lang="da-DK" sz="1800" dirty="0"/>
              <a:t>Data on </a:t>
            </a:r>
            <a:r>
              <a:rPr lang="da-DK" sz="1800" dirty="0" err="1"/>
              <a:t>this</a:t>
            </a:r>
            <a:r>
              <a:rPr lang="da-DK" sz="1800" dirty="0"/>
              <a:t> is </a:t>
            </a:r>
            <a:r>
              <a:rPr lang="da-DK" sz="1800" dirty="0" err="1"/>
              <a:t>publicly</a:t>
            </a:r>
            <a:r>
              <a:rPr lang="da-DK" sz="1800" dirty="0"/>
              <a:t> </a:t>
            </a:r>
            <a:r>
              <a:rPr lang="da-DK" sz="1800" dirty="0" err="1"/>
              <a:t>available</a:t>
            </a:r>
            <a:r>
              <a:rPr lang="da-DK" sz="1800" dirty="0"/>
              <a:t> on </a:t>
            </a:r>
            <a:r>
              <a:rPr lang="da-DK" sz="1800" dirty="0">
                <a:hlinkClick r:id="rId2"/>
              </a:rPr>
              <a:t>https://oda.ft.dk/</a:t>
            </a:r>
            <a:r>
              <a:rPr lang="da-DK" sz="1800" dirty="0"/>
              <a:t> but it is not </a:t>
            </a:r>
            <a:r>
              <a:rPr lang="da-DK" sz="1800" dirty="0" err="1"/>
              <a:t>easy</a:t>
            </a:r>
            <a:r>
              <a:rPr lang="da-DK" sz="1800" dirty="0"/>
              <a:t> to </a:t>
            </a:r>
            <a:r>
              <a:rPr lang="da-DK" sz="1800" dirty="0" err="1"/>
              <a:t>get</a:t>
            </a:r>
            <a:r>
              <a:rPr lang="da-DK" sz="1800" dirty="0"/>
              <a:t> an overview on </a:t>
            </a:r>
            <a:r>
              <a:rPr lang="da-DK" sz="1800" dirty="0" err="1"/>
              <a:t>how</a:t>
            </a:r>
            <a:r>
              <a:rPr lang="da-DK" sz="1800" dirty="0"/>
              <a:t> a given party has </a:t>
            </a:r>
            <a:r>
              <a:rPr lang="da-DK" sz="1800" dirty="0" err="1"/>
              <a:t>voted</a:t>
            </a:r>
            <a:r>
              <a:rPr lang="da-DK" sz="1800" dirty="0"/>
              <a:t>.</a:t>
            </a:r>
          </a:p>
          <a:p>
            <a:r>
              <a:rPr lang="da-DK" sz="1800" dirty="0"/>
              <a:t>The data </a:t>
            </a:r>
            <a:r>
              <a:rPr lang="da-DK" sz="1800" dirty="0" err="1"/>
              <a:t>exists</a:t>
            </a:r>
            <a:r>
              <a:rPr lang="da-DK" sz="1800" dirty="0"/>
              <a:t> in the oda.ft.dk database in the same </a:t>
            </a:r>
            <a:r>
              <a:rPr lang="da-DK" sz="1800" dirty="0" err="1"/>
              <a:t>structure</a:t>
            </a:r>
            <a:r>
              <a:rPr lang="da-DK" sz="1800" dirty="0"/>
              <a:t> as </a:t>
            </a:r>
            <a:r>
              <a:rPr lang="da-DK" sz="1800" dirty="0" err="1"/>
              <a:t>indicated</a:t>
            </a:r>
            <a:r>
              <a:rPr lang="da-DK" sz="1800" dirty="0"/>
              <a:t> in the E/R diagram, </a:t>
            </a:r>
            <a:r>
              <a:rPr lang="da-DK" sz="1800" dirty="0" err="1"/>
              <a:t>except</a:t>
            </a:r>
            <a:r>
              <a:rPr lang="da-DK" sz="1800" dirty="0"/>
              <a:t> the </a:t>
            </a:r>
            <a:r>
              <a:rPr lang="da-DK" sz="1800" dirty="0" err="1"/>
              <a:t>weak</a:t>
            </a:r>
            <a:r>
              <a:rPr lang="da-DK" sz="1800" dirty="0"/>
              <a:t> </a:t>
            </a:r>
            <a:r>
              <a:rPr lang="da-DK" sz="1800" dirty="0" err="1"/>
              <a:t>entity</a:t>
            </a:r>
            <a:r>
              <a:rPr lang="da-DK" sz="1800" dirty="0"/>
              <a:t> ”</a:t>
            </a:r>
            <a:r>
              <a:rPr lang="da-DK" sz="1800" dirty="0" err="1"/>
              <a:t>Party_Votes</a:t>
            </a:r>
            <a:r>
              <a:rPr lang="da-DK" sz="1800" dirty="0"/>
              <a:t>” </a:t>
            </a:r>
            <a:r>
              <a:rPr lang="da-DK" sz="1800" dirty="0" err="1"/>
              <a:t>which</a:t>
            </a:r>
            <a:r>
              <a:rPr lang="da-DK" sz="1800" dirty="0"/>
              <a:t> is </a:t>
            </a:r>
            <a:r>
              <a:rPr lang="da-DK" sz="1800" dirty="0" err="1"/>
              <a:t>created</a:t>
            </a:r>
            <a:r>
              <a:rPr lang="da-DK" sz="1800" dirty="0"/>
              <a:t> from data </a:t>
            </a:r>
            <a:r>
              <a:rPr lang="da-DK" sz="1800" dirty="0" err="1"/>
              <a:t>parsed</a:t>
            </a:r>
            <a:r>
              <a:rPr lang="da-DK" sz="1800" dirty="0"/>
              <a:t> from a </a:t>
            </a:r>
            <a:r>
              <a:rPr lang="da-DK" sz="1800" dirty="0" err="1"/>
              <a:t>text</a:t>
            </a:r>
            <a:r>
              <a:rPr lang="da-DK" sz="1800" dirty="0"/>
              <a:t> </a:t>
            </a:r>
            <a:r>
              <a:rPr lang="da-DK" sz="1800" dirty="0" err="1"/>
              <a:t>field</a:t>
            </a:r>
            <a:r>
              <a:rPr lang="da-DK" sz="1800" dirty="0"/>
              <a:t> in the ”</a:t>
            </a:r>
            <a:r>
              <a:rPr lang="da-DK" sz="1800" dirty="0" err="1"/>
              <a:t>Vote</a:t>
            </a:r>
            <a:r>
              <a:rPr lang="da-DK" sz="1800" dirty="0"/>
              <a:t>” </a:t>
            </a:r>
            <a:r>
              <a:rPr lang="da-DK" sz="1800"/>
              <a:t>entity</a:t>
            </a:r>
            <a:endParaRPr lang="da-DK" sz="1800" dirty="0"/>
          </a:p>
          <a:p>
            <a:endParaRPr lang="da-D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86FA5-DA82-77FC-B876-8CCB805CBB65}"/>
              </a:ext>
            </a:extLst>
          </p:cNvPr>
          <p:cNvSpPr txBox="1"/>
          <p:nvPr/>
        </p:nvSpPr>
        <p:spPr>
          <a:xfrm>
            <a:off x="668682" y="445973"/>
            <a:ext cx="630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idea presentation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9311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FF029D-EC84-5077-D930-87C9D2B91E13}"/>
              </a:ext>
            </a:extLst>
          </p:cNvPr>
          <p:cNvSpPr txBox="1"/>
          <p:nvPr/>
        </p:nvSpPr>
        <p:spPr>
          <a:xfrm>
            <a:off x="668682" y="445973"/>
            <a:ext cx="6133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 for Getting Voting Information (I)</a:t>
            </a:r>
          </a:p>
          <a:p>
            <a:r>
              <a:rPr lang="en-US" b="1" dirty="0"/>
              <a:t>Search the News</a:t>
            </a:r>
            <a:endParaRPr lang="en-DK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CFFCA-349D-78CF-A7A9-B47D3804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2" y="1184637"/>
            <a:ext cx="9665197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197F-42DD-3AC8-9F0C-062DFBF65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F6F96-5AD2-410B-511B-0E1EBFEC595C}"/>
              </a:ext>
            </a:extLst>
          </p:cNvPr>
          <p:cNvSpPr txBox="1"/>
          <p:nvPr/>
        </p:nvSpPr>
        <p:spPr>
          <a:xfrm>
            <a:off x="668682" y="445973"/>
            <a:ext cx="6223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 for Getting Voting Information (II)</a:t>
            </a:r>
          </a:p>
          <a:p>
            <a:r>
              <a:rPr lang="en-US" b="1" dirty="0"/>
              <a:t>Search </a:t>
            </a:r>
            <a:r>
              <a:rPr lang="en-US" b="1" dirty="0" err="1"/>
              <a:t>Folketinget’s</a:t>
            </a:r>
            <a:r>
              <a:rPr lang="en-US" b="1" dirty="0"/>
              <a:t> Database Online</a:t>
            </a:r>
            <a:endParaRPr lang="en-DK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9E854-F2FA-CB37-8D12-A79E9B13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86" y="1211587"/>
            <a:ext cx="8697191" cy="52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8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0FF021-4866-D165-E652-A4DDA285CE41}"/>
              </a:ext>
            </a:extLst>
          </p:cNvPr>
          <p:cNvSpPr/>
          <p:nvPr/>
        </p:nvSpPr>
        <p:spPr>
          <a:xfrm>
            <a:off x="2225488" y="387275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31A1A-B847-EC87-2F19-E37FF92525D8}"/>
              </a:ext>
            </a:extLst>
          </p:cNvPr>
          <p:cNvSpPr/>
          <p:nvPr/>
        </p:nvSpPr>
        <p:spPr>
          <a:xfrm>
            <a:off x="3621741" y="3878354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Adopted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76031-5084-4B7C-9279-AD8C8773038B}"/>
              </a:ext>
            </a:extLst>
          </p:cNvPr>
          <p:cNvSpPr/>
          <p:nvPr/>
        </p:nvSpPr>
        <p:spPr>
          <a:xfrm>
            <a:off x="2935941" y="344916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Number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3842-8E9B-63BE-EB05-0D9AE52772DB}"/>
              </a:ext>
            </a:extLst>
          </p:cNvPr>
          <p:cNvSpPr/>
          <p:nvPr/>
        </p:nvSpPr>
        <p:spPr>
          <a:xfrm>
            <a:off x="1539687" y="344916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Conclusion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471D3A-9FA0-301A-4BC0-D75A4792445F}"/>
              </a:ext>
            </a:extLst>
          </p:cNvPr>
          <p:cNvSpPr/>
          <p:nvPr/>
        </p:nvSpPr>
        <p:spPr>
          <a:xfrm>
            <a:off x="2225488" y="4752409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Update_Date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8211E-55F8-A6CB-2493-015D77A60567}"/>
              </a:ext>
            </a:extLst>
          </p:cNvPr>
          <p:cNvSpPr/>
          <p:nvPr/>
        </p:nvSpPr>
        <p:spPr>
          <a:xfrm>
            <a:off x="3621741" y="475801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0249-5303-32FC-DEB5-FCA10C7B790F}"/>
              </a:ext>
            </a:extLst>
          </p:cNvPr>
          <p:cNvSpPr/>
          <p:nvPr/>
        </p:nvSpPr>
        <p:spPr>
          <a:xfrm>
            <a:off x="2935938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470374-7191-6AA7-F452-F3063F5B87D2}"/>
              </a:ext>
            </a:extLst>
          </p:cNvPr>
          <p:cNvSpPr/>
          <p:nvPr/>
        </p:nvSpPr>
        <p:spPr>
          <a:xfrm>
            <a:off x="1539687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Vote_ID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42C47D-EFF9-39BB-8687-C5007114B669}"/>
              </a:ext>
            </a:extLst>
          </p:cNvPr>
          <p:cNvSpPr/>
          <p:nvPr/>
        </p:nvSpPr>
        <p:spPr>
          <a:xfrm>
            <a:off x="2023782" y="4307540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Vote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DE529-6F68-24DA-A011-03020CB22B28}"/>
              </a:ext>
            </a:extLst>
          </p:cNvPr>
          <p:cNvCxnSpPr>
            <a:cxnSpLocks/>
          </p:cNvCxnSpPr>
          <p:nvPr/>
        </p:nvCxnSpPr>
        <p:spPr>
          <a:xfrm>
            <a:off x="2134719" y="3732115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84A7-AF72-C7FD-12EC-2856602C8CF3}"/>
              </a:ext>
            </a:extLst>
          </p:cNvPr>
          <p:cNvCxnSpPr>
            <a:cxnSpLocks/>
          </p:cNvCxnSpPr>
          <p:nvPr/>
        </p:nvCxnSpPr>
        <p:spPr>
          <a:xfrm>
            <a:off x="3525369" y="3722871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C0F3D4-BCB1-A462-B66D-3859D947D97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34719" y="4592721"/>
            <a:ext cx="1" cy="60232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249A8-1077-D783-5BF0-FB51E98E4C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0971" y="4592449"/>
            <a:ext cx="0" cy="60259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8520BA-391D-53FC-880F-590778C293E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20521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90E04F-5E30-999C-5D75-A337E03380F5}"/>
              </a:ext>
            </a:extLst>
          </p:cNvPr>
          <p:cNvCxnSpPr>
            <a:cxnSpLocks/>
          </p:cNvCxnSpPr>
          <p:nvPr/>
        </p:nvCxnSpPr>
        <p:spPr>
          <a:xfrm>
            <a:off x="4216773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867FAF-9632-7AD5-877F-EAE9757A9393}"/>
              </a:ext>
            </a:extLst>
          </p:cNvPr>
          <p:cNvCxnSpPr>
            <a:cxnSpLocks/>
          </p:cNvCxnSpPr>
          <p:nvPr/>
        </p:nvCxnSpPr>
        <p:spPr>
          <a:xfrm>
            <a:off x="2824999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6CCB3-D13D-5FC2-15C4-7EC28FC7BBB3}"/>
              </a:ext>
            </a:extLst>
          </p:cNvPr>
          <p:cNvCxnSpPr>
            <a:cxnSpLocks/>
          </p:cNvCxnSpPr>
          <p:nvPr/>
        </p:nvCxnSpPr>
        <p:spPr>
          <a:xfrm>
            <a:off x="4221251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A7353DA-AFB9-9C5A-15F8-1FA76D3216F4}"/>
              </a:ext>
            </a:extLst>
          </p:cNvPr>
          <p:cNvSpPr/>
          <p:nvPr/>
        </p:nvSpPr>
        <p:spPr>
          <a:xfrm>
            <a:off x="5101479" y="3540221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F6D6B-719F-EBDC-2F20-BA1D8AA5FAB8}"/>
              </a:ext>
            </a:extLst>
          </p:cNvPr>
          <p:cNvSpPr/>
          <p:nvPr/>
        </p:nvSpPr>
        <p:spPr>
          <a:xfrm>
            <a:off x="6292665" y="3703686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3DF8B26-B773-FBCE-44D9-6723E901355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804769" y="3753727"/>
            <a:ext cx="223629" cy="10018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DE58CF-6BD2-FD58-F946-5A004639550C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733491" y="3841518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C75F03E-593E-00F0-89F3-8DFD62602AF5}"/>
              </a:ext>
            </a:extLst>
          </p:cNvPr>
          <p:cNvSpPr/>
          <p:nvPr/>
        </p:nvSpPr>
        <p:spPr>
          <a:xfrm>
            <a:off x="6207779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A774CC-126F-F2AC-99B5-0CE4519E004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802812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8364BAD9-9FE7-370C-309E-6A6B442BAA88}"/>
              </a:ext>
            </a:extLst>
          </p:cNvPr>
          <p:cNvSpPr/>
          <p:nvPr/>
        </p:nvSpPr>
        <p:spPr>
          <a:xfrm>
            <a:off x="7172606" y="2900159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 of</a:t>
            </a:r>
            <a:endParaRPr lang="en-DK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D6557-AE33-3451-A323-073EB1344388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>
            <a:off x="7488612" y="3502753"/>
            <a:ext cx="1" cy="2009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014A1-B5D0-AED3-B407-47C74C253385}"/>
              </a:ext>
            </a:extLst>
          </p:cNvPr>
          <p:cNvSpPr/>
          <p:nvPr/>
        </p:nvSpPr>
        <p:spPr>
          <a:xfrm>
            <a:off x="6292665" y="2473354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Case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A8CD6-CD1E-3543-8973-FC4A76E2D28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88613" y="2749019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DE0C02-3508-E3C8-A5F1-164CA6AD917D}"/>
              </a:ext>
            </a:extLst>
          </p:cNvPr>
          <p:cNvSpPr/>
          <p:nvPr/>
        </p:nvSpPr>
        <p:spPr>
          <a:xfrm>
            <a:off x="6191803" y="204498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0B4634-E8D8-92D8-74F4-708392B96864}"/>
              </a:ext>
            </a:extLst>
          </p:cNvPr>
          <p:cNvSpPr/>
          <p:nvPr/>
        </p:nvSpPr>
        <p:spPr>
          <a:xfrm>
            <a:off x="7588056" y="205058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Case_Type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971E0F-CAD1-0EEF-BD43-3F16962F6EC4}"/>
              </a:ext>
            </a:extLst>
          </p:cNvPr>
          <p:cNvSpPr/>
          <p:nvPr/>
        </p:nvSpPr>
        <p:spPr>
          <a:xfrm>
            <a:off x="6902256" y="162139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Title_Short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DE6A74-F2ED-326D-0B5F-6E7F9D32CE96}"/>
              </a:ext>
            </a:extLst>
          </p:cNvPr>
          <p:cNvCxnSpPr>
            <a:cxnSpLocks/>
          </p:cNvCxnSpPr>
          <p:nvPr/>
        </p:nvCxnSpPr>
        <p:spPr>
          <a:xfrm>
            <a:off x="7491684" y="1895100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2E149-9695-12EE-97FB-C1B16356CE46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786836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8879B1-8EAC-85AB-8840-F79CC902ADD1}"/>
              </a:ext>
            </a:extLst>
          </p:cNvPr>
          <p:cNvCxnSpPr>
            <a:cxnSpLocks/>
          </p:cNvCxnSpPr>
          <p:nvPr/>
        </p:nvCxnSpPr>
        <p:spPr>
          <a:xfrm>
            <a:off x="8183088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C936C1A-9CA5-D86E-53B7-795640BF6B35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4840104" y="4045587"/>
            <a:ext cx="151276" cy="100012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FB7A5C8F-491C-07C7-394D-0B9D8F422CE6}"/>
              </a:ext>
            </a:extLst>
          </p:cNvPr>
          <p:cNvSpPr/>
          <p:nvPr/>
        </p:nvSpPr>
        <p:spPr>
          <a:xfrm>
            <a:off x="5099799" y="4621288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A18950-08F8-22C1-6AED-6452A33FDACB}"/>
              </a:ext>
            </a:extLst>
          </p:cNvPr>
          <p:cNvSpPr/>
          <p:nvPr/>
        </p:nvSpPr>
        <p:spPr>
          <a:xfrm>
            <a:off x="6290985" y="4784751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Meeting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DA2D47-8D59-8553-249A-91C6923FEC9B}"/>
              </a:ext>
            </a:extLst>
          </p:cNvPr>
          <p:cNvCxnSpPr>
            <a:endCxn id="73" idx="1"/>
          </p:cNvCxnSpPr>
          <p:nvPr/>
        </p:nvCxnSpPr>
        <p:spPr>
          <a:xfrm>
            <a:off x="5731811" y="4922583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B00BABB-7E99-46FE-34BB-CF49EAD61A65}"/>
              </a:ext>
            </a:extLst>
          </p:cNvPr>
          <p:cNvSpPr/>
          <p:nvPr/>
        </p:nvSpPr>
        <p:spPr>
          <a:xfrm>
            <a:off x="6140817" y="5223435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FF61CE-3113-1EBE-3305-FEF1ED7D9540}"/>
              </a:ext>
            </a:extLst>
          </p:cNvPr>
          <p:cNvSpPr/>
          <p:nvPr/>
        </p:nvSpPr>
        <p:spPr>
          <a:xfrm>
            <a:off x="7537070" y="522903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Meeting_Date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970DFA-5CCE-39B5-CE79-B053549B1800}"/>
              </a:ext>
            </a:extLst>
          </p:cNvPr>
          <p:cNvCxnSpPr>
            <a:cxnSpLocks/>
          </p:cNvCxnSpPr>
          <p:nvPr/>
        </p:nvCxnSpPr>
        <p:spPr>
          <a:xfrm>
            <a:off x="6716799" y="5067140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BB3EEC-8389-4CD5-640C-4B2343975BCE}"/>
              </a:ext>
            </a:extLst>
          </p:cNvPr>
          <p:cNvCxnSpPr>
            <a:cxnSpLocks/>
          </p:cNvCxnSpPr>
          <p:nvPr/>
        </p:nvCxnSpPr>
        <p:spPr>
          <a:xfrm>
            <a:off x="8125368" y="5067140"/>
            <a:ext cx="0" cy="15629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C6C6098-F015-ED9E-0036-8FF2E7AB523D}"/>
              </a:ext>
            </a:extLst>
          </p:cNvPr>
          <p:cNvSpPr/>
          <p:nvPr/>
        </p:nvSpPr>
        <p:spPr>
          <a:xfrm>
            <a:off x="2023782" y="2554038"/>
            <a:ext cx="2391896" cy="27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Party_Votes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FA0861-93C9-210B-375E-F31A5C723DF4}"/>
              </a:ext>
            </a:extLst>
          </p:cNvPr>
          <p:cNvSpPr/>
          <p:nvPr/>
        </p:nvSpPr>
        <p:spPr>
          <a:xfrm>
            <a:off x="1959903" y="2130453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Party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929640-2A1C-0186-4901-EAF2D992E463}"/>
              </a:ext>
            </a:extLst>
          </p:cNvPr>
          <p:cNvSpPr/>
          <p:nvPr/>
        </p:nvSpPr>
        <p:spPr>
          <a:xfrm>
            <a:off x="3356156" y="2136055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VoteCast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1F283C-CCEC-85BF-474B-7F8295F50F3A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2554936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B3D957-B40B-A010-1CFB-AC771DD34C3D}"/>
              </a:ext>
            </a:extLst>
          </p:cNvPr>
          <p:cNvCxnSpPr>
            <a:cxnSpLocks/>
          </p:cNvCxnSpPr>
          <p:nvPr/>
        </p:nvCxnSpPr>
        <p:spPr>
          <a:xfrm>
            <a:off x="3951188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E6787559-29A1-9144-F95C-84D6197CE0AD}"/>
              </a:ext>
            </a:extLst>
          </p:cNvPr>
          <p:cNvSpPr/>
          <p:nvPr/>
        </p:nvSpPr>
        <p:spPr>
          <a:xfrm>
            <a:off x="791134" y="2395379"/>
            <a:ext cx="632012" cy="602594"/>
          </a:xfrm>
          <a:prstGeom prst="diamond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Cast at</a:t>
            </a:r>
            <a:endParaRPr lang="en-DK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17E31D-D3A4-59D0-63BF-63B1BD93EC39}"/>
              </a:ext>
            </a:extLst>
          </p:cNvPr>
          <p:cNvCxnSpPr>
            <a:stCxn id="92" idx="3"/>
            <a:endCxn id="85" idx="1"/>
          </p:cNvCxnSpPr>
          <p:nvPr/>
        </p:nvCxnSpPr>
        <p:spPr>
          <a:xfrm flipV="1">
            <a:off x="1423146" y="2691871"/>
            <a:ext cx="600636" cy="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C5EE78-B2BF-EDB6-69BA-E4E41037132D}"/>
              </a:ext>
            </a:extLst>
          </p:cNvPr>
          <p:cNvCxnSpPr>
            <a:stCxn id="92" idx="2"/>
            <a:endCxn id="13" idx="1"/>
          </p:cNvCxnSpPr>
          <p:nvPr/>
        </p:nvCxnSpPr>
        <p:spPr>
          <a:xfrm rot="16200000" flipH="1">
            <a:off x="841761" y="3263352"/>
            <a:ext cx="1447400" cy="9166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95ADB-3325-BE87-5499-F9469970FA6F}"/>
              </a:ext>
            </a:extLst>
          </p:cNvPr>
          <p:cNvSpPr/>
          <p:nvPr/>
        </p:nvSpPr>
        <p:spPr>
          <a:xfrm>
            <a:off x="984189" y="616848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Attribute to be shown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08879-C914-3CED-B2BC-66F88FE01137}"/>
              </a:ext>
            </a:extLst>
          </p:cNvPr>
          <p:cNvSpPr/>
          <p:nvPr/>
        </p:nvSpPr>
        <p:spPr>
          <a:xfrm>
            <a:off x="7530335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CaseStep_TYPE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726DF-8F64-4738-1F36-E221BB5C57A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25368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Project idea presentation – Vote Tracker App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Bitsch Ebbensgaard</cp:lastModifiedBy>
  <cp:revision>3</cp:revision>
  <dcterms:created xsi:type="dcterms:W3CDTF">2025-04-29T18:49:37Z</dcterms:created>
  <dcterms:modified xsi:type="dcterms:W3CDTF">2025-05-01T11:36:50Z</dcterms:modified>
</cp:coreProperties>
</file>