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E60A3-31A6-4ECE-9FA7-E76095E30EF5}" v="4" dt="2025-05-22T11:09:53.0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90" d="100"/>
          <a:sy n="90" d="100"/>
        </p:scale>
        <p:origin x="4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Bitsch Ebbensgaard" userId="db474494-81e8-4465-9809-a1d335558f45" providerId="ADAL" clId="{073E60A3-31A6-4ECE-9FA7-E76095E30EF5}"/>
    <pc:docChg chg="undo custSel addSld modSld">
      <pc:chgData name="Kristian Bitsch Ebbensgaard" userId="db474494-81e8-4465-9809-a1d335558f45" providerId="ADAL" clId="{073E60A3-31A6-4ECE-9FA7-E76095E30EF5}" dt="2025-05-22T11:11:50.037" v="252" actId="14100"/>
      <pc:docMkLst>
        <pc:docMk/>
      </pc:docMkLst>
      <pc:sldChg chg="addSp delSp modSp add mod">
        <pc:chgData name="Kristian Bitsch Ebbensgaard" userId="db474494-81e8-4465-9809-a1d335558f45" providerId="ADAL" clId="{073E60A3-31A6-4ECE-9FA7-E76095E30EF5}" dt="2025-05-22T11:11:50.037" v="252" actId="14100"/>
        <pc:sldMkLst>
          <pc:docMk/>
          <pc:sldMk cId="2452662424" sldId="259"/>
        </pc:sldMkLst>
        <pc:spChg chg="mod">
          <ac:chgData name="Kristian Bitsch Ebbensgaard" userId="db474494-81e8-4465-9809-a1d335558f45" providerId="ADAL" clId="{073E60A3-31A6-4ECE-9FA7-E76095E30EF5}" dt="2025-05-22T11:07:44.311" v="171" actId="20577"/>
          <ac:spMkLst>
            <pc:docMk/>
            <pc:sldMk cId="2452662424" sldId="259"/>
            <ac:spMk id="4" creationId="{8094CB22-D739-3550-F4C2-ED6E946ACF66}"/>
          </ac:spMkLst>
        </pc:spChg>
        <pc:spChg chg="mod">
          <ac:chgData name="Kristian Bitsch Ebbensgaard" userId="db474494-81e8-4465-9809-a1d335558f45" providerId="ADAL" clId="{073E60A3-31A6-4ECE-9FA7-E76095E30EF5}" dt="2025-05-22T11:11:08.585" v="220" actId="207"/>
          <ac:spMkLst>
            <pc:docMk/>
            <pc:sldMk cId="2452662424" sldId="259"/>
            <ac:spMk id="5" creationId="{3FC0F9DD-6390-1ECF-3920-DA70B0BD17F7}"/>
          </ac:spMkLst>
        </pc:spChg>
        <pc:spChg chg="mod">
          <ac:chgData name="Kristian Bitsch Ebbensgaard" userId="db474494-81e8-4465-9809-a1d335558f45" providerId="ADAL" clId="{073E60A3-31A6-4ECE-9FA7-E76095E30EF5}" dt="2025-05-22T11:10:26.983" v="218" actId="115"/>
          <ac:spMkLst>
            <pc:docMk/>
            <pc:sldMk cId="2452662424" sldId="259"/>
            <ac:spMk id="6" creationId="{16AAF82B-9559-18E8-E1A8-F127460E0687}"/>
          </ac:spMkLst>
        </pc:spChg>
        <pc:spChg chg="mod">
          <ac:chgData name="Kristian Bitsch Ebbensgaard" userId="db474494-81e8-4465-9809-a1d335558f45" providerId="ADAL" clId="{073E60A3-31A6-4ECE-9FA7-E76095E30EF5}" dt="2025-05-22T11:06:48.256" v="151" actId="20577"/>
          <ac:spMkLst>
            <pc:docMk/>
            <pc:sldMk cId="2452662424" sldId="259"/>
            <ac:spMk id="7" creationId="{22003EE4-E5F2-4736-1731-B21F32B153DF}"/>
          </ac:spMkLst>
        </pc:spChg>
        <pc:spChg chg="mod">
          <ac:chgData name="Kristian Bitsch Ebbensgaard" userId="db474494-81e8-4465-9809-a1d335558f45" providerId="ADAL" clId="{073E60A3-31A6-4ECE-9FA7-E76095E30EF5}" dt="2025-05-22T11:07:48.401" v="180" actId="20577"/>
          <ac:spMkLst>
            <pc:docMk/>
            <pc:sldMk cId="2452662424" sldId="259"/>
            <ac:spMk id="8" creationId="{4DB66AFA-815B-4D60-0107-B893BA9C11A5}"/>
          </ac:spMkLst>
        </pc:spChg>
        <pc:spChg chg="mod">
          <ac:chgData name="Kristian Bitsch Ebbensgaard" userId="db474494-81e8-4465-9809-a1d335558f45" providerId="ADAL" clId="{073E60A3-31A6-4ECE-9FA7-E76095E30EF5}" dt="2025-05-22T11:08:29.621" v="194" actId="20577"/>
          <ac:spMkLst>
            <pc:docMk/>
            <pc:sldMk cId="2452662424" sldId="259"/>
            <ac:spMk id="9" creationId="{EB1DEA55-2D74-4B7E-963F-8617548597A8}"/>
          </ac:spMkLst>
        </pc:spChg>
        <pc:spChg chg="add del mod">
          <ac:chgData name="Kristian Bitsch Ebbensgaard" userId="db474494-81e8-4465-9809-a1d335558f45" providerId="ADAL" clId="{073E60A3-31A6-4ECE-9FA7-E76095E30EF5}" dt="2025-05-22T11:11:44.309" v="251" actId="1037"/>
          <ac:spMkLst>
            <pc:docMk/>
            <pc:sldMk cId="2452662424" sldId="259"/>
            <ac:spMk id="10" creationId="{DBF3B7CB-1A5E-A0DB-1462-260F10F14DF5}"/>
          </ac:spMkLst>
        </pc:spChg>
        <pc:spChg chg="del">
          <ac:chgData name="Kristian Bitsch Ebbensgaard" userId="db474494-81e8-4465-9809-a1d335558f45" providerId="ADAL" clId="{073E60A3-31A6-4ECE-9FA7-E76095E30EF5}" dt="2025-05-22T11:10:22.661" v="217" actId="478"/>
          <ac:spMkLst>
            <pc:docMk/>
            <pc:sldMk cId="2452662424" sldId="259"/>
            <ac:spMk id="11" creationId="{223E63AD-190E-8B0D-6777-BE23AB9FF9F2}"/>
          </ac:spMkLst>
        </pc:spChg>
        <pc:spChg chg="mod">
          <ac:chgData name="Kristian Bitsch Ebbensgaard" userId="db474494-81e8-4465-9809-a1d335558f45" providerId="ADAL" clId="{073E60A3-31A6-4ECE-9FA7-E76095E30EF5}" dt="2025-05-22T11:09:25.489" v="210" actId="20577"/>
          <ac:spMkLst>
            <pc:docMk/>
            <pc:sldMk cId="2452662424" sldId="259"/>
            <ac:spMk id="13" creationId="{AB6CE645-BFFA-7AC3-1B4C-622D37685714}"/>
          </ac:spMkLst>
        </pc:spChg>
        <pc:spChg chg="add mod">
          <ac:chgData name="Kristian Bitsch Ebbensgaard" userId="db474494-81e8-4465-9809-a1d335558f45" providerId="ADAL" clId="{073E60A3-31A6-4ECE-9FA7-E76095E30EF5}" dt="2025-05-22T11:04:13.435" v="106" actId="20577"/>
          <ac:spMkLst>
            <pc:docMk/>
            <pc:sldMk cId="2452662424" sldId="259"/>
            <ac:spMk id="16" creationId="{4AC81A10-8C03-D89E-FE3E-CC5BCDAF7212}"/>
          </ac:spMkLst>
        </pc:spChg>
        <pc:spChg chg="add mod">
          <ac:chgData name="Kristian Bitsch Ebbensgaard" userId="db474494-81e8-4465-9809-a1d335558f45" providerId="ADAL" clId="{073E60A3-31A6-4ECE-9FA7-E76095E30EF5}" dt="2025-05-22T11:10:39.578" v="219" actId="1076"/>
          <ac:spMkLst>
            <pc:docMk/>
            <pc:sldMk cId="2452662424" sldId="259"/>
            <ac:spMk id="32" creationId="{7C7EB0E4-7B62-85D0-CF6D-0A5FF82D92FB}"/>
          </ac:spMkLst>
        </pc:spChg>
        <pc:spChg chg="mod">
          <ac:chgData name="Kristian Bitsch Ebbensgaard" userId="db474494-81e8-4465-9809-a1d335558f45" providerId="ADAL" clId="{073E60A3-31A6-4ECE-9FA7-E76095E30EF5}" dt="2025-05-22T11:04:36.304" v="135" actId="20577"/>
          <ac:spMkLst>
            <pc:docMk/>
            <pc:sldMk cId="2452662424" sldId="259"/>
            <ac:spMk id="85" creationId="{FAB855C2-1591-8EB8-EDAE-D0007D64575A}"/>
          </ac:spMkLst>
        </pc:spChg>
        <pc:spChg chg="mod">
          <ac:chgData name="Kristian Bitsch Ebbensgaard" userId="db474494-81e8-4465-9809-a1d335558f45" providerId="ADAL" clId="{073E60A3-31A6-4ECE-9FA7-E76095E30EF5}" dt="2025-05-22T11:00:57.811" v="78" actId="20577"/>
          <ac:spMkLst>
            <pc:docMk/>
            <pc:sldMk cId="2452662424" sldId="259"/>
            <ac:spMk id="86" creationId="{D361741B-A095-B67C-629E-E23E8605BFF6}"/>
          </ac:spMkLst>
        </pc:spChg>
        <pc:spChg chg="mod">
          <ac:chgData name="Kristian Bitsch Ebbensgaard" userId="db474494-81e8-4465-9809-a1d335558f45" providerId="ADAL" clId="{073E60A3-31A6-4ECE-9FA7-E76095E30EF5}" dt="2025-05-22T11:04:17.720" v="112" actId="20577"/>
          <ac:spMkLst>
            <pc:docMk/>
            <pc:sldMk cId="2452662424" sldId="259"/>
            <ac:spMk id="87" creationId="{E5FD25C5-CC7E-C319-3360-E93A24C17A68}"/>
          </ac:spMkLst>
        </pc:spChg>
        <pc:spChg chg="mod">
          <ac:chgData name="Kristian Bitsch Ebbensgaard" userId="db474494-81e8-4465-9809-a1d335558f45" providerId="ADAL" clId="{073E60A3-31A6-4ECE-9FA7-E76095E30EF5}" dt="2025-05-22T10:58:55.850" v="71" actId="20577"/>
          <ac:spMkLst>
            <pc:docMk/>
            <pc:sldMk cId="2452662424" sldId="259"/>
            <ac:spMk id="101" creationId="{E55F1A20-A5EA-77A1-AE72-7691EDF6EB26}"/>
          </ac:spMkLst>
        </pc:spChg>
        <pc:picChg chg="add mod">
          <ac:chgData name="Kristian Bitsch Ebbensgaard" userId="db474494-81e8-4465-9809-a1d335558f45" providerId="ADAL" clId="{073E60A3-31A6-4ECE-9FA7-E76095E30EF5}" dt="2025-05-22T11:09:09.547" v="196" actId="1076"/>
          <ac:picMkLst>
            <pc:docMk/>
            <pc:sldMk cId="2452662424" sldId="259"/>
            <ac:picMk id="31" creationId="{90DCCC3E-8A0C-9F18-16C0-5BB2A45FC4F5}"/>
          </ac:picMkLst>
        </pc:picChg>
        <pc:cxnChg chg="mod">
          <ac:chgData name="Kristian Bitsch Ebbensgaard" userId="db474494-81e8-4465-9809-a1d335558f45" providerId="ADAL" clId="{073E60A3-31A6-4ECE-9FA7-E76095E30EF5}" dt="2025-05-22T11:10:22.661" v="217" actId="478"/>
          <ac:cxnSpMkLst>
            <pc:docMk/>
            <pc:sldMk cId="2452662424" sldId="259"/>
            <ac:cxnSpMk id="18" creationId="{E83CD477-56BF-5AC9-68DD-7F0EE4CEB220}"/>
          </ac:cxnSpMkLst>
        </pc:cxnChg>
        <pc:cxnChg chg="add del mod">
          <ac:chgData name="Kristian Bitsch Ebbensgaard" userId="db474494-81e8-4465-9809-a1d335558f45" providerId="ADAL" clId="{073E60A3-31A6-4ECE-9FA7-E76095E30EF5}" dt="2025-05-22T11:11:50.037" v="252" actId="14100"/>
          <ac:cxnSpMkLst>
            <pc:docMk/>
            <pc:sldMk cId="2452662424" sldId="259"/>
            <ac:cxnSpMk id="19" creationId="{707A88B7-AE80-9DC6-1361-DFC763BFDA17}"/>
          </ac:cxnSpMkLst>
        </pc:cxnChg>
        <pc:cxnChg chg="add mod">
          <ac:chgData name="Kristian Bitsch Ebbensgaard" userId="db474494-81e8-4465-9809-a1d335558f45" providerId="ADAL" clId="{073E60A3-31A6-4ECE-9FA7-E76095E30EF5}" dt="2025-05-22T11:01:41.510" v="82" actId="1076"/>
          <ac:cxnSpMkLst>
            <pc:docMk/>
            <pc:sldMk cId="2452662424" sldId="259"/>
            <ac:cxnSpMk id="26" creationId="{BB3832F6-9679-66C3-331B-456C9D1D88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20476-8BA5-F25A-71EC-0C812EA50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DE2090-6086-1054-C5E4-24765E9F8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6EEF50-2FCD-7257-E9E0-AD27F404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4C7C-F0E0-5998-0E75-54E06AFA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E5F39-CFD3-A36A-1CFD-989B8D83C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381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EB8F9-8DC3-ABA2-8E3B-07E0E2BCC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11D35-174D-4A41-C50D-A29AF87E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6B3C6-3278-4E4E-BEE3-C0F28992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46F0A-F70D-DAEF-1CB2-9191101CF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61D58-E265-4143-F7EA-F8D211D6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272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77D2ED-85A1-9FC6-7347-783AA4809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A36401-335C-D6EE-C89B-9A2C69370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A004-DACF-8474-0928-16486578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B94A-A178-3AE2-134B-088CF131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034AF-9508-53F4-037F-2B36085E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F7E2-EBFD-19B3-8148-42108183E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D880A-DC3C-D76A-612D-4BD57DD3A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808F4-3AD3-B79D-9A85-4AF69F8F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73F2-56B1-2C3D-A562-20E66A5A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22E9B-FFF7-6FA5-EC78-EDD47799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2826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B42D1-BA56-A535-7062-2D8D117E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45E8D-51DD-98B6-734A-2253C8627D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7C94-FB2D-61E6-EAED-5D870D255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1CD47-0A57-C1AE-5980-6B1EFCC6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50AEA-BF43-4CB6-CDDF-328E39BB0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76658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55B9-4C71-6DAF-3BB9-61785893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EE694-AA44-BD1D-7AFF-E555DF752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E2896-4D92-2047-E032-F7CF915BD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7C200-CD1B-88AC-AB0B-6DC66E29E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DCBDE-BDF4-FC61-082D-BA5C877D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B36EE-A22B-DD12-485F-DAEAED5F1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94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6E6E8-AA84-ACA3-B596-79BBA63B6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639A0-DE9C-0C51-56C5-61EEDF004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A27EF-0051-E17D-44B1-1B6EA895C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B2FC-2EBA-60E2-BD12-0F679FCE5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4280A-FFBA-6A89-BAF8-894C01B24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C3F46-A1EC-D9BE-0413-E47E1065E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B3BEEC-367C-4382-79DC-B4DE6103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C73247-DAE5-1180-10EF-FAB27BB0B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6153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3862E-7C7B-69AE-48BA-1DBC3215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D95C6-A791-B5F0-7840-264C5548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E465B-1068-4A51-9FB0-3100B2B2B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F631BE-84A3-7E73-C429-915A88D1E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8227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E8657-B78B-EC2C-454F-96F075F19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C19C2B-423D-2171-F2AE-BD83680D1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A7632-63F0-E635-9306-A19EFF1E9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7753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2434-6E43-5992-BE30-8456FFF8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EEF6D-FE32-2692-E7E5-5F739229B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CA0A37-96EA-75C7-A944-0A932F3FE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3949-4097-D1F1-0FCF-FECD728D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31E0-1F6C-A867-33C7-848F59576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1154E-CAA8-C184-BE86-4A1F8704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28838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C7EA1-FB4A-A980-0EDC-D90D1ED71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C46DE7-DBF0-1EA5-3176-DADBE83B96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98950-A57F-B983-5669-68C2AECB6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FCBD-35EA-3453-0CA5-8FC6D624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5ADB0-BDBD-F374-5F67-989079EAE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51B9F-BDFC-63E9-BE6C-F0210F0F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162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0E98B-3431-C2A4-1C1C-08B65086E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C9F8-1D10-088B-4415-C87A31D17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06700-0C72-3019-0E85-DBDCE8D55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09DC6E-A2C7-499C-AE0C-185FA2954680}" type="datetimeFigureOut">
              <a:rPr lang="en-DK" smtClean="0"/>
              <a:t>22/05/2025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785F0-2B93-38DF-5691-0D549E901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6679C-CB74-6675-3D12-40AE3BC65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A01964-6820-4D62-A364-EA1AB704F6E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386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da.ft.dk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A3AEE3A-331D-C212-349B-045DA5F30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9682"/>
            <a:ext cx="10515600" cy="4351338"/>
          </a:xfrm>
        </p:spPr>
        <p:txBody>
          <a:bodyPr>
            <a:normAutofit/>
          </a:bodyPr>
          <a:lstStyle/>
          <a:p>
            <a:r>
              <a:rPr lang="da-DK" sz="1800" dirty="0" err="1"/>
              <a:t>Our</a:t>
            </a:r>
            <a:r>
              <a:rPr lang="da-DK" sz="1800" dirty="0"/>
              <a:t> </a:t>
            </a:r>
            <a:r>
              <a:rPr lang="da-DK" sz="1800" dirty="0" err="1"/>
              <a:t>idea</a:t>
            </a:r>
            <a:r>
              <a:rPr lang="da-DK" sz="1800" dirty="0"/>
              <a:t> is to </a:t>
            </a:r>
            <a:r>
              <a:rPr lang="da-DK" sz="1800" dirty="0" err="1"/>
              <a:t>create</a:t>
            </a:r>
            <a:r>
              <a:rPr lang="da-DK" sz="1800" dirty="0"/>
              <a:t> a website </a:t>
            </a:r>
            <a:r>
              <a:rPr lang="da-DK" sz="1800" dirty="0" err="1"/>
              <a:t>where</a:t>
            </a:r>
            <a:r>
              <a:rPr lang="da-DK" sz="1800" dirty="0"/>
              <a:t> </a:t>
            </a:r>
            <a:r>
              <a:rPr lang="da-DK" sz="1800" dirty="0" err="1"/>
              <a:t>you</a:t>
            </a:r>
            <a:r>
              <a:rPr lang="da-DK" sz="1800" dirty="0"/>
              <a:t> </a:t>
            </a:r>
            <a:r>
              <a:rPr lang="da-DK" sz="1800" dirty="0" err="1"/>
              <a:t>can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an overview of </a:t>
            </a:r>
            <a:r>
              <a:rPr lang="da-DK" sz="1800" dirty="0" err="1"/>
              <a:t>how</a:t>
            </a:r>
            <a:r>
              <a:rPr lang="da-DK" sz="1800" dirty="0"/>
              <a:t> Danish </a:t>
            </a:r>
            <a:r>
              <a:rPr lang="da-DK" sz="1800" dirty="0" err="1"/>
              <a:t>political</a:t>
            </a:r>
            <a:r>
              <a:rPr lang="da-DK" sz="1800" dirty="0"/>
              <a:t> parties have </a:t>
            </a:r>
            <a:r>
              <a:rPr lang="da-DK" sz="1800" dirty="0" err="1"/>
              <a:t>voted</a:t>
            </a:r>
            <a:r>
              <a:rPr lang="da-DK" sz="1800" dirty="0"/>
              <a:t> in the </a:t>
            </a:r>
            <a:r>
              <a:rPr lang="da-DK" sz="1800" dirty="0" err="1"/>
              <a:t>past</a:t>
            </a:r>
            <a:r>
              <a:rPr lang="da-DK" sz="1800" dirty="0"/>
              <a:t>. </a:t>
            </a:r>
          </a:p>
          <a:p>
            <a:r>
              <a:rPr lang="da-DK" sz="1800" dirty="0"/>
              <a:t>In </a:t>
            </a:r>
            <a:r>
              <a:rPr lang="da-DK" sz="1800" dirty="0" err="1"/>
              <a:t>our</a:t>
            </a:r>
            <a:r>
              <a:rPr lang="da-DK" sz="1800" dirty="0"/>
              <a:t> web </a:t>
            </a:r>
            <a:r>
              <a:rPr lang="da-DK" sz="1800" dirty="0" err="1"/>
              <a:t>application</a:t>
            </a:r>
            <a:r>
              <a:rPr lang="da-DK" sz="1800" dirty="0"/>
              <a:t> it </a:t>
            </a:r>
            <a:r>
              <a:rPr lang="da-DK" sz="1800" dirty="0" err="1"/>
              <a:t>will</a:t>
            </a:r>
            <a:r>
              <a:rPr lang="da-DK" sz="1800" dirty="0"/>
              <a:t> </a:t>
            </a:r>
            <a:r>
              <a:rPr lang="da-DK" sz="1800" dirty="0" err="1"/>
              <a:t>be</a:t>
            </a:r>
            <a:r>
              <a:rPr lang="da-DK" sz="1800" dirty="0"/>
              <a:t> </a:t>
            </a:r>
            <a:r>
              <a:rPr lang="da-DK" sz="1800" dirty="0" err="1"/>
              <a:t>possible</a:t>
            </a:r>
            <a:r>
              <a:rPr lang="da-DK" sz="1800" dirty="0"/>
              <a:t> to </a:t>
            </a:r>
            <a:r>
              <a:rPr lang="da-DK" sz="1800" dirty="0" err="1"/>
              <a:t>choose</a:t>
            </a:r>
            <a:r>
              <a:rPr lang="da-DK" sz="1800" dirty="0"/>
              <a:t> a </a:t>
            </a:r>
            <a:r>
              <a:rPr lang="da-DK" sz="1800" dirty="0" err="1"/>
              <a:t>specific</a:t>
            </a:r>
            <a:r>
              <a:rPr lang="da-DK" sz="1800" dirty="0"/>
              <a:t> party and  a </a:t>
            </a:r>
            <a:r>
              <a:rPr lang="da-DK" sz="1800" dirty="0" err="1"/>
              <a:t>specific</a:t>
            </a:r>
            <a:r>
              <a:rPr lang="da-DK" sz="1800" dirty="0"/>
              <a:t> time </a:t>
            </a:r>
            <a:r>
              <a:rPr lang="da-DK" sz="1800" dirty="0" err="1"/>
              <a:t>period</a:t>
            </a:r>
            <a:r>
              <a:rPr lang="da-DK" sz="1800" dirty="0"/>
              <a:t> and </a:t>
            </a:r>
            <a:r>
              <a:rPr lang="da-DK" sz="1800" dirty="0" err="1"/>
              <a:t>then</a:t>
            </a:r>
            <a:r>
              <a:rPr lang="da-DK" sz="1800" dirty="0"/>
              <a:t> </a:t>
            </a:r>
            <a:r>
              <a:rPr lang="da-DK" sz="1800" dirty="0" err="1"/>
              <a:t>get</a:t>
            </a:r>
            <a:r>
              <a:rPr lang="da-DK" sz="1800" dirty="0"/>
              <a:t> a list of all the </a:t>
            </a:r>
            <a:r>
              <a:rPr lang="da-DK" sz="1800" dirty="0" err="1"/>
              <a:t>laws</a:t>
            </a:r>
            <a:r>
              <a:rPr lang="da-DK" sz="1800" dirty="0"/>
              <a:t> </a:t>
            </a:r>
            <a:r>
              <a:rPr lang="da-DK" sz="1800" dirty="0" err="1"/>
              <a:t>they</a:t>
            </a:r>
            <a:r>
              <a:rPr lang="da-DK" sz="1800" dirty="0"/>
              <a:t> have </a:t>
            </a:r>
            <a:r>
              <a:rPr lang="da-DK" sz="1800" dirty="0" err="1"/>
              <a:t>voted</a:t>
            </a:r>
            <a:r>
              <a:rPr lang="da-DK" sz="1800" dirty="0"/>
              <a:t> for and </a:t>
            </a:r>
            <a:r>
              <a:rPr lang="da-DK" sz="1800" dirty="0" err="1"/>
              <a:t>against</a:t>
            </a:r>
            <a:r>
              <a:rPr lang="da-DK" sz="1800" dirty="0"/>
              <a:t>.</a:t>
            </a:r>
          </a:p>
          <a:p>
            <a:r>
              <a:rPr lang="da-DK" sz="1800" dirty="0"/>
              <a:t>Data on </a:t>
            </a:r>
            <a:r>
              <a:rPr lang="da-DK" sz="1800" dirty="0" err="1"/>
              <a:t>this</a:t>
            </a:r>
            <a:r>
              <a:rPr lang="da-DK" sz="1800" dirty="0"/>
              <a:t> is </a:t>
            </a:r>
            <a:r>
              <a:rPr lang="da-DK" sz="1800" dirty="0" err="1"/>
              <a:t>publicly</a:t>
            </a:r>
            <a:r>
              <a:rPr lang="da-DK" sz="1800" dirty="0"/>
              <a:t> </a:t>
            </a:r>
            <a:r>
              <a:rPr lang="da-DK" sz="1800" dirty="0" err="1"/>
              <a:t>available</a:t>
            </a:r>
            <a:r>
              <a:rPr lang="da-DK" sz="1800" dirty="0"/>
              <a:t> on </a:t>
            </a:r>
            <a:r>
              <a:rPr lang="da-DK" sz="1800" dirty="0">
                <a:hlinkClick r:id="rId2"/>
              </a:rPr>
              <a:t>https://oda.ft.dk/</a:t>
            </a:r>
            <a:r>
              <a:rPr lang="da-DK" sz="1800" dirty="0"/>
              <a:t> but it is not </a:t>
            </a:r>
            <a:r>
              <a:rPr lang="da-DK" sz="1800" dirty="0" err="1"/>
              <a:t>easy</a:t>
            </a:r>
            <a:r>
              <a:rPr lang="da-DK" sz="1800" dirty="0"/>
              <a:t> to </a:t>
            </a:r>
            <a:r>
              <a:rPr lang="da-DK" sz="1800" dirty="0" err="1"/>
              <a:t>get</a:t>
            </a:r>
            <a:r>
              <a:rPr lang="da-DK" sz="1800" dirty="0"/>
              <a:t> an overview on </a:t>
            </a:r>
            <a:r>
              <a:rPr lang="da-DK" sz="1800" dirty="0" err="1"/>
              <a:t>how</a:t>
            </a:r>
            <a:r>
              <a:rPr lang="da-DK" sz="1800" dirty="0"/>
              <a:t> a given party has </a:t>
            </a:r>
            <a:r>
              <a:rPr lang="da-DK" sz="1800" dirty="0" err="1"/>
              <a:t>voted</a:t>
            </a:r>
            <a:r>
              <a:rPr lang="da-DK" sz="1800" dirty="0"/>
              <a:t>.</a:t>
            </a:r>
          </a:p>
          <a:p>
            <a:r>
              <a:rPr lang="da-DK" sz="1800" dirty="0"/>
              <a:t>The data </a:t>
            </a:r>
            <a:r>
              <a:rPr lang="da-DK" sz="1800" dirty="0" err="1"/>
              <a:t>exists</a:t>
            </a:r>
            <a:r>
              <a:rPr lang="da-DK" sz="1800" dirty="0"/>
              <a:t> in the oda.ft.dk database in the same </a:t>
            </a:r>
            <a:r>
              <a:rPr lang="da-DK" sz="1800" dirty="0" err="1"/>
              <a:t>structure</a:t>
            </a:r>
            <a:r>
              <a:rPr lang="da-DK" sz="1800" dirty="0"/>
              <a:t> as </a:t>
            </a:r>
            <a:r>
              <a:rPr lang="da-DK" sz="1800" dirty="0" err="1"/>
              <a:t>indicated</a:t>
            </a:r>
            <a:r>
              <a:rPr lang="da-DK" sz="1800" dirty="0"/>
              <a:t> in the E/R diagram, </a:t>
            </a:r>
            <a:r>
              <a:rPr lang="da-DK" sz="1800" dirty="0" err="1"/>
              <a:t>except</a:t>
            </a:r>
            <a:r>
              <a:rPr lang="da-DK" sz="1800" dirty="0"/>
              <a:t> the </a:t>
            </a:r>
            <a:r>
              <a:rPr lang="da-DK" sz="1800" dirty="0" err="1"/>
              <a:t>weak</a:t>
            </a:r>
            <a:r>
              <a:rPr lang="da-DK" sz="1800" dirty="0"/>
              <a:t> </a:t>
            </a:r>
            <a:r>
              <a:rPr lang="da-DK" sz="1800" dirty="0" err="1"/>
              <a:t>entity</a:t>
            </a:r>
            <a:r>
              <a:rPr lang="da-DK" sz="1800" dirty="0"/>
              <a:t> ”</a:t>
            </a:r>
            <a:r>
              <a:rPr lang="da-DK" sz="1800" dirty="0" err="1"/>
              <a:t>Party_Votes</a:t>
            </a:r>
            <a:r>
              <a:rPr lang="da-DK" sz="1800" dirty="0"/>
              <a:t>” </a:t>
            </a:r>
            <a:r>
              <a:rPr lang="da-DK" sz="1800" dirty="0" err="1"/>
              <a:t>which</a:t>
            </a:r>
            <a:r>
              <a:rPr lang="da-DK" sz="1800" dirty="0"/>
              <a:t> is </a:t>
            </a:r>
            <a:r>
              <a:rPr lang="da-DK" sz="1800" dirty="0" err="1"/>
              <a:t>created</a:t>
            </a:r>
            <a:r>
              <a:rPr lang="da-DK" sz="1800" dirty="0"/>
              <a:t> from data </a:t>
            </a:r>
            <a:r>
              <a:rPr lang="da-DK" sz="1800" dirty="0" err="1"/>
              <a:t>parsed</a:t>
            </a:r>
            <a:r>
              <a:rPr lang="da-DK" sz="1800" dirty="0"/>
              <a:t> from a </a:t>
            </a:r>
            <a:r>
              <a:rPr lang="da-DK" sz="1800" dirty="0" err="1"/>
              <a:t>text</a:t>
            </a:r>
            <a:r>
              <a:rPr lang="da-DK" sz="1800" dirty="0"/>
              <a:t> </a:t>
            </a:r>
            <a:r>
              <a:rPr lang="da-DK" sz="1800" dirty="0" err="1"/>
              <a:t>field</a:t>
            </a:r>
            <a:r>
              <a:rPr lang="da-DK" sz="1800" dirty="0"/>
              <a:t> in the ”</a:t>
            </a:r>
            <a:r>
              <a:rPr lang="da-DK" sz="1800" dirty="0" err="1"/>
              <a:t>Vote</a:t>
            </a:r>
            <a:r>
              <a:rPr lang="da-DK" sz="1800" dirty="0"/>
              <a:t>” </a:t>
            </a:r>
            <a:r>
              <a:rPr lang="da-DK" sz="1800"/>
              <a:t>entity</a:t>
            </a:r>
            <a:endParaRPr lang="da-DK" sz="1800" dirty="0"/>
          </a:p>
          <a:p>
            <a:endParaRPr lang="da-DK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286FA5-DA82-77FC-B876-8CCB805CBB65}"/>
              </a:ext>
            </a:extLst>
          </p:cNvPr>
          <p:cNvSpPr txBox="1"/>
          <p:nvPr/>
        </p:nvSpPr>
        <p:spPr>
          <a:xfrm>
            <a:off x="668682" y="445973"/>
            <a:ext cx="63096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Project idea presentation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</p:spTree>
    <p:extLst>
      <p:ext uri="{BB962C8B-B14F-4D97-AF65-F5344CB8AC3E}">
        <p14:creationId xmlns:p14="http://schemas.microsoft.com/office/powerpoint/2010/main" val="931196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C0FF021-4866-D165-E652-A4DDA285CE41}"/>
              </a:ext>
            </a:extLst>
          </p:cNvPr>
          <p:cNvSpPr/>
          <p:nvPr/>
        </p:nvSpPr>
        <p:spPr>
          <a:xfrm>
            <a:off x="2225488" y="3872752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131A1A-B847-EC87-2F19-E37FF92525D8}"/>
              </a:ext>
            </a:extLst>
          </p:cNvPr>
          <p:cNvSpPr/>
          <p:nvPr/>
        </p:nvSpPr>
        <p:spPr>
          <a:xfrm>
            <a:off x="3621741" y="3878354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Adopted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176031-5084-4B7C-9279-AD8C8773038B}"/>
              </a:ext>
            </a:extLst>
          </p:cNvPr>
          <p:cNvSpPr/>
          <p:nvPr/>
        </p:nvSpPr>
        <p:spPr>
          <a:xfrm>
            <a:off x="2935941" y="3449168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Number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CD3842-8E9B-63BE-EB05-0D9AE52772DB}"/>
              </a:ext>
            </a:extLst>
          </p:cNvPr>
          <p:cNvSpPr/>
          <p:nvPr/>
        </p:nvSpPr>
        <p:spPr>
          <a:xfrm>
            <a:off x="1539687" y="344916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Conclusion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471D3A-9FA0-301A-4BC0-D75A4792445F}"/>
              </a:ext>
            </a:extLst>
          </p:cNvPr>
          <p:cNvSpPr/>
          <p:nvPr/>
        </p:nvSpPr>
        <p:spPr>
          <a:xfrm>
            <a:off x="2225488" y="4752409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Update_Date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38211E-55F8-A6CB-2493-015D77A60567}"/>
              </a:ext>
            </a:extLst>
          </p:cNvPr>
          <p:cNvSpPr/>
          <p:nvPr/>
        </p:nvSpPr>
        <p:spPr>
          <a:xfrm>
            <a:off x="3621741" y="475801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Type_ID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7DA0249-5303-32FC-DEB5-FCA10C7B790F}"/>
              </a:ext>
            </a:extLst>
          </p:cNvPr>
          <p:cNvSpPr/>
          <p:nvPr/>
        </p:nvSpPr>
        <p:spPr>
          <a:xfrm>
            <a:off x="2935938" y="519504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470374-7191-6AA7-F452-F3063F5B87D2}"/>
              </a:ext>
            </a:extLst>
          </p:cNvPr>
          <p:cNvSpPr/>
          <p:nvPr/>
        </p:nvSpPr>
        <p:spPr>
          <a:xfrm>
            <a:off x="1539687" y="519504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Vote_ID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42C47D-EFF9-39BB-8687-C5007114B669}"/>
              </a:ext>
            </a:extLst>
          </p:cNvPr>
          <p:cNvSpPr/>
          <p:nvPr/>
        </p:nvSpPr>
        <p:spPr>
          <a:xfrm>
            <a:off x="2023782" y="4307540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Vote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BDE529-6F68-24DA-A011-03020CB22B28}"/>
              </a:ext>
            </a:extLst>
          </p:cNvPr>
          <p:cNvCxnSpPr>
            <a:cxnSpLocks/>
          </p:cNvCxnSpPr>
          <p:nvPr/>
        </p:nvCxnSpPr>
        <p:spPr>
          <a:xfrm>
            <a:off x="2134719" y="3732115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FE884A7-AF72-C7FD-12EC-2856602C8CF3}"/>
              </a:ext>
            </a:extLst>
          </p:cNvPr>
          <p:cNvCxnSpPr>
            <a:cxnSpLocks/>
          </p:cNvCxnSpPr>
          <p:nvPr/>
        </p:nvCxnSpPr>
        <p:spPr>
          <a:xfrm>
            <a:off x="3525369" y="3722871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AC0F3D4-BCB1-A462-B66D-3859D947D978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134719" y="4592721"/>
            <a:ext cx="1" cy="60232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2249A8-1077-D783-5BF0-FB51E98E4CE4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30971" y="4592449"/>
            <a:ext cx="0" cy="60259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08520BA-391D-53FC-880F-590778C293E8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820521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90E04F-5E30-999C-5D75-A337E03380F5}"/>
              </a:ext>
            </a:extLst>
          </p:cNvPr>
          <p:cNvCxnSpPr>
            <a:cxnSpLocks/>
          </p:cNvCxnSpPr>
          <p:nvPr/>
        </p:nvCxnSpPr>
        <p:spPr>
          <a:xfrm>
            <a:off x="4216773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867FAF-9632-7AD5-877F-EAE9757A9393}"/>
              </a:ext>
            </a:extLst>
          </p:cNvPr>
          <p:cNvCxnSpPr>
            <a:cxnSpLocks/>
          </p:cNvCxnSpPr>
          <p:nvPr/>
        </p:nvCxnSpPr>
        <p:spPr>
          <a:xfrm>
            <a:off x="2824999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B6CCB3-D13D-5FC2-15C4-7EC28FC7BBB3}"/>
              </a:ext>
            </a:extLst>
          </p:cNvPr>
          <p:cNvCxnSpPr>
            <a:cxnSpLocks/>
          </p:cNvCxnSpPr>
          <p:nvPr/>
        </p:nvCxnSpPr>
        <p:spPr>
          <a:xfrm>
            <a:off x="4221251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4A7353DA-AFB9-9C5A-15F8-1FA76D3216F4}"/>
              </a:ext>
            </a:extLst>
          </p:cNvPr>
          <p:cNvSpPr/>
          <p:nvPr/>
        </p:nvSpPr>
        <p:spPr>
          <a:xfrm>
            <a:off x="5101479" y="3540221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66F6D6B-719F-EBDC-2F20-BA1D8AA5FAB8}"/>
              </a:ext>
            </a:extLst>
          </p:cNvPr>
          <p:cNvSpPr/>
          <p:nvPr/>
        </p:nvSpPr>
        <p:spPr>
          <a:xfrm>
            <a:off x="6292665" y="3703686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CaseStep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3DF8B26-B773-FBCE-44D9-6723E9013552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4804769" y="3753727"/>
            <a:ext cx="223629" cy="100180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ADE58CF-6BD2-FD58-F946-5A004639550C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733491" y="3841518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C75F03E-593E-00F0-89F3-8DFD62602AF5}"/>
              </a:ext>
            </a:extLst>
          </p:cNvPr>
          <p:cNvSpPr/>
          <p:nvPr/>
        </p:nvSpPr>
        <p:spPr>
          <a:xfrm>
            <a:off x="6207779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4A774CC-126F-F2AC-99B5-0CE4519E004C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802812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8364BAD9-9FE7-370C-309E-6A6B442BAA88}"/>
              </a:ext>
            </a:extLst>
          </p:cNvPr>
          <p:cNvSpPr/>
          <p:nvPr/>
        </p:nvSpPr>
        <p:spPr>
          <a:xfrm>
            <a:off x="7172606" y="2900159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 of</a:t>
            </a:r>
            <a:endParaRPr lang="en-DK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C5D6557-AE33-3451-A323-073EB1344388}"/>
              </a:ext>
            </a:extLst>
          </p:cNvPr>
          <p:cNvCxnSpPr>
            <a:cxnSpLocks/>
            <a:stCxn id="46" idx="2"/>
            <a:endCxn id="36" idx="0"/>
          </p:cNvCxnSpPr>
          <p:nvPr/>
        </p:nvCxnSpPr>
        <p:spPr>
          <a:xfrm>
            <a:off x="7488612" y="3502753"/>
            <a:ext cx="1" cy="2009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6D014A1-B5D0-AED3-B407-47C74C253385}"/>
              </a:ext>
            </a:extLst>
          </p:cNvPr>
          <p:cNvSpPr/>
          <p:nvPr/>
        </p:nvSpPr>
        <p:spPr>
          <a:xfrm>
            <a:off x="6292665" y="2473354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Case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0EA8CD6-CD1E-3543-8973-FC4A76E2D281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488613" y="2749019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F6DE0C02-3508-E3C8-A5F1-164CA6AD917D}"/>
              </a:ext>
            </a:extLst>
          </p:cNvPr>
          <p:cNvSpPr/>
          <p:nvPr/>
        </p:nvSpPr>
        <p:spPr>
          <a:xfrm>
            <a:off x="6191803" y="204498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60B4634-E8D8-92D8-74F4-708392B96864}"/>
              </a:ext>
            </a:extLst>
          </p:cNvPr>
          <p:cNvSpPr/>
          <p:nvPr/>
        </p:nvSpPr>
        <p:spPr>
          <a:xfrm>
            <a:off x="7588056" y="205058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Case_Type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9971E0F-CAD1-0EEF-BD43-3F16962F6EC4}"/>
              </a:ext>
            </a:extLst>
          </p:cNvPr>
          <p:cNvSpPr/>
          <p:nvPr/>
        </p:nvSpPr>
        <p:spPr>
          <a:xfrm>
            <a:off x="6902256" y="162139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Title_Short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1DE6A74-F2ED-326D-0B5F-6E7F9D32CE96}"/>
              </a:ext>
            </a:extLst>
          </p:cNvPr>
          <p:cNvCxnSpPr>
            <a:cxnSpLocks/>
          </p:cNvCxnSpPr>
          <p:nvPr/>
        </p:nvCxnSpPr>
        <p:spPr>
          <a:xfrm>
            <a:off x="7491684" y="1895100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8F2E149-9695-12EE-97FB-C1B16356CE46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6786836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18879B1-8EAC-85AB-8840-F79CC902ADD1}"/>
              </a:ext>
            </a:extLst>
          </p:cNvPr>
          <p:cNvCxnSpPr>
            <a:cxnSpLocks/>
          </p:cNvCxnSpPr>
          <p:nvPr/>
        </p:nvCxnSpPr>
        <p:spPr>
          <a:xfrm>
            <a:off x="8183088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C936C1A-9CA5-D86E-53B7-795640BF6B35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4840104" y="4045587"/>
            <a:ext cx="151276" cy="1000126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FB7A5C8F-491C-07C7-394D-0B9D8F422CE6}"/>
              </a:ext>
            </a:extLst>
          </p:cNvPr>
          <p:cNvSpPr/>
          <p:nvPr/>
        </p:nvSpPr>
        <p:spPr>
          <a:xfrm>
            <a:off x="5099799" y="4621288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EA18950-08F8-22C1-6AED-6452A33FDACB}"/>
              </a:ext>
            </a:extLst>
          </p:cNvPr>
          <p:cNvSpPr/>
          <p:nvPr/>
        </p:nvSpPr>
        <p:spPr>
          <a:xfrm>
            <a:off x="6290985" y="4784751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Meeting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DA2D47-8D59-8553-249A-91C6923FEC9B}"/>
              </a:ext>
            </a:extLst>
          </p:cNvPr>
          <p:cNvCxnSpPr>
            <a:endCxn id="73" idx="1"/>
          </p:cNvCxnSpPr>
          <p:nvPr/>
        </p:nvCxnSpPr>
        <p:spPr>
          <a:xfrm>
            <a:off x="5731811" y="4922583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B00BABB-7E99-46FE-34BB-CF49EAD61A65}"/>
              </a:ext>
            </a:extLst>
          </p:cNvPr>
          <p:cNvSpPr/>
          <p:nvPr/>
        </p:nvSpPr>
        <p:spPr>
          <a:xfrm>
            <a:off x="6140817" y="5223435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7FF61CE-3113-1EBE-3305-FEF1ED7D9540}"/>
              </a:ext>
            </a:extLst>
          </p:cNvPr>
          <p:cNvSpPr/>
          <p:nvPr/>
        </p:nvSpPr>
        <p:spPr>
          <a:xfrm>
            <a:off x="7537070" y="522903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Meeting_Date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7970DFA-5CCE-39B5-CE79-B053549B1800}"/>
              </a:ext>
            </a:extLst>
          </p:cNvPr>
          <p:cNvCxnSpPr>
            <a:cxnSpLocks/>
          </p:cNvCxnSpPr>
          <p:nvPr/>
        </p:nvCxnSpPr>
        <p:spPr>
          <a:xfrm>
            <a:off x="6716799" y="5067140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CBB3EEC-8389-4CD5-640C-4B2343975BCE}"/>
              </a:ext>
            </a:extLst>
          </p:cNvPr>
          <p:cNvCxnSpPr>
            <a:cxnSpLocks/>
          </p:cNvCxnSpPr>
          <p:nvPr/>
        </p:nvCxnSpPr>
        <p:spPr>
          <a:xfrm>
            <a:off x="8125368" y="5067140"/>
            <a:ext cx="0" cy="15629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4C6C6098-F015-ED9E-0036-8FF2E7AB523D}"/>
              </a:ext>
            </a:extLst>
          </p:cNvPr>
          <p:cNvSpPr/>
          <p:nvPr/>
        </p:nvSpPr>
        <p:spPr>
          <a:xfrm>
            <a:off x="2023782" y="2554038"/>
            <a:ext cx="2391896" cy="275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Party_Votes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FA0861-93C9-210B-375E-F31A5C723DF4}"/>
              </a:ext>
            </a:extLst>
          </p:cNvPr>
          <p:cNvSpPr/>
          <p:nvPr/>
        </p:nvSpPr>
        <p:spPr>
          <a:xfrm>
            <a:off x="1959903" y="2130453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Party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7929640-2A1C-0186-4901-EAF2D992E463}"/>
              </a:ext>
            </a:extLst>
          </p:cNvPr>
          <p:cNvSpPr/>
          <p:nvPr/>
        </p:nvSpPr>
        <p:spPr>
          <a:xfrm>
            <a:off x="3356156" y="2136055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VoteCast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91F283C-CCEC-85BF-474B-7F8295F50F3A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2554936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2B3D957-B40B-A010-1CFB-AC771DD34C3D}"/>
              </a:ext>
            </a:extLst>
          </p:cNvPr>
          <p:cNvCxnSpPr>
            <a:cxnSpLocks/>
          </p:cNvCxnSpPr>
          <p:nvPr/>
        </p:nvCxnSpPr>
        <p:spPr>
          <a:xfrm>
            <a:off x="3951188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E6787559-29A1-9144-F95C-84D6197CE0AD}"/>
              </a:ext>
            </a:extLst>
          </p:cNvPr>
          <p:cNvSpPr/>
          <p:nvPr/>
        </p:nvSpPr>
        <p:spPr>
          <a:xfrm>
            <a:off x="791134" y="2395379"/>
            <a:ext cx="632012" cy="602594"/>
          </a:xfrm>
          <a:prstGeom prst="diamond">
            <a:avLst/>
          </a:prstGeom>
          <a:solidFill>
            <a:schemeClr val="bg1"/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Cast at</a:t>
            </a:r>
            <a:endParaRPr lang="en-DK" sz="8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317E31D-D3A4-59D0-63BF-63B1BD93EC39}"/>
              </a:ext>
            </a:extLst>
          </p:cNvPr>
          <p:cNvCxnSpPr>
            <a:stCxn id="92" idx="3"/>
            <a:endCxn id="85" idx="1"/>
          </p:cNvCxnSpPr>
          <p:nvPr/>
        </p:nvCxnSpPr>
        <p:spPr>
          <a:xfrm flipV="1">
            <a:off x="1423146" y="2691871"/>
            <a:ext cx="600636" cy="4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8EC5EE78-B2BF-EDB6-69BA-E4E41037132D}"/>
              </a:ext>
            </a:extLst>
          </p:cNvPr>
          <p:cNvCxnSpPr>
            <a:stCxn id="92" idx="2"/>
            <a:endCxn id="13" idx="1"/>
          </p:cNvCxnSpPr>
          <p:nvPr/>
        </p:nvCxnSpPr>
        <p:spPr>
          <a:xfrm rot="16200000" flipH="1">
            <a:off x="841761" y="3263352"/>
            <a:ext cx="1447400" cy="9166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41711BC-2201-04BD-8C67-7278DAD31A09}"/>
              </a:ext>
            </a:extLst>
          </p:cNvPr>
          <p:cNvSpPr txBox="1"/>
          <p:nvPr/>
        </p:nvSpPr>
        <p:spPr>
          <a:xfrm>
            <a:off x="668682" y="445973"/>
            <a:ext cx="45157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E/R Diagram – Vote Tracker App</a:t>
            </a:r>
          </a:p>
          <a:p>
            <a:r>
              <a:rPr lang="en-US" b="1" dirty="0"/>
              <a:t>Draft May 1</a:t>
            </a:r>
            <a:r>
              <a:rPr lang="en-US" b="1" baseline="30000" dirty="0"/>
              <a:t>st</a:t>
            </a:r>
            <a:r>
              <a:rPr lang="en-US" sz="2400" b="1" dirty="0"/>
              <a:t> </a:t>
            </a:r>
            <a:endParaRPr lang="en-DK" sz="24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9195ADB-3325-BE87-5499-F9469970FA6F}"/>
              </a:ext>
            </a:extLst>
          </p:cNvPr>
          <p:cNvSpPr/>
          <p:nvPr/>
        </p:nvSpPr>
        <p:spPr>
          <a:xfrm>
            <a:off x="984189" y="616848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Attribute to be shown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F08879-C914-3CED-B2BC-66F88FE01137}"/>
              </a:ext>
            </a:extLst>
          </p:cNvPr>
          <p:cNvSpPr/>
          <p:nvPr/>
        </p:nvSpPr>
        <p:spPr>
          <a:xfrm>
            <a:off x="7530335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CaseStep_TYPE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F726DF-8F64-4738-1F36-E221BB5C57A5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125368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B4A1878-B412-C54E-084C-1BFF46848137}"/>
              </a:ext>
            </a:extLst>
          </p:cNvPr>
          <p:cNvSpPr/>
          <p:nvPr/>
        </p:nvSpPr>
        <p:spPr>
          <a:xfrm>
            <a:off x="9049592" y="3703685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CaseStepType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98E242-BC92-E22B-7E86-1582CF23E9A5}"/>
              </a:ext>
            </a:extLst>
          </p:cNvPr>
          <p:cNvSpPr/>
          <p:nvPr/>
        </p:nvSpPr>
        <p:spPr>
          <a:xfrm>
            <a:off x="8948730" y="3275312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CaseStepType_ID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9E1E4E-B24B-93E9-EFA7-1E8305D718C5}"/>
              </a:ext>
            </a:extLst>
          </p:cNvPr>
          <p:cNvSpPr/>
          <p:nvPr/>
        </p:nvSpPr>
        <p:spPr>
          <a:xfrm>
            <a:off x="10344983" y="3280914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CaseStepType_type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FFEDAC1-E296-E107-FBA4-BD5AC0A0CF76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543763" y="3550977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CC5599C-83E6-D3AF-5AE0-25559F16C1FA}"/>
              </a:ext>
            </a:extLst>
          </p:cNvPr>
          <p:cNvCxnSpPr>
            <a:cxnSpLocks/>
          </p:cNvCxnSpPr>
          <p:nvPr/>
        </p:nvCxnSpPr>
        <p:spPr>
          <a:xfrm>
            <a:off x="10940015" y="3550977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167E446-8BC7-3967-AAFF-057C6BEF9F5B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 flipV="1">
            <a:off x="8684561" y="3841518"/>
            <a:ext cx="365031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DD1A2294-BFE8-B9B5-A67F-39B0D9B7D375}"/>
              </a:ext>
            </a:extLst>
          </p:cNvPr>
          <p:cNvSpPr/>
          <p:nvPr/>
        </p:nvSpPr>
        <p:spPr>
          <a:xfrm>
            <a:off x="7682735" y="32659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Case_ID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B5844F-662C-7448-6491-F13ED110B3ED}"/>
              </a:ext>
            </a:extLst>
          </p:cNvPr>
          <p:cNvCxnSpPr>
            <a:cxnSpLocks/>
          </p:cNvCxnSpPr>
          <p:nvPr/>
        </p:nvCxnSpPr>
        <p:spPr>
          <a:xfrm>
            <a:off x="8310572" y="3534620"/>
            <a:ext cx="0" cy="1623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535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65B7-1AFD-9C19-4604-54F34DE24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094CB22-D739-3550-F4C2-ED6E946ACF66}"/>
              </a:ext>
            </a:extLst>
          </p:cNvPr>
          <p:cNvSpPr/>
          <p:nvPr/>
        </p:nvSpPr>
        <p:spPr>
          <a:xfrm>
            <a:off x="2225488" y="3872752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mødeid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C0F9DD-6390-1ECF-3920-DA70B0BD17F7}"/>
              </a:ext>
            </a:extLst>
          </p:cNvPr>
          <p:cNvSpPr/>
          <p:nvPr/>
        </p:nvSpPr>
        <p:spPr>
          <a:xfrm>
            <a:off x="3621741" y="3878354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vedtaget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AAF82B-9559-18E8-E1A8-F127460E0687}"/>
              </a:ext>
            </a:extLst>
          </p:cNvPr>
          <p:cNvSpPr/>
          <p:nvPr/>
        </p:nvSpPr>
        <p:spPr>
          <a:xfrm>
            <a:off x="2935941" y="3449168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>
                <a:solidFill>
                  <a:schemeClr val="tx1"/>
                </a:solidFill>
              </a:rPr>
              <a:t>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003EE4-E5F2-4736-1731-B21F32B153DF}"/>
              </a:ext>
            </a:extLst>
          </p:cNvPr>
          <p:cNvSpPr/>
          <p:nvPr/>
        </p:nvSpPr>
        <p:spPr>
          <a:xfrm>
            <a:off x="1539687" y="344916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konklusion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B66AFA-815B-4D60-0107-B893BA9C11A5}"/>
              </a:ext>
            </a:extLst>
          </p:cNvPr>
          <p:cNvSpPr/>
          <p:nvPr/>
        </p:nvSpPr>
        <p:spPr>
          <a:xfrm>
            <a:off x="2225488" y="4752409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kommentar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B1DEA55-2D74-4B7E-963F-8617548597A8}"/>
              </a:ext>
            </a:extLst>
          </p:cNvPr>
          <p:cNvSpPr/>
          <p:nvPr/>
        </p:nvSpPr>
        <p:spPr>
          <a:xfrm>
            <a:off x="3621741" y="475801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sagstrinid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BF3B7CB-1A5E-A0DB-1462-260F10F14DF5}"/>
              </a:ext>
            </a:extLst>
          </p:cNvPr>
          <p:cNvSpPr/>
          <p:nvPr/>
        </p:nvSpPr>
        <p:spPr>
          <a:xfrm>
            <a:off x="2893410" y="5157381"/>
            <a:ext cx="1280835" cy="313327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opdateringsdato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B6CE645-BFFA-7AC3-1B4C-622D37685714}"/>
              </a:ext>
            </a:extLst>
          </p:cNvPr>
          <p:cNvSpPr/>
          <p:nvPr/>
        </p:nvSpPr>
        <p:spPr>
          <a:xfrm>
            <a:off x="2023782" y="4307540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afstemning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5D611C-F605-9D57-77B5-0818D5C5344C}"/>
              </a:ext>
            </a:extLst>
          </p:cNvPr>
          <p:cNvCxnSpPr>
            <a:cxnSpLocks/>
          </p:cNvCxnSpPr>
          <p:nvPr/>
        </p:nvCxnSpPr>
        <p:spPr>
          <a:xfrm>
            <a:off x="2134719" y="3732115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2B81733-8BA4-7BB6-D924-14564911B785}"/>
              </a:ext>
            </a:extLst>
          </p:cNvPr>
          <p:cNvCxnSpPr>
            <a:cxnSpLocks/>
          </p:cNvCxnSpPr>
          <p:nvPr/>
        </p:nvCxnSpPr>
        <p:spPr>
          <a:xfrm>
            <a:off x="3525369" y="3722871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3CD477-56BF-5AC9-68DD-7F0EE4CEB220}"/>
              </a:ext>
            </a:extLst>
          </p:cNvPr>
          <p:cNvCxnSpPr>
            <a:cxnSpLocks/>
          </p:cNvCxnSpPr>
          <p:nvPr/>
        </p:nvCxnSpPr>
        <p:spPr>
          <a:xfrm>
            <a:off x="2134719" y="4592721"/>
            <a:ext cx="1" cy="60232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7A88B7-AE80-9DC6-1361-DFC763BFDA1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33827" y="4592449"/>
            <a:ext cx="1" cy="564932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41ED21-F680-3144-1D3F-2C2F5DF40706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820521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A35D2AB-B824-4D07-8E8A-92BB692FE9CD}"/>
              </a:ext>
            </a:extLst>
          </p:cNvPr>
          <p:cNvCxnSpPr>
            <a:cxnSpLocks/>
          </p:cNvCxnSpPr>
          <p:nvPr/>
        </p:nvCxnSpPr>
        <p:spPr>
          <a:xfrm>
            <a:off x="4216773" y="4148417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4A64851-9A26-4034-D04E-8D4581B945C1}"/>
              </a:ext>
            </a:extLst>
          </p:cNvPr>
          <p:cNvCxnSpPr>
            <a:cxnSpLocks/>
          </p:cNvCxnSpPr>
          <p:nvPr/>
        </p:nvCxnSpPr>
        <p:spPr>
          <a:xfrm>
            <a:off x="2824999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CFFA96-E4FF-B74B-B716-A2AA946B000B}"/>
              </a:ext>
            </a:extLst>
          </p:cNvPr>
          <p:cNvCxnSpPr>
            <a:cxnSpLocks/>
          </p:cNvCxnSpPr>
          <p:nvPr/>
        </p:nvCxnSpPr>
        <p:spPr>
          <a:xfrm>
            <a:off x="4221251" y="4576482"/>
            <a:ext cx="0" cy="169204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19ACFBA5-CD73-F5A7-3F7A-2AFA02DF4732}"/>
              </a:ext>
            </a:extLst>
          </p:cNvPr>
          <p:cNvSpPr/>
          <p:nvPr/>
        </p:nvSpPr>
        <p:spPr>
          <a:xfrm>
            <a:off x="5101479" y="3540221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2253958-FCAC-8B34-BEAC-9D8577092A26}"/>
              </a:ext>
            </a:extLst>
          </p:cNvPr>
          <p:cNvSpPr/>
          <p:nvPr/>
        </p:nvSpPr>
        <p:spPr>
          <a:xfrm>
            <a:off x="6292665" y="3703686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CaseStep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B300F2A-53BC-20F2-1D41-5EA47651804E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>
            <a:off x="4804769" y="3753727"/>
            <a:ext cx="223629" cy="1001804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20A7DBD-26D7-5D86-01FF-1CE67ABED11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733491" y="3841518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C23731E-4CFF-6E30-E63F-07B79A9CA445}"/>
              </a:ext>
            </a:extLst>
          </p:cNvPr>
          <p:cNvSpPr/>
          <p:nvPr/>
        </p:nvSpPr>
        <p:spPr>
          <a:xfrm>
            <a:off x="6207779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CaseStep_ID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E5011E-2D0A-3994-89B2-E5A859777965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6802812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Diamond 45">
            <a:extLst>
              <a:ext uri="{FF2B5EF4-FFF2-40B4-BE49-F238E27FC236}">
                <a16:creationId xmlns:a16="http://schemas.microsoft.com/office/drawing/2014/main" id="{14940FC8-C116-2942-1053-93602239B0F2}"/>
              </a:ext>
            </a:extLst>
          </p:cNvPr>
          <p:cNvSpPr/>
          <p:nvPr/>
        </p:nvSpPr>
        <p:spPr>
          <a:xfrm>
            <a:off x="7172606" y="2900159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 of</a:t>
            </a:r>
            <a:endParaRPr lang="en-DK" sz="800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930FBF-A357-F1EA-5B34-051878AE4AFE}"/>
              </a:ext>
            </a:extLst>
          </p:cNvPr>
          <p:cNvCxnSpPr>
            <a:cxnSpLocks/>
            <a:stCxn id="46" idx="2"/>
            <a:endCxn id="36" idx="0"/>
          </p:cNvCxnSpPr>
          <p:nvPr/>
        </p:nvCxnSpPr>
        <p:spPr>
          <a:xfrm>
            <a:off x="7488612" y="3502753"/>
            <a:ext cx="1" cy="2009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E08539F-E500-2FC1-5472-8684FDD9D876}"/>
              </a:ext>
            </a:extLst>
          </p:cNvPr>
          <p:cNvSpPr/>
          <p:nvPr/>
        </p:nvSpPr>
        <p:spPr>
          <a:xfrm>
            <a:off x="6292665" y="2473354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Case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1F987B-B303-2EDA-05A9-9121F0FA9C7B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488613" y="2749019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701D9D47-C696-EA9D-D2F6-63978B8AF7D9}"/>
              </a:ext>
            </a:extLst>
          </p:cNvPr>
          <p:cNvSpPr/>
          <p:nvPr/>
        </p:nvSpPr>
        <p:spPr>
          <a:xfrm>
            <a:off x="6191803" y="2044981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17B33E-17BD-5A5A-0171-EAC4DE92D470}"/>
              </a:ext>
            </a:extLst>
          </p:cNvPr>
          <p:cNvSpPr/>
          <p:nvPr/>
        </p:nvSpPr>
        <p:spPr>
          <a:xfrm>
            <a:off x="7588056" y="2050583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Case_Type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86D211B-8734-91B9-C516-72E8B5685809}"/>
              </a:ext>
            </a:extLst>
          </p:cNvPr>
          <p:cNvSpPr/>
          <p:nvPr/>
        </p:nvSpPr>
        <p:spPr>
          <a:xfrm>
            <a:off x="6902256" y="162139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Title_Short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0599EA8-BD7D-FC82-AEE2-1250D782E51E}"/>
              </a:ext>
            </a:extLst>
          </p:cNvPr>
          <p:cNvCxnSpPr>
            <a:cxnSpLocks/>
          </p:cNvCxnSpPr>
          <p:nvPr/>
        </p:nvCxnSpPr>
        <p:spPr>
          <a:xfrm>
            <a:off x="7491684" y="1895100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118DC92-4A9C-FA5D-C76D-67378ED2EA5E}"/>
              </a:ext>
            </a:extLst>
          </p:cNvPr>
          <p:cNvCxnSpPr>
            <a:cxnSpLocks/>
            <a:stCxn id="53" idx="4"/>
          </p:cNvCxnSpPr>
          <p:nvPr/>
        </p:nvCxnSpPr>
        <p:spPr>
          <a:xfrm>
            <a:off x="6786836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9920154-9EE1-020F-0A3B-31C25119A69F}"/>
              </a:ext>
            </a:extLst>
          </p:cNvPr>
          <p:cNvCxnSpPr>
            <a:cxnSpLocks/>
          </p:cNvCxnSpPr>
          <p:nvPr/>
        </p:nvCxnSpPr>
        <p:spPr>
          <a:xfrm>
            <a:off x="8183088" y="2320646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E3387C29-5FB6-8D5D-942D-D214E73E8C13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4840104" y="4045587"/>
            <a:ext cx="151276" cy="1000126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Diamond 71">
            <a:extLst>
              <a:ext uri="{FF2B5EF4-FFF2-40B4-BE49-F238E27FC236}">
                <a16:creationId xmlns:a16="http://schemas.microsoft.com/office/drawing/2014/main" id="{F792DCC3-E8DC-EB37-0522-B1B919B40B37}"/>
              </a:ext>
            </a:extLst>
          </p:cNvPr>
          <p:cNvSpPr/>
          <p:nvPr/>
        </p:nvSpPr>
        <p:spPr>
          <a:xfrm>
            <a:off x="5099799" y="4621288"/>
            <a:ext cx="632012" cy="602594"/>
          </a:xfrm>
          <a:prstGeom prst="diamond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</a:t>
            </a:r>
            <a:endParaRPr lang="en-DK" sz="8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F0A646A-B907-DD79-76AC-60B82A291B57}"/>
              </a:ext>
            </a:extLst>
          </p:cNvPr>
          <p:cNvSpPr/>
          <p:nvPr/>
        </p:nvSpPr>
        <p:spPr>
          <a:xfrm>
            <a:off x="6290985" y="4784751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Meeting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B03A982-89B6-6DB8-BE04-1C916966E1E7}"/>
              </a:ext>
            </a:extLst>
          </p:cNvPr>
          <p:cNvCxnSpPr>
            <a:endCxn id="73" idx="1"/>
          </p:cNvCxnSpPr>
          <p:nvPr/>
        </p:nvCxnSpPr>
        <p:spPr>
          <a:xfrm>
            <a:off x="5731811" y="4922583"/>
            <a:ext cx="559174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FE64A7C7-8A88-FC76-0E42-DDD99F6844E1}"/>
              </a:ext>
            </a:extLst>
          </p:cNvPr>
          <p:cNvSpPr/>
          <p:nvPr/>
        </p:nvSpPr>
        <p:spPr>
          <a:xfrm>
            <a:off x="6140817" y="5223435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4381F04-AEBD-2183-63ED-F7F5105943F1}"/>
              </a:ext>
            </a:extLst>
          </p:cNvPr>
          <p:cNvSpPr/>
          <p:nvPr/>
        </p:nvSpPr>
        <p:spPr>
          <a:xfrm>
            <a:off x="7537070" y="522903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Meeting_Date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2A6458F-D755-9680-9A84-A9D869234FB9}"/>
              </a:ext>
            </a:extLst>
          </p:cNvPr>
          <p:cNvCxnSpPr>
            <a:cxnSpLocks/>
          </p:cNvCxnSpPr>
          <p:nvPr/>
        </p:nvCxnSpPr>
        <p:spPr>
          <a:xfrm>
            <a:off x="6716799" y="5067140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C97E9B6-1DBB-1EC8-FCA5-F8D8087D99D7}"/>
              </a:ext>
            </a:extLst>
          </p:cNvPr>
          <p:cNvCxnSpPr>
            <a:cxnSpLocks/>
          </p:cNvCxnSpPr>
          <p:nvPr/>
        </p:nvCxnSpPr>
        <p:spPr>
          <a:xfrm>
            <a:off x="8125368" y="5067140"/>
            <a:ext cx="0" cy="15629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FAB855C2-1591-8EB8-EDAE-D0007D64575A}"/>
              </a:ext>
            </a:extLst>
          </p:cNvPr>
          <p:cNvSpPr/>
          <p:nvPr/>
        </p:nvSpPr>
        <p:spPr>
          <a:xfrm>
            <a:off x="2023782" y="2554038"/>
            <a:ext cx="2391896" cy="275665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PartiStemmer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361741B-A095-B67C-629E-E23E8605BFF6}"/>
              </a:ext>
            </a:extLst>
          </p:cNvPr>
          <p:cNvSpPr/>
          <p:nvPr/>
        </p:nvSpPr>
        <p:spPr>
          <a:xfrm>
            <a:off x="1959903" y="2130453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parti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E5FD25C5-CC7E-C319-3360-E93A24C17A68}"/>
              </a:ext>
            </a:extLst>
          </p:cNvPr>
          <p:cNvSpPr/>
          <p:nvPr/>
        </p:nvSpPr>
        <p:spPr>
          <a:xfrm>
            <a:off x="3356156" y="2136055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stemme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0C0B775-E2C7-ADB3-61CC-C040C295A20E}"/>
              </a:ext>
            </a:extLst>
          </p:cNvPr>
          <p:cNvCxnSpPr>
            <a:cxnSpLocks/>
            <a:stCxn id="86" idx="4"/>
          </p:cNvCxnSpPr>
          <p:nvPr/>
        </p:nvCxnSpPr>
        <p:spPr>
          <a:xfrm>
            <a:off x="2554936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E38E18E-60C3-4C95-5714-2DAAE7C8B62D}"/>
              </a:ext>
            </a:extLst>
          </p:cNvPr>
          <p:cNvCxnSpPr>
            <a:cxnSpLocks/>
          </p:cNvCxnSpPr>
          <p:nvPr/>
        </p:nvCxnSpPr>
        <p:spPr>
          <a:xfrm>
            <a:off x="3951188" y="2406118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Diamond 91">
            <a:extLst>
              <a:ext uri="{FF2B5EF4-FFF2-40B4-BE49-F238E27FC236}">
                <a16:creationId xmlns:a16="http://schemas.microsoft.com/office/drawing/2014/main" id="{6D026E05-D2AB-3275-E3BE-3D6C4F31B5B0}"/>
              </a:ext>
            </a:extLst>
          </p:cNvPr>
          <p:cNvSpPr/>
          <p:nvPr/>
        </p:nvSpPr>
        <p:spPr>
          <a:xfrm>
            <a:off x="791134" y="2395379"/>
            <a:ext cx="632012" cy="602594"/>
          </a:xfrm>
          <a:prstGeom prst="diamond">
            <a:avLst/>
          </a:prstGeom>
          <a:solidFill>
            <a:schemeClr val="bg1"/>
          </a:solidFill>
          <a:ln w="19050" cmpd="dbl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Cast at</a:t>
            </a:r>
            <a:endParaRPr lang="en-DK" sz="800" dirty="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0DBA71B-5098-B4E7-79BA-240CDAFBAC95}"/>
              </a:ext>
            </a:extLst>
          </p:cNvPr>
          <p:cNvCxnSpPr>
            <a:stCxn id="92" idx="3"/>
            <a:endCxn id="85" idx="1"/>
          </p:cNvCxnSpPr>
          <p:nvPr/>
        </p:nvCxnSpPr>
        <p:spPr>
          <a:xfrm flipV="1">
            <a:off x="1423146" y="2691871"/>
            <a:ext cx="600636" cy="4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3C46A39-38FA-B4CE-720C-8C90754B656F}"/>
              </a:ext>
            </a:extLst>
          </p:cNvPr>
          <p:cNvCxnSpPr>
            <a:stCxn id="92" idx="2"/>
            <a:endCxn id="13" idx="1"/>
          </p:cNvCxnSpPr>
          <p:nvPr/>
        </p:nvCxnSpPr>
        <p:spPr>
          <a:xfrm rot="16200000" flipH="1">
            <a:off x="841761" y="3263352"/>
            <a:ext cx="1447400" cy="916642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E55F1A20-A5EA-77A1-AE72-7691EDF6EB26}"/>
              </a:ext>
            </a:extLst>
          </p:cNvPr>
          <p:cNvSpPr txBox="1"/>
          <p:nvPr/>
        </p:nvSpPr>
        <p:spPr>
          <a:xfrm>
            <a:off x="668682" y="445973"/>
            <a:ext cx="5016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E/R Diagram – Vote Tracker App</a:t>
            </a:r>
          </a:p>
          <a:p>
            <a:r>
              <a:rPr lang="en-US" sz="2400" b="1" dirty="0"/>
              <a:t>Version 22/5 – Actual Entity Names</a:t>
            </a:r>
            <a:endParaRPr lang="en-DK" sz="2400" b="1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BE75545-6E4A-F431-A3E5-FB00006557A5}"/>
              </a:ext>
            </a:extLst>
          </p:cNvPr>
          <p:cNvSpPr/>
          <p:nvPr/>
        </p:nvSpPr>
        <p:spPr>
          <a:xfrm>
            <a:off x="984189" y="616848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Attribute to be shown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D41D8C5-ABC9-9D65-12F8-9E19C6376BD7}"/>
              </a:ext>
            </a:extLst>
          </p:cNvPr>
          <p:cNvSpPr/>
          <p:nvPr/>
        </p:nvSpPr>
        <p:spPr>
          <a:xfrm>
            <a:off x="7530335" y="41484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u="sng" dirty="0" err="1">
                <a:solidFill>
                  <a:schemeClr val="tx1"/>
                </a:solidFill>
              </a:rPr>
              <a:t>CaseStep_TYPE</a:t>
            </a:r>
            <a:endParaRPr lang="en-DK" sz="800" u="sng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85B875-B855-9610-52E4-3A9F0802D594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8125368" y="3979351"/>
            <a:ext cx="0" cy="16906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F4D5939-6662-205C-2B71-1E2A41CC47E8}"/>
              </a:ext>
            </a:extLst>
          </p:cNvPr>
          <p:cNvSpPr/>
          <p:nvPr/>
        </p:nvSpPr>
        <p:spPr>
          <a:xfrm>
            <a:off x="9049592" y="3703685"/>
            <a:ext cx="2391896" cy="275665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ysClr val="windowText" lastClr="000000"/>
                </a:solidFill>
              </a:rPr>
              <a:t>CaseStepType</a:t>
            </a:r>
            <a:endParaRPr lang="en-DK" sz="800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57C241-C5BF-578E-A521-EAA4D4978C82}"/>
              </a:ext>
            </a:extLst>
          </p:cNvPr>
          <p:cNvSpPr/>
          <p:nvPr/>
        </p:nvSpPr>
        <p:spPr>
          <a:xfrm>
            <a:off x="8948730" y="3275312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CaseStepType_ID</a:t>
            </a:r>
            <a:endParaRPr lang="en-DK" sz="8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A0A4A1-B97C-E85B-AC37-D7BA9FC7B404}"/>
              </a:ext>
            </a:extLst>
          </p:cNvPr>
          <p:cNvSpPr/>
          <p:nvPr/>
        </p:nvSpPr>
        <p:spPr>
          <a:xfrm>
            <a:off x="10344983" y="3280914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CaseStepType_type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EE27779-AF59-9B21-2501-3FE9E5155161}"/>
              </a:ext>
            </a:extLst>
          </p:cNvPr>
          <p:cNvCxnSpPr>
            <a:cxnSpLocks/>
            <a:stCxn id="20" idx="4"/>
          </p:cNvCxnSpPr>
          <p:nvPr/>
        </p:nvCxnSpPr>
        <p:spPr>
          <a:xfrm>
            <a:off x="9543763" y="3550977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0C58E2-4318-7BCA-E068-7570B7939777}"/>
              </a:ext>
            </a:extLst>
          </p:cNvPr>
          <p:cNvCxnSpPr>
            <a:cxnSpLocks/>
          </p:cNvCxnSpPr>
          <p:nvPr/>
        </p:nvCxnSpPr>
        <p:spPr>
          <a:xfrm>
            <a:off x="10940015" y="3550977"/>
            <a:ext cx="0" cy="149879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EDAC2CB-4221-6E0C-2AB9-2FAF012E18E4}"/>
              </a:ext>
            </a:extLst>
          </p:cNvPr>
          <p:cNvCxnSpPr>
            <a:cxnSpLocks/>
            <a:stCxn id="36" idx="3"/>
            <a:endCxn id="14" idx="1"/>
          </p:cNvCxnSpPr>
          <p:nvPr/>
        </p:nvCxnSpPr>
        <p:spPr>
          <a:xfrm flipV="1">
            <a:off x="8684561" y="3841518"/>
            <a:ext cx="365031" cy="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5C324880-120A-1AD2-2B0D-78C3F11B550D}"/>
              </a:ext>
            </a:extLst>
          </p:cNvPr>
          <p:cNvSpPr/>
          <p:nvPr/>
        </p:nvSpPr>
        <p:spPr>
          <a:xfrm>
            <a:off x="7682735" y="3265917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Case_ID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EBC432C-D02E-82EA-2F27-67A7F619C56B}"/>
              </a:ext>
            </a:extLst>
          </p:cNvPr>
          <p:cNvCxnSpPr>
            <a:cxnSpLocks/>
          </p:cNvCxnSpPr>
          <p:nvPr/>
        </p:nvCxnSpPr>
        <p:spPr>
          <a:xfrm>
            <a:off x="8310572" y="3534620"/>
            <a:ext cx="0" cy="16234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AC81A10-8C03-D89E-FE3E-CC5BCDAF7212}"/>
              </a:ext>
            </a:extLst>
          </p:cNvPr>
          <p:cNvSpPr/>
          <p:nvPr/>
        </p:nvSpPr>
        <p:spPr>
          <a:xfrm>
            <a:off x="2709839" y="1688067"/>
            <a:ext cx="1190065" cy="275665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afstemningsid</a:t>
            </a:r>
            <a:endParaRPr lang="en-DK" sz="8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3832F6-9679-66C3-331B-456C9D1D884B}"/>
              </a:ext>
            </a:extLst>
          </p:cNvPr>
          <p:cNvCxnSpPr>
            <a:cxnSpLocks/>
          </p:cNvCxnSpPr>
          <p:nvPr/>
        </p:nvCxnSpPr>
        <p:spPr>
          <a:xfrm>
            <a:off x="3219730" y="1963732"/>
            <a:ext cx="0" cy="575425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0DCCC3E-8A0C-9F18-16C0-5BB2A45FC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973" y="1224427"/>
            <a:ext cx="2921150" cy="2076557"/>
          </a:xfrm>
          <a:prstGeom prst="rect">
            <a:avLst/>
          </a:prstGeom>
        </p:spPr>
      </p:pic>
      <p:sp>
        <p:nvSpPr>
          <p:cNvPr id="32" name="Oval 31">
            <a:extLst>
              <a:ext uri="{FF2B5EF4-FFF2-40B4-BE49-F238E27FC236}">
                <a16:creationId xmlns:a16="http://schemas.microsoft.com/office/drawing/2014/main" id="{7C7EB0E4-7B62-85D0-CF6D-0A5FF82D92FB}"/>
              </a:ext>
            </a:extLst>
          </p:cNvPr>
          <p:cNvSpPr/>
          <p:nvPr/>
        </p:nvSpPr>
        <p:spPr>
          <a:xfrm>
            <a:off x="1448357" y="5137658"/>
            <a:ext cx="1190065" cy="275665"/>
          </a:xfrm>
          <a:prstGeom prst="ellips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typeid</a:t>
            </a:r>
            <a:endParaRPr lang="en-DK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66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3927f91-cda1-4696-af89-8c9f1ceffa91}" enabled="0" method="" siteId="{a3927f91-cda1-4696-af89-8c9f1ceffa9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299</Words>
  <Application>Microsoft Office PowerPoint</Application>
  <PresentationFormat>Widescreen</PresentationFormat>
  <Paragraphs>73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Ebbensgaard</dc:creator>
  <cp:lastModifiedBy>Kristian Bitsch Ebbensgaard</cp:lastModifiedBy>
  <cp:revision>4</cp:revision>
  <dcterms:created xsi:type="dcterms:W3CDTF">2025-04-29T18:49:37Z</dcterms:created>
  <dcterms:modified xsi:type="dcterms:W3CDTF">2025-05-22T11:11:56Z</dcterms:modified>
</cp:coreProperties>
</file>