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4E627-3B62-4FB3-9BA2-CF80F2A83A43}" v="4" dt="2025-05-22T09:59:09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90" d="100"/>
          <a:sy n="90" d="100"/>
        </p:scale>
        <p:origin x="-308" y="-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Bitsch Ebbensgaard" userId="db474494-81e8-4465-9809-a1d335558f45" providerId="ADAL" clId="{4A74E627-3B62-4FB3-9BA2-CF80F2A83A43}"/>
    <pc:docChg chg="custSel modSld">
      <pc:chgData name="Kristian Bitsch Ebbensgaard" userId="db474494-81e8-4465-9809-a1d335558f45" providerId="ADAL" clId="{4A74E627-3B62-4FB3-9BA2-CF80F2A83A43}" dt="2025-05-22T09:59:13.809" v="146" actId="14100"/>
      <pc:docMkLst>
        <pc:docMk/>
      </pc:docMkLst>
      <pc:sldChg chg="addSp delSp modSp mod">
        <pc:chgData name="Kristian Bitsch Ebbensgaard" userId="db474494-81e8-4465-9809-a1d335558f45" providerId="ADAL" clId="{4A74E627-3B62-4FB3-9BA2-CF80F2A83A43}" dt="2025-05-22T09:59:13.809" v="146" actId="14100"/>
        <pc:sldMkLst>
          <pc:docMk/>
          <pc:sldMk cId="1804535035" sldId="257"/>
        </pc:sldMkLst>
        <pc:spChg chg="add mod">
          <ac:chgData name="Kristian Bitsch Ebbensgaard" userId="db474494-81e8-4465-9809-a1d335558f45" providerId="ADAL" clId="{4A74E627-3B62-4FB3-9BA2-CF80F2A83A43}" dt="2025-05-22T09:26:25.390" v="75" actId="20577"/>
          <ac:spMkLst>
            <pc:docMk/>
            <pc:sldMk cId="1804535035" sldId="257"/>
            <ac:spMk id="14" creationId="{2B4A1878-B412-C54E-084C-1BFF46848137}"/>
          </ac:spMkLst>
        </pc:spChg>
        <pc:spChg chg="add mod">
          <ac:chgData name="Kristian Bitsch Ebbensgaard" userId="db474494-81e8-4465-9809-a1d335558f45" providerId="ADAL" clId="{4A74E627-3B62-4FB3-9BA2-CF80F2A83A43}" dt="2025-05-22T09:26:33.632" v="87" actId="20577"/>
          <ac:spMkLst>
            <pc:docMk/>
            <pc:sldMk cId="1804535035" sldId="257"/>
            <ac:spMk id="20" creationId="{CC98E242-BC92-E22B-7E86-1582CF23E9A5}"/>
          </ac:spMkLst>
        </pc:spChg>
        <pc:spChg chg="add mod">
          <ac:chgData name="Kristian Bitsch Ebbensgaard" userId="db474494-81e8-4465-9809-a1d335558f45" providerId="ADAL" clId="{4A74E627-3B62-4FB3-9BA2-CF80F2A83A43}" dt="2025-05-22T09:26:38.960" v="99" actId="20577"/>
          <ac:spMkLst>
            <pc:docMk/>
            <pc:sldMk cId="1804535035" sldId="257"/>
            <ac:spMk id="22" creationId="{509E1E4E-B24B-93E9-EFA7-1E8305D718C5}"/>
          </ac:spMkLst>
        </pc:spChg>
        <pc:spChg chg="add del mod">
          <ac:chgData name="Kristian Bitsch Ebbensgaard" userId="db474494-81e8-4465-9809-a1d335558f45" providerId="ADAL" clId="{4A74E627-3B62-4FB3-9BA2-CF80F2A83A43}" dt="2025-05-22T09:25:03.697" v="28" actId="478"/>
          <ac:spMkLst>
            <pc:docMk/>
            <pc:sldMk cId="1804535035" sldId="257"/>
            <ac:spMk id="26" creationId="{D0F398B5-FBD5-4520-1CCD-DC79E11F473E}"/>
          </ac:spMkLst>
        </pc:spChg>
        <pc:spChg chg="add mod">
          <ac:chgData name="Kristian Bitsch Ebbensgaard" userId="db474494-81e8-4465-9809-a1d335558f45" providerId="ADAL" clId="{4A74E627-3B62-4FB3-9BA2-CF80F2A83A43}" dt="2025-05-22T09:54:40.230" v="143" actId="115"/>
          <ac:spMkLst>
            <pc:docMk/>
            <pc:sldMk cId="1804535035" sldId="257"/>
            <ac:spMk id="33" creationId="{DD1A2294-BFE8-B9B5-A67F-39B0D9B7D375}"/>
          </ac:spMkLst>
        </pc:spChg>
        <pc:cxnChg chg="add del mod">
          <ac:chgData name="Kristian Bitsch Ebbensgaard" userId="db474494-81e8-4465-9809-a1d335558f45" providerId="ADAL" clId="{4A74E627-3B62-4FB3-9BA2-CF80F2A83A43}" dt="2025-05-22T09:26:03.192" v="55" actId="478"/>
          <ac:cxnSpMkLst>
            <pc:docMk/>
            <pc:sldMk cId="1804535035" sldId="257"/>
            <ac:cxnSpMk id="16" creationId="{BB9DF6B9-4164-1E77-3BF1-C772A2A4F9E2}"/>
          </ac:cxnSpMkLst>
        </pc:cxnChg>
        <pc:cxnChg chg="add del mod">
          <ac:chgData name="Kristian Bitsch Ebbensgaard" userId="db474494-81e8-4465-9809-a1d335558f45" providerId="ADAL" clId="{4A74E627-3B62-4FB3-9BA2-CF80F2A83A43}" dt="2025-05-22T09:25:05.969" v="29" actId="478"/>
          <ac:cxnSpMkLst>
            <pc:docMk/>
            <pc:sldMk cId="1804535035" sldId="257"/>
            <ac:cxnSpMk id="27" creationId="{097A8FE7-979F-CF13-4B17-8A7C5B5E9FA8}"/>
          </ac:cxnSpMkLst>
        </pc:cxnChg>
        <pc:cxnChg chg="add mod">
          <ac:chgData name="Kristian Bitsch Ebbensgaard" userId="db474494-81e8-4465-9809-a1d335558f45" providerId="ADAL" clId="{4A74E627-3B62-4FB3-9BA2-CF80F2A83A43}" dt="2025-05-22T09:24:34.464" v="1" actId="1076"/>
          <ac:cxnSpMkLst>
            <pc:docMk/>
            <pc:sldMk cId="1804535035" sldId="257"/>
            <ac:cxnSpMk id="28" creationId="{AFFEDAC1-E296-E107-FBA4-BD5AC0A0CF76}"/>
          </ac:cxnSpMkLst>
        </pc:cxnChg>
        <pc:cxnChg chg="add mod">
          <ac:chgData name="Kristian Bitsch Ebbensgaard" userId="db474494-81e8-4465-9809-a1d335558f45" providerId="ADAL" clId="{4A74E627-3B62-4FB3-9BA2-CF80F2A83A43}" dt="2025-05-22T09:24:34.464" v="1" actId="1076"/>
          <ac:cxnSpMkLst>
            <pc:docMk/>
            <pc:sldMk cId="1804535035" sldId="257"/>
            <ac:cxnSpMk id="29" creationId="{ECC5599C-83E6-D3AF-5AE0-25559F16C1FA}"/>
          </ac:cxnSpMkLst>
        </pc:cxnChg>
        <pc:cxnChg chg="add mod">
          <ac:chgData name="Kristian Bitsch Ebbensgaard" userId="db474494-81e8-4465-9809-a1d335558f45" providerId="ADAL" clId="{4A74E627-3B62-4FB3-9BA2-CF80F2A83A43}" dt="2025-05-22T09:26:50.770" v="103" actId="14100"/>
          <ac:cxnSpMkLst>
            <pc:docMk/>
            <pc:sldMk cId="1804535035" sldId="257"/>
            <ac:cxnSpMk id="30" creationId="{9167E446-8BC7-3967-AAFF-057C6BEF9F5B}"/>
          </ac:cxnSpMkLst>
        </pc:cxnChg>
        <pc:cxnChg chg="add mod">
          <ac:chgData name="Kristian Bitsch Ebbensgaard" userId="db474494-81e8-4465-9809-a1d335558f45" providerId="ADAL" clId="{4A74E627-3B62-4FB3-9BA2-CF80F2A83A43}" dt="2025-05-22T09:59:13.809" v="146" actId="14100"/>
          <ac:cxnSpMkLst>
            <pc:docMk/>
            <pc:sldMk cId="1804535035" sldId="257"/>
            <ac:cxnSpMk id="34" creationId="{D3B5844F-662C-7448-6491-F13ED110B3E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0476-8BA5-F25A-71EC-0C812EA50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E2090-6086-1054-C5E4-24765E9F8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EEF50-2FCD-7257-E9E0-AD27F404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4C7C-F0E0-5998-0E75-54E06AFA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E5F39-CFD3-A36A-1CFD-989B8D8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381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B8F9-8DC3-ABA2-8E3B-07E0E2BC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11D35-174D-4A41-C50D-A29AF87E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B3C6-3278-4E4E-BEE3-C0F28992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6F0A-F70D-DAEF-1CB2-9191101C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61D58-E265-4143-F7EA-F8D211D6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227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7D2ED-85A1-9FC6-7347-783AA4809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36401-335C-D6EE-C89B-9A2C69370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A004-DACF-8474-0928-16486578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B94A-A178-3AE2-134B-088CF131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34AF-9508-53F4-037F-2B36085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36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F7E2-EBFD-19B3-8148-42108183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D880A-DC3C-D76A-612D-4BD57DD3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08F4-3AD3-B79D-9A85-4AF69F8F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73F2-56B1-2C3D-A562-20E66A5A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22E9B-FFF7-6FA5-EC78-EDD47799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28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42D1-BA56-A535-7062-2D8D117E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45E8D-51DD-98B6-734A-2253C8627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A7C94-FB2D-61E6-EAED-5D870D25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CD47-0A57-C1AE-5980-6B1EFCC6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50AEA-BF43-4CB6-CDDF-328E39BB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665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55B9-4C71-6DAF-3BB9-61785893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E694-AA44-BD1D-7AFF-E555DF752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E2896-4D92-2047-E032-F7CF915BD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7C200-CD1B-88AC-AB0B-6DC66E29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DCBDE-BDF4-FC61-082D-BA5C877D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36EE-A22B-DD12-485F-DAEAED5F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3694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E6E8-AA84-ACA3-B596-79BBA63B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639A0-DE9C-0C51-56C5-61EEDF004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A27EF-0051-E17D-44B1-1B6EA895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B2FC-2EBA-60E2-BD12-0F679FCE5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4280A-FFBA-6A89-BAF8-894C01B24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C3F46-A1EC-D9BE-0413-E47E1065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3BEEC-367C-4382-79DC-B4DE6103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73247-DAE5-1180-10EF-FAB27BB0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61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862E-7C7B-69AE-48BA-1DBC3215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D95C6-A791-B5F0-7840-264C5548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E465B-1068-4A51-9FB0-3100B2B2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631BE-84A3-7E73-C429-915A88D1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8227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E8657-B78B-EC2C-454F-96F075F1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19C2B-423D-2171-F2AE-BD83680D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A7632-63F0-E635-9306-A19EFF1E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775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434-6E43-5992-BE30-8456FFF8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EF6D-FE32-2692-E7E5-5F739229B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A0A37-96EA-75C7-A944-0A932F3FE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C3949-4097-D1F1-0FCF-FECD728D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431E0-1F6C-A867-33C7-848F5957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1154E-CAA8-C184-BE86-4A1F8704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883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7EA1-FB4A-A980-0EDC-D90D1ED7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46DE7-DBF0-1EA5-3176-DADBE83B9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98950-A57F-B983-5669-68C2AECB6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3FCBD-35EA-3453-0CA5-8FC6D624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5ADB0-BDBD-F374-5F67-989079EA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51B9F-BDFC-63E9-BE6C-F0210F0F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62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0E98B-3431-C2A4-1C1C-08B65086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6C9F8-1D10-088B-4415-C87A31D1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6700-0C72-3019-0E85-DBDCE8D55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785F0-2B93-38DF-5691-0D549E901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679C-CB74-6675-3D12-40AE3BC65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38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da.ft.d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A3AEE3A-331D-C212-349B-045DA5F30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682"/>
            <a:ext cx="10515600" cy="4351338"/>
          </a:xfrm>
        </p:spPr>
        <p:txBody>
          <a:bodyPr>
            <a:normAutofit/>
          </a:bodyPr>
          <a:lstStyle/>
          <a:p>
            <a:r>
              <a:rPr lang="da-DK" sz="1800" dirty="0" err="1"/>
              <a:t>Our</a:t>
            </a:r>
            <a:r>
              <a:rPr lang="da-DK" sz="1800" dirty="0"/>
              <a:t> </a:t>
            </a:r>
            <a:r>
              <a:rPr lang="da-DK" sz="1800" dirty="0" err="1"/>
              <a:t>idea</a:t>
            </a:r>
            <a:r>
              <a:rPr lang="da-DK" sz="1800" dirty="0"/>
              <a:t> is to </a:t>
            </a:r>
            <a:r>
              <a:rPr lang="da-DK" sz="1800" dirty="0" err="1"/>
              <a:t>create</a:t>
            </a:r>
            <a:r>
              <a:rPr lang="da-DK" sz="1800" dirty="0"/>
              <a:t> a website </a:t>
            </a:r>
            <a:r>
              <a:rPr lang="da-DK" sz="1800" dirty="0" err="1"/>
              <a:t>where</a:t>
            </a:r>
            <a:r>
              <a:rPr lang="da-DK" sz="1800" dirty="0"/>
              <a:t> </a:t>
            </a:r>
            <a:r>
              <a:rPr lang="da-DK" sz="1800" dirty="0" err="1"/>
              <a:t>you</a:t>
            </a:r>
            <a:r>
              <a:rPr lang="da-DK" sz="1800" dirty="0"/>
              <a:t> </a:t>
            </a:r>
            <a:r>
              <a:rPr lang="da-DK" sz="1800" dirty="0" err="1"/>
              <a:t>can</a:t>
            </a:r>
            <a:r>
              <a:rPr lang="da-DK" sz="1800" dirty="0"/>
              <a:t> </a:t>
            </a:r>
            <a:r>
              <a:rPr lang="da-DK" sz="1800" dirty="0" err="1"/>
              <a:t>get</a:t>
            </a:r>
            <a:r>
              <a:rPr lang="da-DK" sz="1800" dirty="0"/>
              <a:t> an overview of </a:t>
            </a:r>
            <a:r>
              <a:rPr lang="da-DK" sz="1800" dirty="0" err="1"/>
              <a:t>how</a:t>
            </a:r>
            <a:r>
              <a:rPr lang="da-DK" sz="1800" dirty="0"/>
              <a:t> Danish </a:t>
            </a:r>
            <a:r>
              <a:rPr lang="da-DK" sz="1800" dirty="0" err="1"/>
              <a:t>political</a:t>
            </a:r>
            <a:r>
              <a:rPr lang="da-DK" sz="1800" dirty="0"/>
              <a:t> parties have </a:t>
            </a:r>
            <a:r>
              <a:rPr lang="da-DK" sz="1800" dirty="0" err="1"/>
              <a:t>voted</a:t>
            </a:r>
            <a:r>
              <a:rPr lang="da-DK" sz="1800" dirty="0"/>
              <a:t> in the </a:t>
            </a:r>
            <a:r>
              <a:rPr lang="da-DK" sz="1800" dirty="0" err="1"/>
              <a:t>past</a:t>
            </a:r>
            <a:r>
              <a:rPr lang="da-DK" sz="1800" dirty="0"/>
              <a:t>. </a:t>
            </a:r>
          </a:p>
          <a:p>
            <a:r>
              <a:rPr lang="da-DK" sz="1800" dirty="0"/>
              <a:t>In </a:t>
            </a:r>
            <a:r>
              <a:rPr lang="da-DK" sz="1800" dirty="0" err="1"/>
              <a:t>our</a:t>
            </a:r>
            <a:r>
              <a:rPr lang="da-DK" sz="1800" dirty="0"/>
              <a:t> web </a:t>
            </a:r>
            <a:r>
              <a:rPr lang="da-DK" sz="1800" dirty="0" err="1"/>
              <a:t>application</a:t>
            </a:r>
            <a:r>
              <a:rPr lang="da-DK" sz="1800" dirty="0"/>
              <a:t> it </a:t>
            </a:r>
            <a:r>
              <a:rPr lang="da-DK" sz="1800" dirty="0" err="1"/>
              <a:t>will</a:t>
            </a:r>
            <a:r>
              <a:rPr lang="da-DK" sz="1800" dirty="0"/>
              <a:t> </a:t>
            </a:r>
            <a:r>
              <a:rPr lang="da-DK" sz="1800" dirty="0" err="1"/>
              <a:t>be</a:t>
            </a:r>
            <a:r>
              <a:rPr lang="da-DK" sz="1800" dirty="0"/>
              <a:t> </a:t>
            </a:r>
            <a:r>
              <a:rPr lang="da-DK" sz="1800" dirty="0" err="1"/>
              <a:t>possible</a:t>
            </a:r>
            <a:r>
              <a:rPr lang="da-DK" sz="1800" dirty="0"/>
              <a:t> to </a:t>
            </a:r>
            <a:r>
              <a:rPr lang="da-DK" sz="1800" dirty="0" err="1"/>
              <a:t>choose</a:t>
            </a:r>
            <a:r>
              <a:rPr lang="da-DK" sz="1800" dirty="0"/>
              <a:t> a </a:t>
            </a:r>
            <a:r>
              <a:rPr lang="da-DK" sz="1800" dirty="0" err="1"/>
              <a:t>specific</a:t>
            </a:r>
            <a:r>
              <a:rPr lang="da-DK" sz="1800" dirty="0"/>
              <a:t> party and  a </a:t>
            </a:r>
            <a:r>
              <a:rPr lang="da-DK" sz="1800" dirty="0" err="1"/>
              <a:t>specific</a:t>
            </a:r>
            <a:r>
              <a:rPr lang="da-DK" sz="1800" dirty="0"/>
              <a:t> time </a:t>
            </a:r>
            <a:r>
              <a:rPr lang="da-DK" sz="1800" dirty="0" err="1"/>
              <a:t>period</a:t>
            </a:r>
            <a:r>
              <a:rPr lang="da-DK" sz="1800" dirty="0"/>
              <a:t> and </a:t>
            </a:r>
            <a:r>
              <a:rPr lang="da-DK" sz="1800" dirty="0" err="1"/>
              <a:t>then</a:t>
            </a:r>
            <a:r>
              <a:rPr lang="da-DK" sz="1800" dirty="0"/>
              <a:t> </a:t>
            </a:r>
            <a:r>
              <a:rPr lang="da-DK" sz="1800" dirty="0" err="1"/>
              <a:t>get</a:t>
            </a:r>
            <a:r>
              <a:rPr lang="da-DK" sz="1800" dirty="0"/>
              <a:t> a list of all the </a:t>
            </a:r>
            <a:r>
              <a:rPr lang="da-DK" sz="1800" dirty="0" err="1"/>
              <a:t>laws</a:t>
            </a:r>
            <a:r>
              <a:rPr lang="da-DK" sz="1800" dirty="0"/>
              <a:t> </a:t>
            </a:r>
            <a:r>
              <a:rPr lang="da-DK" sz="1800" dirty="0" err="1"/>
              <a:t>they</a:t>
            </a:r>
            <a:r>
              <a:rPr lang="da-DK" sz="1800" dirty="0"/>
              <a:t> have </a:t>
            </a:r>
            <a:r>
              <a:rPr lang="da-DK" sz="1800" dirty="0" err="1"/>
              <a:t>voted</a:t>
            </a:r>
            <a:r>
              <a:rPr lang="da-DK" sz="1800" dirty="0"/>
              <a:t> for and </a:t>
            </a:r>
            <a:r>
              <a:rPr lang="da-DK" sz="1800" dirty="0" err="1"/>
              <a:t>against</a:t>
            </a:r>
            <a:r>
              <a:rPr lang="da-DK" sz="1800" dirty="0"/>
              <a:t>.</a:t>
            </a:r>
          </a:p>
          <a:p>
            <a:r>
              <a:rPr lang="da-DK" sz="1800" dirty="0"/>
              <a:t>Data on </a:t>
            </a:r>
            <a:r>
              <a:rPr lang="da-DK" sz="1800" dirty="0" err="1"/>
              <a:t>this</a:t>
            </a:r>
            <a:r>
              <a:rPr lang="da-DK" sz="1800" dirty="0"/>
              <a:t> is </a:t>
            </a:r>
            <a:r>
              <a:rPr lang="da-DK" sz="1800" dirty="0" err="1"/>
              <a:t>publicly</a:t>
            </a:r>
            <a:r>
              <a:rPr lang="da-DK" sz="1800" dirty="0"/>
              <a:t> </a:t>
            </a:r>
            <a:r>
              <a:rPr lang="da-DK" sz="1800" dirty="0" err="1"/>
              <a:t>available</a:t>
            </a:r>
            <a:r>
              <a:rPr lang="da-DK" sz="1800" dirty="0"/>
              <a:t> on </a:t>
            </a:r>
            <a:r>
              <a:rPr lang="da-DK" sz="1800" dirty="0">
                <a:hlinkClick r:id="rId2"/>
              </a:rPr>
              <a:t>https://oda.ft.dk/</a:t>
            </a:r>
            <a:r>
              <a:rPr lang="da-DK" sz="1800" dirty="0"/>
              <a:t> but it is not </a:t>
            </a:r>
            <a:r>
              <a:rPr lang="da-DK" sz="1800" dirty="0" err="1"/>
              <a:t>easy</a:t>
            </a:r>
            <a:r>
              <a:rPr lang="da-DK" sz="1800" dirty="0"/>
              <a:t> to </a:t>
            </a:r>
            <a:r>
              <a:rPr lang="da-DK" sz="1800" dirty="0" err="1"/>
              <a:t>get</a:t>
            </a:r>
            <a:r>
              <a:rPr lang="da-DK" sz="1800" dirty="0"/>
              <a:t> an overview on </a:t>
            </a:r>
            <a:r>
              <a:rPr lang="da-DK" sz="1800" dirty="0" err="1"/>
              <a:t>how</a:t>
            </a:r>
            <a:r>
              <a:rPr lang="da-DK" sz="1800" dirty="0"/>
              <a:t> a given party has </a:t>
            </a:r>
            <a:r>
              <a:rPr lang="da-DK" sz="1800" dirty="0" err="1"/>
              <a:t>voted</a:t>
            </a:r>
            <a:r>
              <a:rPr lang="da-DK" sz="1800" dirty="0"/>
              <a:t>.</a:t>
            </a:r>
          </a:p>
          <a:p>
            <a:r>
              <a:rPr lang="da-DK" sz="1800" dirty="0"/>
              <a:t>The data </a:t>
            </a:r>
            <a:r>
              <a:rPr lang="da-DK" sz="1800" dirty="0" err="1"/>
              <a:t>exists</a:t>
            </a:r>
            <a:r>
              <a:rPr lang="da-DK" sz="1800" dirty="0"/>
              <a:t> in the oda.ft.dk database in the same </a:t>
            </a:r>
            <a:r>
              <a:rPr lang="da-DK" sz="1800" dirty="0" err="1"/>
              <a:t>structure</a:t>
            </a:r>
            <a:r>
              <a:rPr lang="da-DK" sz="1800" dirty="0"/>
              <a:t> as </a:t>
            </a:r>
            <a:r>
              <a:rPr lang="da-DK" sz="1800" dirty="0" err="1"/>
              <a:t>indicated</a:t>
            </a:r>
            <a:r>
              <a:rPr lang="da-DK" sz="1800" dirty="0"/>
              <a:t> in the E/R diagram, </a:t>
            </a:r>
            <a:r>
              <a:rPr lang="da-DK" sz="1800" dirty="0" err="1"/>
              <a:t>except</a:t>
            </a:r>
            <a:r>
              <a:rPr lang="da-DK" sz="1800" dirty="0"/>
              <a:t> the </a:t>
            </a:r>
            <a:r>
              <a:rPr lang="da-DK" sz="1800" dirty="0" err="1"/>
              <a:t>weak</a:t>
            </a:r>
            <a:r>
              <a:rPr lang="da-DK" sz="1800" dirty="0"/>
              <a:t> </a:t>
            </a:r>
            <a:r>
              <a:rPr lang="da-DK" sz="1800" dirty="0" err="1"/>
              <a:t>entity</a:t>
            </a:r>
            <a:r>
              <a:rPr lang="da-DK" sz="1800" dirty="0"/>
              <a:t> ”</a:t>
            </a:r>
            <a:r>
              <a:rPr lang="da-DK" sz="1800" dirty="0" err="1"/>
              <a:t>Party_Votes</a:t>
            </a:r>
            <a:r>
              <a:rPr lang="da-DK" sz="1800" dirty="0"/>
              <a:t>” </a:t>
            </a:r>
            <a:r>
              <a:rPr lang="da-DK" sz="1800" dirty="0" err="1"/>
              <a:t>which</a:t>
            </a:r>
            <a:r>
              <a:rPr lang="da-DK" sz="1800" dirty="0"/>
              <a:t> is </a:t>
            </a:r>
            <a:r>
              <a:rPr lang="da-DK" sz="1800" dirty="0" err="1"/>
              <a:t>created</a:t>
            </a:r>
            <a:r>
              <a:rPr lang="da-DK" sz="1800" dirty="0"/>
              <a:t> from data </a:t>
            </a:r>
            <a:r>
              <a:rPr lang="da-DK" sz="1800" dirty="0" err="1"/>
              <a:t>parsed</a:t>
            </a:r>
            <a:r>
              <a:rPr lang="da-DK" sz="1800" dirty="0"/>
              <a:t> from a </a:t>
            </a:r>
            <a:r>
              <a:rPr lang="da-DK" sz="1800" dirty="0" err="1"/>
              <a:t>text</a:t>
            </a:r>
            <a:r>
              <a:rPr lang="da-DK" sz="1800" dirty="0"/>
              <a:t> </a:t>
            </a:r>
            <a:r>
              <a:rPr lang="da-DK" sz="1800" dirty="0" err="1"/>
              <a:t>field</a:t>
            </a:r>
            <a:r>
              <a:rPr lang="da-DK" sz="1800" dirty="0"/>
              <a:t> in the ”</a:t>
            </a:r>
            <a:r>
              <a:rPr lang="da-DK" sz="1800" dirty="0" err="1"/>
              <a:t>Vote</a:t>
            </a:r>
            <a:r>
              <a:rPr lang="da-DK" sz="1800" dirty="0"/>
              <a:t>” </a:t>
            </a:r>
            <a:r>
              <a:rPr lang="da-DK" sz="1800"/>
              <a:t>entity</a:t>
            </a:r>
            <a:endParaRPr lang="da-DK" sz="1800" dirty="0"/>
          </a:p>
          <a:p>
            <a:endParaRPr lang="da-DK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86FA5-DA82-77FC-B876-8CCB805CBB65}"/>
              </a:ext>
            </a:extLst>
          </p:cNvPr>
          <p:cNvSpPr txBox="1"/>
          <p:nvPr/>
        </p:nvSpPr>
        <p:spPr>
          <a:xfrm>
            <a:off x="668682" y="445973"/>
            <a:ext cx="6309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Project idea presentation – Vote Tracker App</a:t>
            </a:r>
          </a:p>
          <a:p>
            <a:r>
              <a:rPr lang="en-US" b="1" dirty="0"/>
              <a:t>Draft May 1</a:t>
            </a:r>
            <a:r>
              <a:rPr lang="en-US" b="1" baseline="30000" dirty="0"/>
              <a:t>st</a:t>
            </a:r>
            <a:r>
              <a:rPr lang="en-US" sz="2400" b="1" dirty="0"/>
              <a:t> </a:t>
            </a:r>
            <a:endParaRPr lang="en-DK" sz="2400" b="1" dirty="0"/>
          </a:p>
        </p:txBody>
      </p:sp>
    </p:spTree>
    <p:extLst>
      <p:ext uri="{BB962C8B-B14F-4D97-AF65-F5344CB8AC3E}">
        <p14:creationId xmlns:p14="http://schemas.microsoft.com/office/powerpoint/2010/main" val="93119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C0FF021-4866-D165-E652-A4DDA285CE41}"/>
              </a:ext>
            </a:extLst>
          </p:cNvPr>
          <p:cNvSpPr/>
          <p:nvPr/>
        </p:nvSpPr>
        <p:spPr>
          <a:xfrm>
            <a:off x="2225488" y="3872752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Meeting_ID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31A1A-B847-EC87-2F19-E37FF92525D8}"/>
              </a:ext>
            </a:extLst>
          </p:cNvPr>
          <p:cNvSpPr/>
          <p:nvPr/>
        </p:nvSpPr>
        <p:spPr>
          <a:xfrm>
            <a:off x="3621741" y="3878354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Adopted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176031-5084-4B7C-9279-AD8C8773038B}"/>
              </a:ext>
            </a:extLst>
          </p:cNvPr>
          <p:cNvSpPr/>
          <p:nvPr/>
        </p:nvSpPr>
        <p:spPr>
          <a:xfrm>
            <a:off x="2935941" y="3449168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Number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CD3842-8E9B-63BE-EB05-0D9AE52772DB}"/>
              </a:ext>
            </a:extLst>
          </p:cNvPr>
          <p:cNvSpPr/>
          <p:nvPr/>
        </p:nvSpPr>
        <p:spPr>
          <a:xfrm>
            <a:off x="1539687" y="3449167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Conclusion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471D3A-9FA0-301A-4BC0-D75A4792445F}"/>
              </a:ext>
            </a:extLst>
          </p:cNvPr>
          <p:cNvSpPr/>
          <p:nvPr/>
        </p:nvSpPr>
        <p:spPr>
          <a:xfrm>
            <a:off x="2225488" y="4752409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Update_Date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38211E-55F8-A6CB-2493-015D77A60567}"/>
              </a:ext>
            </a:extLst>
          </p:cNvPr>
          <p:cNvSpPr/>
          <p:nvPr/>
        </p:nvSpPr>
        <p:spPr>
          <a:xfrm>
            <a:off x="3621741" y="4758011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Type_ID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DA0249-5303-32FC-DEB5-FCA10C7B790F}"/>
              </a:ext>
            </a:extLst>
          </p:cNvPr>
          <p:cNvSpPr/>
          <p:nvPr/>
        </p:nvSpPr>
        <p:spPr>
          <a:xfrm>
            <a:off x="2935938" y="5195043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CaseStep_ID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470374-7191-6AA7-F452-F3063F5B87D2}"/>
              </a:ext>
            </a:extLst>
          </p:cNvPr>
          <p:cNvSpPr/>
          <p:nvPr/>
        </p:nvSpPr>
        <p:spPr>
          <a:xfrm>
            <a:off x="1539687" y="5195043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Vote_ID</a:t>
            </a:r>
            <a:endParaRPr lang="en-DK" sz="800" u="sng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42C47D-EFF9-39BB-8687-C5007114B669}"/>
              </a:ext>
            </a:extLst>
          </p:cNvPr>
          <p:cNvSpPr/>
          <p:nvPr/>
        </p:nvSpPr>
        <p:spPr>
          <a:xfrm>
            <a:off x="2023782" y="4307540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Vote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BDE529-6F68-24DA-A011-03020CB22B28}"/>
              </a:ext>
            </a:extLst>
          </p:cNvPr>
          <p:cNvCxnSpPr>
            <a:cxnSpLocks/>
          </p:cNvCxnSpPr>
          <p:nvPr/>
        </p:nvCxnSpPr>
        <p:spPr>
          <a:xfrm>
            <a:off x="2134719" y="3732115"/>
            <a:ext cx="0" cy="57542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E884A7-AF72-C7FD-12EC-2856602C8CF3}"/>
              </a:ext>
            </a:extLst>
          </p:cNvPr>
          <p:cNvCxnSpPr>
            <a:cxnSpLocks/>
          </p:cNvCxnSpPr>
          <p:nvPr/>
        </p:nvCxnSpPr>
        <p:spPr>
          <a:xfrm>
            <a:off x="3525369" y="3722871"/>
            <a:ext cx="0" cy="57542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C0F3D4-BCB1-A462-B66D-3859D947D97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134719" y="4592721"/>
            <a:ext cx="1" cy="60232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2249A8-1077-D783-5BF0-FB51E98E4CE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530971" y="4592449"/>
            <a:ext cx="0" cy="60259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8520BA-391D-53FC-880F-590778C293E8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820521" y="4148417"/>
            <a:ext cx="0" cy="16920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90E04F-5E30-999C-5D75-A337E03380F5}"/>
              </a:ext>
            </a:extLst>
          </p:cNvPr>
          <p:cNvCxnSpPr>
            <a:cxnSpLocks/>
          </p:cNvCxnSpPr>
          <p:nvPr/>
        </p:nvCxnSpPr>
        <p:spPr>
          <a:xfrm>
            <a:off x="4216773" y="4148417"/>
            <a:ext cx="0" cy="16920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867FAF-9632-7AD5-877F-EAE9757A9393}"/>
              </a:ext>
            </a:extLst>
          </p:cNvPr>
          <p:cNvCxnSpPr>
            <a:cxnSpLocks/>
          </p:cNvCxnSpPr>
          <p:nvPr/>
        </p:nvCxnSpPr>
        <p:spPr>
          <a:xfrm>
            <a:off x="2824999" y="4576482"/>
            <a:ext cx="0" cy="16920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B6CCB3-D13D-5FC2-15C4-7EC28FC7BBB3}"/>
              </a:ext>
            </a:extLst>
          </p:cNvPr>
          <p:cNvCxnSpPr>
            <a:cxnSpLocks/>
          </p:cNvCxnSpPr>
          <p:nvPr/>
        </p:nvCxnSpPr>
        <p:spPr>
          <a:xfrm>
            <a:off x="4221251" y="4576482"/>
            <a:ext cx="0" cy="16920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4A7353DA-AFB9-9C5A-15F8-1FA76D3216F4}"/>
              </a:ext>
            </a:extLst>
          </p:cNvPr>
          <p:cNvSpPr/>
          <p:nvPr/>
        </p:nvSpPr>
        <p:spPr>
          <a:xfrm>
            <a:off x="5101479" y="3540221"/>
            <a:ext cx="632012" cy="602594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</a:t>
            </a:r>
            <a:endParaRPr lang="en-DK" sz="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6F6D6B-719F-EBDC-2F20-BA1D8AA5FAB8}"/>
              </a:ext>
            </a:extLst>
          </p:cNvPr>
          <p:cNvSpPr/>
          <p:nvPr/>
        </p:nvSpPr>
        <p:spPr>
          <a:xfrm>
            <a:off x="6292665" y="3703686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ysClr val="windowText" lastClr="000000"/>
                </a:solidFill>
              </a:rPr>
              <a:t>CaseStep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3DF8B26-B773-FBCE-44D9-6723E9013552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4804769" y="3753727"/>
            <a:ext cx="223629" cy="1001804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DE58CF-6BD2-FD58-F946-5A004639550C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5733491" y="3841518"/>
            <a:ext cx="559174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C75F03E-593E-00F0-89F3-8DFD62602AF5}"/>
              </a:ext>
            </a:extLst>
          </p:cNvPr>
          <p:cNvSpPr/>
          <p:nvPr/>
        </p:nvSpPr>
        <p:spPr>
          <a:xfrm>
            <a:off x="6207779" y="4148417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CaseStep_ID</a:t>
            </a:r>
            <a:endParaRPr lang="en-DK" sz="800" u="sng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A774CC-126F-F2AC-99B5-0CE4519E004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802812" y="3979351"/>
            <a:ext cx="0" cy="1690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8364BAD9-9FE7-370C-309E-6A6B442BAA88}"/>
              </a:ext>
            </a:extLst>
          </p:cNvPr>
          <p:cNvSpPr/>
          <p:nvPr/>
        </p:nvSpPr>
        <p:spPr>
          <a:xfrm>
            <a:off x="7172606" y="2900159"/>
            <a:ext cx="632012" cy="602594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Part of</a:t>
            </a:r>
            <a:endParaRPr lang="en-DK" sz="8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5D6557-AE33-3451-A323-073EB1344388}"/>
              </a:ext>
            </a:extLst>
          </p:cNvPr>
          <p:cNvCxnSpPr>
            <a:cxnSpLocks/>
            <a:stCxn id="46" idx="2"/>
            <a:endCxn id="36" idx="0"/>
          </p:cNvCxnSpPr>
          <p:nvPr/>
        </p:nvCxnSpPr>
        <p:spPr>
          <a:xfrm>
            <a:off x="7488612" y="3502753"/>
            <a:ext cx="1" cy="2009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6D014A1-B5D0-AED3-B407-47C74C253385}"/>
              </a:ext>
            </a:extLst>
          </p:cNvPr>
          <p:cNvSpPr/>
          <p:nvPr/>
        </p:nvSpPr>
        <p:spPr>
          <a:xfrm>
            <a:off x="6292665" y="2473354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Case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0EA8CD6-CD1E-3543-8973-FC4A76E2D28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488613" y="2749019"/>
            <a:ext cx="0" cy="1690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6DE0C02-3508-E3C8-A5F1-164CA6AD917D}"/>
              </a:ext>
            </a:extLst>
          </p:cNvPr>
          <p:cNvSpPr/>
          <p:nvPr/>
        </p:nvSpPr>
        <p:spPr>
          <a:xfrm>
            <a:off x="6191803" y="2044981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60B4634-E8D8-92D8-74F4-708392B96864}"/>
              </a:ext>
            </a:extLst>
          </p:cNvPr>
          <p:cNvSpPr/>
          <p:nvPr/>
        </p:nvSpPr>
        <p:spPr>
          <a:xfrm>
            <a:off x="7588056" y="2050583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Case_Type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971E0F-CAD1-0EEF-BD43-3F16962F6EC4}"/>
              </a:ext>
            </a:extLst>
          </p:cNvPr>
          <p:cNvSpPr/>
          <p:nvPr/>
        </p:nvSpPr>
        <p:spPr>
          <a:xfrm>
            <a:off x="6902256" y="1621397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Title_Short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DE6A74-F2ED-326D-0B5F-6E7F9D32CE96}"/>
              </a:ext>
            </a:extLst>
          </p:cNvPr>
          <p:cNvCxnSpPr>
            <a:cxnSpLocks/>
          </p:cNvCxnSpPr>
          <p:nvPr/>
        </p:nvCxnSpPr>
        <p:spPr>
          <a:xfrm>
            <a:off x="7491684" y="1895100"/>
            <a:ext cx="0" cy="57542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F2E149-9695-12EE-97FB-C1B16356CE46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6786836" y="2320646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18879B1-8EAC-85AB-8840-F79CC902ADD1}"/>
              </a:ext>
            </a:extLst>
          </p:cNvPr>
          <p:cNvCxnSpPr>
            <a:cxnSpLocks/>
          </p:cNvCxnSpPr>
          <p:nvPr/>
        </p:nvCxnSpPr>
        <p:spPr>
          <a:xfrm>
            <a:off x="8183088" y="2320646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C936C1A-9CA5-D86E-53B7-795640BF6B35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4840104" y="4045587"/>
            <a:ext cx="151276" cy="1000126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FB7A5C8F-491C-07C7-394D-0B9D8F422CE6}"/>
              </a:ext>
            </a:extLst>
          </p:cNvPr>
          <p:cNvSpPr/>
          <p:nvPr/>
        </p:nvSpPr>
        <p:spPr>
          <a:xfrm>
            <a:off x="5099799" y="4621288"/>
            <a:ext cx="632012" cy="602594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</a:t>
            </a:r>
            <a:endParaRPr lang="en-DK" sz="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EA18950-08F8-22C1-6AED-6452A33FDACB}"/>
              </a:ext>
            </a:extLst>
          </p:cNvPr>
          <p:cNvSpPr/>
          <p:nvPr/>
        </p:nvSpPr>
        <p:spPr>
          <a:xfrm>
            <a:off x="6290985" y="4784751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Meeting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0DA2D47-8D59-8553-249A-91C6923FEC9B}"/>
              </a:ext>
            </a:extLst>
          </p:cNvPr>
          <p:cNvCxnSpPr>
            <a:endCxn id="73" idx="1"/>
          </p:cNvCxnSpPr>
          <p:nvPr/>
        </p:nvCxnSpPr>
        <p:spPr>
          <a:xfrm>
            <a:off x="5731811" y="4922583"/>
            <a:ext cx="559174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B00BABB-7E99-46FE-34BB-CF49EAD61A65}"/>
              </a:ext>
            </a:extLst>
          </p:cNvPr>
          <p:cNvSpPr/>
          <p:nvPr/>
        </p:nvSpPr>
        <p:spPr>
          <a:xfrm>
            <a:off x="6140817" y="5223435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Meeting_ID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7FF61CE-3113-1EBE-3305-FEF1ED7D9540}"/>
              </a:ext>
            </a:extLst>
          </p:cNvPr>
          <p:cNvSpPr/>
          <p:nvPr/>
        </p:nvSpPr>
        <p:spPr>
          <a:xfrm>
            <a:off x="7537070" y="5229037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Meeting_Date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970DFA-5CCE-39B5-CE79-B053549B1800}"/>
              </a:ext>
            </a:extLst>
          </p:cNvPr>
          <p:cNvCxnSpPr>
            <a:cxnSpLocks/>
          </p:cNvCxnSpPr>
          <p:nvPr/>
        </p:nvCxnSpPr>
        <p:spPr>
          <a:xfrm>
            <a:off x="6716799" y="5067140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CBB3EEC-8389-4CD5-640C-4B2343975BCE}"/>
              </a:ext>
            </a:extLst>
          </p:cNvPr>
          <p:cNvCxnSpPr>
            <a:cxnSpLocks/>
          </p:cNvCxnSpPr>
          <p:nvPr/>
        </p:nvCxnSpPr>
        <p:spPr>
          <a:xfrm>
            <a:off x="8125368" y="5067140"/>
            <a:ext cx="0" cy="15629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C6C6098-F015-ED9E-0036-8FF2E7AB523D}"/>
              </a:ext>
            </a:extLst>
          </p:cNvPr>
          <p:cNvSpPr/>
          <p:nvPr/>
        </p:nvSpPr>
        <p:spPr>
          <a:xfrm>
            <a:off x="2023782" y="2554038"/>
            <a:ext cx="2391896" cy="27566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ysClr val="windowText" lastClr="000000"/>
                </a:solidFill>
              </a:rPr>
              <a:t>Party_Votes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EFA0861-93C9-210B-375E-F31A5C723DF4}"/>
              </a:ext>
            </a:extLst>
          </p:cNvPr>
          <p:cNvSpPr/>
          <p:nvPr/>
        </p:nvSpPr>
        <p:spPr>
          <a:xfrm>
            <a:off x="1959903" y="2130453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Party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7929640-2A1C-0186-4901-EAF2D992E463}"/>
              </a:ext>
            </a:extLst>
          </p:cNvPr>
          <p:cNvSpPr/>
          <p:nvPr/>
        </p:nvSpPr>
        <p:spPr>
          <a:xfrm>
            <a:off x="3356156" y="2136055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VoteCast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91F283C-CCEC-85BF-474B-7F8295F50F3A}"/>
              </a:ext>
            </a:extLst>
          </p:cNvPr>
          <p:cNvCxnSpPr>
            <a:cxnSpLocks/>
            <a:stCxn id="86" idx="4"/>
          </p:cNvCxnSpPr>
          <p:nvPr/>
        </p:nvCxnSpPr>
        <p:spPr>
          <a:xfrm>
            <a:off x="2554936" y="2406118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2B3D957-B40B-A010-1CFB-AC771DD34C3D}"/>
              </a:ext>
            </a:extLst>
          </p:cNvPr>
          <p:cNvCxnSpPr>
            <a:cxnSpLocks/>
          </p:cNvCxnSpPr>
          <p:nvPr/>
        </p:nvCxnSpPr>
        <p:spPr>
          <a:xfrm>
            <a:off x="3951188" y="2406118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Diamond 91">
            <a:extLst>
              <a:ext uri="{FF2B5EF4-FFF2-40B4-BE49-F238E27FC236}">
                <a16:creationId xmlns:a16="http://schemas.microsoft.com/office/drawing/2014/main" id="{E6787559-29A1-9144-F95C-84D6197CE0AD}"/>
              </a:ext>
            </a:extLst>
          </p:cNvPr>
          <p:cNvSpPr/>
          <p:nvPr/>
        </p:nvSpPr>
        <p:spPr>
          <a:xfrm>
            <a:off x="791134" y="2395379"/>
            <a:ext cx="632012" cy="602594"/>
          </a:xfrm>
          <a:prstGeom prst="diamond">
            <a:avLst/>
          </a:prstGeom>
          <a:solidFill>
            <a:schemeClr val="bg1"/>
          </a:solidFill>
          <a:ln w="19050" cmpd="dbl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Cast at</a:t>
            </a:r>
            <a:endParaRPr lang="en-DK" sz="8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17E31D-D3A4-59D0-63BF-63B1BD93EC39}"/>
              </a:ext>
            </a:extLst>
          </p:cNvPr>
          <p:cNvCxnSpPr>
            <a:stCxn id="92" idx="3"/>
            <a:endCxn id="85" idx="1"/>
          </p:cNvCxnSpPr>
          <p:nvPr/>
        </p:nvCxnSpPr>
        <p:spPr>
          <a:xfrm flipV="1">
            <a:off x="1423146" y="2691871"/>
            <a:ext cx="600636" cy="4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EC5EE78-B2BF-EDB6-69BA-E4E41037132D}"/>
              </a:ext>
            </a:extLst>
          </p:cNvPr>
          <p:cNvCxnSpPr>
            <a:stCxn id="92" idx="2"/>
            <a:endCxn id="13" idx="1"/>
          </p:cNvCxnSpPr>
          <p:nvPr/>
        </p:nvCxnSpPr>
        <p:spPr>
          <a:xfrm rot="16200000" flipH="1">
            <a:off x="841761" y="3263352"/>
            <a:ext cx="1447400" cy="9166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41711BC-2201-04BD-8C67-7278DAD31A09}"/>
              </a:ext>
            </a:extLst>
          </p:cNvPr>
          <p:cNvSpPr txBox="1"/>
          <p:nvPr/>
        </p:nvSpPr>
        <p:spPr>
          <a:xfrm>
            <a:off x="668682" y="445973"/>
            <a:ext cx="4515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E/R Diagram – Vote Tracker App</a:t>
            </a:r>
          </a:p>
          <a:p>
            <a:r>
              <a:rPr lang="en-US" b="1" dirty="0"/>
              <a:t>Draft May 1</a:t>
            </a:r>
            <a:r>
              <a:rPr lang="en-US" b="1" baseline="30000" dirty="0"/>
              <a:t>st</a:t>
            </a:r>
            <a:r>
              <a:rPr lang="en-US" sz="2400" b="1" dirty="0"/>
              <a:t> </a:t>
            </a:r>
            <a:endParaRPr lang="en-DK" sz="24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9195ADB-3325-BE87-5499-F9469970FA6F}"/>
              </a:ext>
            </a:extLst>
          </p:cNvPr>
          <p:cNvSpPr/>
          <p:nvPr/>
        </p:nvSpPr>
        <p:spPr>
          <a:xfrm>
            <a:off x="984189" y="6168487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Attribute to be shown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F08879-C914-3CED-B2BC-66F88FE01137}"/>
              </a:ext>
            </a:extLst>
          </p:cNvPr>
          <p:cNvSpPr/>
          <p:nvPr/>
        </p:nvSpPr>
        <p:spPr>
          <a:xfrm>
            <a:off x="7530335" y="4148417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CaseStep_TYPE</a:t>
            </a:r>
            <a:endParaRPr lang="en-DK" sz="800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F726DF-8F64-4738-1F36-E221BB5C57A5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125368" y="3979351"/>
            <a:ext cx="0" cy="1690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A1878-B412-C54E-084C-1BFF46848137}"/>
              </a:ext>
            </a:extLst>
          </p:cNvPr>
          <p:cNvSpPr/>
          <p:nvPr/>
        </p:nvSpPr>
        <p:spPr>
          <a:xfrm>
            <a:off x="9049592" y="3703685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ysClr val="windowText" lastClr="000000"/>
                </a:solidFill>
              </a:rPr>
              <a:t>CaseStepType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98E242-BC92-E22B-7E86-1582CF23E9A5}"/>
              </a:ext>
            </a:extLst>
          </p:cNvPr>
          <p:cNvSpPr/>
          <p:nvPr/>
        </p:nvSpPr>
        <p:spPr>
          <a:xfrm>
            <a:off x="8948730" y="3275312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CaseStepType_ID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09E1E4E-B24B-93E9-EFA7-1E8305D718C5}"/>
              </a:ext>
            </a:extLst>
          </p:cNvPr>
          <p:cNvSpPr/>
          <p:nvPr/>
        </p:nvSpPr>
        <p:spPr>
          <a:xfrm>
            <a:off x="10344983" y="3280914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CaseStepType_type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FEDAC1-E296-E107-FBA4-BD5AC0A0CF76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9543763" y="3550977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C5599C-83E6-D3AF-5AE0-25559F16C1FA}"/>
              </a:ext>
            </a:extLst>
          </p:cNvPr>
          <p:cNvCxnSpPr>
            <a:cxnSpLocks/>
          </p:cNvCxnSpPr>
          <p:nvPr/>
        </p:nvCxnSpPr>
        <p:spPr>
          <a:xfrm>
            <a:off x="10940015" y="3550977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67E446-8BC7-3967-AAFF-057C6BEF9F5B}"/>
              </a:ext>
            </a:extLst>
          </p:cNvPr>
          <p:cNvCxnSpPr>
            <a:cxnSpLocks/>
            <a:stCxn id="36" idx="3"/>
            <a:endCxn id="14" idx="1"/>
          </p:cNvCxnSpPr>
          <p:nvPr/>
        </p:nvCxnSpPr>
        <p:spPr>
          <a:xfrm flipV="1">
            <a:off x="8684561" y="3841518"/>
            <a:ext cx="365031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1A2294-BFE8-B9B5-A67F-39B0D9B7D375}"/>
              </a:ext>
            </a:extLst>
          </p:cNvPr>
          <p:cNvSpPr/>
          <p:nvPr/>
        </p:nvSpPr>
        <p:spPr>
          <a:xfrm>
            <a:off x="7682735" y="3265917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Case_ID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B5844F-662C-7448-6491-F13ED110B3ED}"/>
              </a:ext>
            </a:extLst>
          </p:cNvPr>
          <p:cNvCxnSpPr>
            <a:cxnSpLocks/>
          </p:cNvCxnSpPr>
          <p:nvPr/>
        </p:nvCxnSpPr>
        <p:spPr>
          <a:xfrm>
            <a:off x="8310572" y="3534620"/>
            <a:ext cx="0" cy="1623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53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3927f91-cda1-4696-af89-8c9f1ceffa91}" enabled="0" method="" siteId="{a3927f91-cda1-4696-af89-8c9f1ceffa9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228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Ebbensgaard</dc:creator>
  <cp:lastModifiedBy>Kristian Bitsch Ebbensgaard</cp:lastModifiedBy>
  <cp:revision>3</cp:revision>
  <dcterms:created xsi:type="dcterms:W3CDTF">2025-04-29T18:49:37Z</dcterms:created>
  <dcterms:modified xsi:type="dcterms:W3CDTF">2025-05-22T09:59:20Z</dcterms:modified>
</cp:coreProperties>
</file>