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64"/>
  </p:handoutMasterIdLst>
  <p:sldIdLst>
    <p:sldId id="256" r:id="rId3"/>
    <p:sldId id="262" r:id="rId5"/>
    <p:sldId id="266" r:id="rId6"/>
    <p:sldId id="272" r:id="rId7"/>
    <p:sldId id="280" r:id="rId8"/>
    <p:sldId id="301" r:id="rId9"/>
    <p:sldId id="302" r:id="rId10"/>
    <p:sldId id="268" r:id="rId11"/>
    <p:sldId id="281" r:id="rId12"/>
    <p:sldId id="273" r:id="rId13"/>
    <p:sldId id="303" r:id="rId14"/>
    <p:sldId id="282" r:id="rId15"/>
    <p:sldId id="305" r:id="rId16"/>
    <p:sldId id="269" r:id="rId17"/>
    <p:sldId id="283" r:id="rId18"/>
    <p:sldId id="316" r:id="rId19"/>
    <p:sldId id="317" r:id="rId20"/>
    <p:sldId id="318" r:id="rId21"/>
    <p:sldId id="319" r:id="rId22"/>
    <p:sldId id="321" r:id="rId23"/>
    <p:sldId id="322" r:id="rId24"/>
    <p:sldId id="323" r:id="rId25"/>
    <p:sldId id="324" r:id="rId26"/>
    <p:sldId id="325" r:id="rId27"/>
    <p:sldId id="327" r:id="rId28"/>
    <p:sldId id="370" r:id="rId29"/>
    <p:sldId id="371" r:id="rId30"/>
    <p:sldId id="372" r:id="rId31"/>
    <p:sldId id="373" r:id="rId32"/>
    <p:sldId id="270" r:id="rId33"/>
    <p:sldId id="285" r:id="rId34"/>
    <p:sldId id="341" r:id="rId35"/>
    <p:sldId id="342" r:id="rId36"/>
    <p:sldId id="366" r:id="rId37"/>
    <p:sldId id="367" r:id="rId38"/>
    <p:sldId id="368" r:id="rId39"/>
    <p:sldId id="369" r:id="rId40"/>
    <p:sldId id="340" r:id="rId41"/>
    <p:sldId id="329" r:id="rId42"/>
    <p:sldId id="330" r:id="rId43"/>
    <p:sldId id="286" r:id="rId44"/>
    <p:sldId id="277" r:id="rId45"/>
    <p:sldId id="331" r:id="rId46"/>
    <p:sldId id="334" r:id="rId47"/>
    <p:sldId id="335" r:id="rId48"/>
    <p:sldId id="332" r:id="rId49"/>
    <p:sldId id="336" r:id="rId50"/>
    <p:sldId id="337" r:id="rId51"/>
    <p:sldId id="338" r:id="rId52"/>
    <p:sldId id="339" r:id="rId53"/>
    <p:sldId id="271" r:id="rId54"/>
    <p:sldId id="279" r:id="rId55"/>
    <p:sldId id="287" r:id="rId56"/>
    <p:sldId id="407" r:id="rId57"/>
    <p:sldId id="374" r:id="rId58"/>
    <p:sldId id="406" r:id="rId59"/>
    <p:sldId id="408" r:id="rId60"/>
    <p:sldId id="409" r:id="rId61"/>
    <p:sldId id="261" r:id="rId62"/>
    <p:sldId id="291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05DA3"/>
    <a:srgbClr val="4C57A1"/>
    <a:srgbClr val="B05099"/>
    <a:srgbClr val="C783B7"/>
    <a:srgbClr val="6EC3AD"/>
    <a:srgbClr val="303689"/>
    <a:srgbClr val="DA3C49"/>
    <a:srgbClr val="258A8F"/>
    <a:srgbClr val="67B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205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25D4C-CA2A-409A-A754-57DDCF83F9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3F7B1-3AB4-4B69-BE1B-12F0B2C690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2b331a9e-077f-40be-b75c-21e6a745a7dd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0e5ee58e-b8a6-40ca-b42c-955393f88123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0e5ee58e-b8a6-40ca-b42c-955393f88123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1323b52a-8cbf-4423-afaf-76c1e03660ab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1323b52a-8cbf-4423-afaf-76c1e03660ab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c015515d-3a74-4b0a-878b-186f88ac12d9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616df1e5-9876-4867-89f2-23580d66859a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72650347-10a2-4639-9210-c84b28e2db40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33793d8b-addd-44af-aac1-4db8275dd9b8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e7246ada-b0ec-459c-8eef-f164b71161c1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76d9379d-eab3-4931-afc8-6d1326ecab6d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76d9379d-eab3-4931-afc8-6d1326ecab6d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76d9379d-eab3-4931-afc8-6d1326ecab6d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76d9379d-eab3-4931-afc8-6d1326ecab6d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76d9379d-eab3-4931-afc8-6d1326ecab6d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76d9379d-eab3-4931-afc8-6d1326ecab6d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76d9379d-eab3-4931-afc8-6d1326ecab6d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76d9379d-eab3-4931-afc8-6d1326ecab6d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76d9379d-eab3-4931-afc8-6d1326ecab6d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e2059bf4-0e3a-4364-8c0d-22aa6aa52355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76d9379d-eab3-4931-afc8-6d1326ecab6d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74f71e9d-685f-4dab-9873-5cef2b3fad15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b99e5e77-19e8-4a34-a3c3-ddaf371e3414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64ffb04f-f97e-474a-aef5-57e052f664fa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52002d50-1b88-4408-ac3f-0cc007ddbc9e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266a32a0-775c-46a5-8d8a-38bd2a25c4ea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16d069de-d430-472f-ab92-56443bf0cd9c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16d069de-d430-472f-ab92-56443bf0cd9c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16d069de-d430-472f-ab92-56443bf0cd9c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16d069de-d430-472f-ab92-56443bf0cd9c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16d069de-d430-472f-ab92-56443bf0cd9c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16d069de-d430-472f-ab92-56443bf0cd9c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168be81b-ddf3-472f-a4c2-dfaa15a83ee7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b99e5e77-19e8-4a34-a3c3-ddaf371e3414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b99e5e77-19e8-4a34-a3c3-ddaf371e3414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bba190d2-40de-4a4c-9bbc-320eb6c9cc13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0e49998a-6e8a-46b1-a987-1b771fccf951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7"/>
          <p:cNvSpPr/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614320" y="2016586"/>
            <a:ext cx="49633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3614320" y="1130301"/>
            <a:ext cx="4963361" cy="851678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14320" y="2937700"/>
            <a:ext cx="496336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614320" y="3233971"/>
            <a:ext cx="496336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4232801"/>
            <a:ext cx="12204700" cy="2625199"/>
          </a:xfrm>
          <a:prstGeom prst="rect">
            <a:avLst/>
          </a:prstGeom>
          <a:blipFill>
            <a:blip r:embed="rId2"/>
            <a:srcRect/>
            <a:stretch>
              <a:fillRect t="4769" b="-4954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951264" y="3964118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rgbClr val="4C57A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957037" y="3187584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4C57A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 rot="16200000" flipH="1">
            <a:off x="7426823" y="2092823"/>
            <a:ext cx="6857998" cy="2672356"/>
          </a:xfrm>
          <a:prstGeom prst="rect">
            <a:avLst/>
          </a:prstGeom>
          <a:blipFill>
            <a:blip r:embed="rId2"/>
            <a:srcRect/>
            <a:stretch>
              <a:fillRect l="-32693" t="10692" r="-19661" b="-363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438648" y="2296776"/>
            <a:ext cx="3917045" cy="74295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rgbClr val="C783B7"/>
                </a:solidFill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438648" y="3097948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C783B7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defTabSz="-635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38648" y="3413582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C783B7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defTabSz="-635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8" name="矩形 7"/>
          <p:cNvSpPr/>
          <p:nvPr userDrawn="1"/>
        </p:nvSpPr>
        <p:spPr>
          <a:xfrm flipH="1">
            <a:off x="0" y="4232801"/>
            <a:ext cx="12204700" cy="2672356"/>
          </a:xfrm>
          <a:prstGeom prst="rect">
            <a:avLst/>
          </a:prstGeom>
          <a:blipFill>
            <a:blip r:embed="rId2"/>
            <a:srcRect/>
            <a:stretch>
              <a:fillRect t="4769" b="-4954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://webpack.github.io/analyse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983130" y="1981661"/>
            <a:ext cx="4963361" cy="558799"/>
          </a:xfrm>
        </p:spPr>
        <p:txBody>
          <a:bodyPr/>
          <a:lstStyle/>
          <a:p>
            <a:pPr algn="ctr"/>
            <a:r>
              <a:rPr lang="zh-CN" altLang="en-US" dirty="0"/>
              <a:t>新人分享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907665" y="1130300"/>
            <a:ext cx="5669915" cy="8515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800" dirty="0"/>
              <a:t>w</a:t>
            </a:r>
            <a:r>
              <a:rPr lang="en-US" sz="4800" dirty="0"/>
              <a:t>ebpack </a:t>
            </a:r>
            <a:r>
              <a:rPr lang="zh-CN" altLang="en-US" sz="4800" dirty="0"/>
              <a:t>浅析</a:t>
            </a:r>
            <a:endParaRPr lang="zh-CN" altLang="en-US" sz="4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092350" y="2937700"/>
            <a:ext cx="4963361" cy="296271"/>
          </a:xfrm>
        </p:spPr>
        <p:txBody>
          <a:bodyPr/>
          <a:lstStyle/>
          <a:p>
            <a:pPr algn="ctr"/>
            <a:r>
              <a:rPr lang="en-US" altLang="zh-CN">
                <a:sym typeface="+mn-ea"/>
              </a:rPr>
              <a:t>zixinfeng (</a:t>
            </a:r>
            <a:r>
              <a:rPr lang="zh-CN" altLang="en-US">
                <a:sym typeface="+mn-ea"/>
              </a:rPr>
              <a:t>冯自信</a:t>
            </a:r>
            <a:r>
              <a:rPr lang="en-US" altLang="zh-CN">
                <a:sym typeface="+mn-ea"/>
              </a:rPr>
              <a:t>)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983130" y="3233971"/>
            <a:ext cx="4963361" cy="296271"/>
          </a:xfrm>
        </p:spPr>
        <p:txBody>
          <a:bodyPr/>
          <a:lstStyle/>
          <a:p>
            <a:r>
              <a:rPr lang="en-US" altLang="en-US" dirty="0"/>
              <a:t>2018.08.07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600" dirty="0"/>
              <a:t>简单实例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13394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7" name="îšļíḑê"/>
          <p:cNvSpPr/>
          <p:nvPr/>
        </p:nvSpPr>
        <p:spPr>
          <a:xfrm>
            <a:off x="4472940" y="5467985"/>
            <a:ext cx="1397000" cy="478790"/>
          </a:xfrm>
          <a:prstGeom prst="roundRect">
            <a:avLst>
              <a:gd name="adj" fmla="val 11703"/>
            </a:avLst>
          </a:prstGeom>
          <a:solidFill>
            <a:schemeClr val="tx1">
              <a:lumMod val="50000"/>
              <a:lumOff val="50000"/>
            </a:schemeClr>
          </a:solidFill>
          <a:ln w="28575" cap="flat">
            <a:solidFill>
              <a:schemeClr val="bg1"/>
            </a:solidFill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/>
          <a:p>
            <a:pPr lvl="0">
              <a:defRPr sz="3200"/>
            </a:pPr>
            <a:endParaRPr sz="1600"/>
          </a:p>
        </p:txBody>
      </p:sp>
      <p:sp>
        <p:nvSpPr>
          <p:cNvPr id="24" name="íşľïdè"/>
          <p:cNvSpPr/>
          <p:nvPr/>
        </p:nvSpPr>
        <p:spPr>
          <a:xfrm>
            <a:off x="8033385" y="1581150"/>
            <a:ext cx="3101975" cy="54102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 lnSpcReduction="10000"/>
          </a:bodyPr>
          <a:lstStyle/>
          <a:p>
            <a:pPr marL="228600" indent="-228600" algn="l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 dirty="0">
                <a:sym typeface="+mn-ea"/>
              </a:rPr>
              <a:t>多个入口:  多页面应用程序</a:t>
            </a:r>
            <a:endParaRPr lang="zh-CN" altLang="en-US" sz="1000" dirty="0">
              <a:sym typeface="+mn-ea"/>
            </a:endParaRPr>
          </a:p>
          <a:p>
            <a:pPr marL="228600" indent="-22860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 dirty="0"/>
              <a:t>单页面</a:t>
            </a:r>
            <a:r>
              <a:rPr lang="en-US" altLang="zh-CN" sz="1000" dirty="0"/>
              <a:t>: </a:t>
            </a:r>
            <a:r>
              <a:rPr lang="zh-CN" altLang="en-US" sz="1000" dirty="0"/>
              <a:t>业务代码一个</a:t>
            </a:r>
            <a:r>
              <a:rPr lang="en-US" altLang="zh-CN" sz="1000" dirty="0"/>
              <a:t>entry, </a:t>
            </a:r>
            <a:r>
              <a:rPr lang="zh-CN" altLang="en-US" sz="1000" dirty="0"/>
              <a:t>框架代码一个</a:t>
            </a:r>
            <a:r>
              <a:rPr lang="en-US" altLang="zh-CN" sz="1000" dirty="0"/>
              <a:t>entry</a:t>
            </a:r>
            <a:endParaRPr lang="en-US" altLang="zh-CN" sz="1000" dirty="0"/>
          </a:p>
        </p:txBody>
      </p:sp>
      <p:sp>
        <p:nvSpPr>
          <p:cNvPr id="25" name="íšļiďé"/>
          <p:cNvSpPr txBox="1"/>
          <p:nvPr/>
        </p:nvSpPr>
        <p:spPr bwMode="auto">
          <a:xfrm>
            <a:off x="7983820" y="1064925"/>
            <a:ext cx="2904208" cy="51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accent1"/>
                </a:solidFill>
              </a:rPr>
              <a:t>单个或者多个entry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6" name="ï$ḻiḓé"/>
          <p:cNvSpPr/>
          <p:nvPr/>
        </p:nvSpPr>
        <p:spPr bwMode="auto">
          <a:xfrm>
            <a:off x="7100976" y="1269031"/>
            <a:ext cx="792088" cy="3126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Entry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21" name="ïṧ1íḑè"/>
          <p:cNvSpPr/>
          <p:nvPr/>
        </p:nvSpPr>
        <p:spPr>
          <a:xfrm>
            <a:off x="8033385" y="2623820"/>
            <a:ext cx="2904490" cy="112204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000" dirty="0"/>
              <a:t>name</a:t>
            </a:r>
            <a:r>
              <a:rPr lang="zh-CN" altLang="en-US" sz="1000" dirty="0"/>
              <a:t>表示</a:t>
            </a:r>
            <a:r>
              <a:rPr lang="en-US" altLang="zh-CN" sz="1000" dirty="0"/>
              <a:t>entry</a:t>
            </a:r>
            <a:r>
              <a:rPr lang="zh-CN" altLang="en-US" sz="1000" dirty="0"/>
              <a:t>的</a:t>
            </a:r>
            <a:r>
              <a:rPr lang="en-US" altLang="zh-CN" sz="1000" dirty="0"/>
              <a:t>key</a:t>
            </a:r>
            <a:endParaRPr lang="zh-CN" altLang="en-US" sz="1000" dirty="0"/>
          </a:p>
          <a:p>
            <a:pPr marL="228600" indent="-228600" algn="l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000" dirty="0"/>
              <a:t>chunkhash </a:t>
            </a:r>
            <a:r>
              <a:rPr lang="zh-CN" altLang="en-US" sz="1000" dirty="0"/>
              <a:t>内容</a:t>
            </a:r>
            <a:r>
              <a:rPr lang="en-US" altLang="zh-CN" sz="1000" dirty="0"/>
              <a:t>hash</a:t>
            </a:r>
            <a:endParaRPr lang="en-US" altLang="zh-CN" sz="1000" dirty="0"/>
          </a:p>
          <a:p>
            <a:pPr marL="228600" indent="-22860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000" dirty="0"/>
              <a:t>hash </a:t>
            </a:r>
            <a:r>
              <a:rPr lang="zh-CN" altLang="en-US" sz="1000" dirty="0"/>
              <a:t>此次打包的</a:t>
            </a:r>
            <a:r>
              <a:rPr lang="en-US" altLang="zh-CN" sz="1000" dirty="0"/>
              <a:t>hash</a:t>
            </a:r>
            <a:endParaRPr lang="en-US" altLang="zh-CN" sz="1000" dirty="0"/>
          </a:p>
          <a:p>
            <a:pPr marL="228600" indent="-22860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 dirty="0"/>
              <a:t>使用占位符</a:t>
            </a:r>
            <a:endParaRPr lang="zh-CN" altLang="en-US" sz="1000" dirty="0"/>
          </a:p>
        </p:txBody>
      </p:sp>
      <p:sp>
        <p:nvSpPr>
          <p:cNvPr id="22" name="ïşliḑe"/>
          <p:cNvSpPr txBox="1"/>
          <p:nvPr/>
        </p:nvSpPr>
        <p:spPr bwMode="auto">
          <a:xfrm>
            <a:off x="7983855" y="2263140"/>
            <a:ext cx="290449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accent2"/>
                </a:solidFill>
              </a:rPr>
              <a:t>控制打包生成的</a:t>
            </a:r>
            <a:r>
              <a:rPr lang="en-US" altLang="zh-CN" sz="1600" b="1" dirty="0">
                <a:solidFill>
                  <a:schemeClr val="accent2"/>
                </a:solidFill>
              </a:rPr>
              <a:t>bundle</a:t>
            </a:r>
            <a:endParaRPr lang="en-US" altLang="zh-CN" sz="1600" b="1" dirty="0">
              <a:solidFill>
                <a:schemeClr val="accent2"/>
              </a:solidFill>
            </a:endParaRPr>
          </a:p>
        </p:txBody>
      </p:sp>
      <p:sp>
        <p:nvSpPr>
          <p:cNvPr id="23" name="iṥļîďé"/>
          <p:cNvSpPr/>
          <p:nvPr/>
        </p:nvSpPr>
        <p:spPr bwMode="auto">
          <a:xfrm>
            <a:off x="7100976" y="2311404"/>
            <a:ext cx="792088" cy="3126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Output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8" name="îṣḻïḓe"/>
          <p:cNvSpPr/>
          <p:nvPr/>
        </p:nvSpPr>
        <p:spPr>
          <a:xfrm>
            <a:off x="8033385" y="4246880"/>
            <a:ext cx="3696335" cy="105473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marL="228600" indent="-22860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 dirty="0"/>
              <a:t>编译相关loader: babel-loader, ts-loader</a:t>
            </a:r>
            <a:endParaRPr lang="zh-CN" altLang="en-US" sz="1000" dirty="0"/>
          </a:p>
          <a:p>
            <a:pPr marL="228600" indent="-228600" algn="l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 dirty="0"/>
              <a:t>样式相关: style-loader, css-loader,scss-loader,less-loader,postcss-loader</a:t>
            </a:r>
            <a:endParaRPr lang="zh-CN" altLang="en-US" sz="1000" dirty="0"/>
          </a:p>
          <a:p>
            <a:pPr marL="228600" indent="-22860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 dirty="0"/>
              <a:t>文件相关: file-loader, url-loader</a:t>
            </a:r>
            <a:endParaRPr lang="zh-CN" altLang="en-US" sz="1000" dirty="0"/>
          </a:p>
        </p:txBody>
      </p:sp>
      <p:sp>
        <p:nvSpPr>
          <p:cNvPr id="19" name="íŝḻïḍè"/>
          <p:cNvSpPr txBox="1"/>
          <p:nvPr/>
        </p:nvSpPr>
        <p:spPr bwMode="auto">
          <a:xfrm>
            <a:off x="7983220" y="3879850"/>
            <a:ext cx="2904490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accent3"/>
                </a:solidFill>
              </a:rPr>
              <a:t>主要是</a:t>
            </a:r>
            <a:r>
              <a:rPr lang="en-US" sz="1600" b="1" dirty="0">
                <a:solidFill>
                  <a:schemeClr val="accent3"/>
                </a:solidFill>
              </a:rPr>
              <a:t>loaders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20" name="iŝḻîdé"/>
          <p:cNvSpPr/>
          <p:nvPr/>
        </p:nvSpPr>
        <p:spPr bwMode="auto">
          <a:xfrm>
            <a:off x="7100976" y="3880044"/>
            <a:ext cx="792088" cy="3126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Module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71206" y="2222233"/>
            <a:ext cx="392357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596911" y="3819258"/>
            <a:ext cx="392357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3" idx="1"/>
            <a:endCxn id="29" idx="3"/>
          </p:cNvCxnSpPr>
          <p:nvPr/>
        </p:nvCxnSpPr>
        <p:spPr>
          <a:xfrm rot="10800000" flipV="1">
            <a:off x="5231130" y="2467610"/>
            <a:ext cx="1870075" cy="3230245"/>
          </a:xfrm>
          <a:prstGeom prst="bentConnector3">
            <a:avLst>
              <a:gd name="adj1" fmla="val 49983"/>
            </a:avLst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endCxn id="26" idx="1"/>
          </p:cNvCxnSpPr>
          <p:nvPr/>
        </p:nvCxnSpPr>
        <p:spPr>
          <a:xfrm rot="16200000">
            <a:off x="4570095" y="3023870"/>
            <a:ext cx="4129405" cy="931545"/>
          </a:xfrm>
          <a:prstGeom prst="bentConnector2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9" idx="3"/>
            <a:endCxn id="20" idx="1"/>
          </p:cNvCxnSpPr>
          <p:nvPr/>
        </p:nvCxnSpPr>
        <p:spPr>
          <a:xfrm flipV="1">
            <a:off x="5231130" y="4036060"/>
            <a:ext cx="1870075" cy="1661795"/>
          </a:xfrm>
          <a:prstGeom prst="bentConnector3">
            <a:avLst>
              <a:gd name="adj1" fmla="val 50017"/>
            </a:avLst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íşľïdè"/>
          <p:cNvSpPr/>
          <p:nvPr/>
        </p:nvSpPr>
        <p:spPr>
          <a:xfrm>
            <a:off x="914400" y="1416050"/>
            <a:ext cx="2904490" cy="453072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/>
          </a:bodyPr>
          <a:lstStyle/>
          <a:p>
            <a:pPr indent="0" defTabSz="-635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endParaRPr lang="en-US" altLang="zh-CN" sz="10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1038225"/>
            <a:ext cx="4638040" cy="579183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814445" y="5560060"/>
            <a:ext cx="1416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</a:rPr>
              <a:t>webpack_4_demo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0" name="îṣḻïḓe"/>
          <p:cNvSpPr/>
          <p:nvPr/>
        </p:nvSpPr>
        <p:spPr>
          <a:xfrm>
            <a:off x="8033385" y="5697855"/>
            <a:ext cx="3561080" cy="105473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rmAutofit fontScale="90000"/>
          </a:bodyPr>
          <a:lstStyle/>
          <a:p>
            <a:pPr marL="228600" indent="-22860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 dirty="0"/>
              <a:t>优化相关 </a:t>
            </a:r>
            <a:r>
              <a:rPr lang="en-US" altLang="zh-CN" sz="1000" dirty="0"/>
              <a:t>(CommonsChunksPlugin, UglifyJsWebpackPlugin)</a:t>
            </a:r>
            <a:endParaRPr lang="en-US" altLang="zh-CN" sz="1000" dirty="0"/>
          </a:p>
          <a:p>
            <a:pPr marL="228600" indent="-228600" algn="l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 dirty="0"/>
              <a:t>功能相关</a:t>
            </a:r>
            <a:r>
              <a:rPr lang="en-US" altLang="zh-CN" sz="1000" dirty="0"/>
              <a:t>(ExtractText, HTML, HRM, Copy....)</a:t>
            </a:r>
            <a:endParaRPr lang="en-US" altLang="zh-CN" sz="1000" dirty="0"/>
          </a:p>
          <a:p>
            <a:pPr marL="228600" indent="-22860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 dirty="0"/>
              <a:t>配置编译时的变量</a:t>
            </a:r>
            <a:r>
              <a:rPr lang="en-US" altLang="zh-CN" sz="1000" dirty="0"/>
              <a:t>, </a:t>
            </a:r>
            <a:r>
              <a:rPr lang="zh-CN" altLang="en-US" sz="1000" dirty="0"/>
              <a:t>灵活</a:t>
            </a:r>
            <a:endParaRPr lang="zh-CN" altLang="en-US" sz="1000" dirty="0"/>
          </a:p>
          <a:p>
            <a:pPr marL="228600" indent="-22860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000" dirty="0"/>
              <a:t>打包优化和压缩</a:t>
            </a:r>
            <a:r>
              <a:rPr lang="en-US" altLang="zh-CN" sz="1000" dirty="0"/>
              <a:t>(w4 </a:t>
            </a:r>
            <a:r>
              <a:rPr lang="zh-CN" altLang="en-US" sz="1000" dirty="0"/>
              <a:t>被单独提取到</a:t>
            </a:r>
            <a:r>
              <a:rPr lang="en-US" altLang="zh-CN" sz="1000" dirty="0"/>
              <a:t>optimization</a:t>
            </a:r>
            <a:r>
              <a:rPr lang="zh-CN" altLang="en-US" sz="1000" dirty="0"/>
              <a:t>中</a:t>
            </a:r>
            <a:endParaRPr lang="zh-CN" altLang="en-US" sz="1000" dirty="0"/>
          </a:p>
        </p:txBody>
      </p:sp>
      <p:sp>
        <p:nvSpPr>
          <p:cNvPr id="31" name="íŝḻïḍè"/>
          <p:cNvSpPr txBox="1"/>
          <p:nvPr/>
        </p:nvSpPr>
        <p:spPr bwMode="auto">
          <a:xfrm>
            <a:off x="7983220" y="5349240"/>
            <a:ext cx="2904490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1600" b="1" dirty="0">
                <a:solidFill>
                  <a:schemeClr val="accent3"/>
                </a:solidFill>
              </a:rPr>
              <a:t>参与到打包的过程</a:t>
            </a:r>
            <a:endParaRPr sz="1600" b="1" dirty="0">
              <a:solidFill>
                <a:schemeClr val="accent3"/>
              </a:solidFill>
            </a:endParaRPr>
          </a:p>
        </p:txBody>
      </p:sp>
      <p:sp>
        <p:nvSpPr>
          <p:cNvPr id="32" name="iŝḻîdé"/>
          <p:cNvSpPr/>
          <p:nvPr/>
        </p:nvSpPr>
        <p:spPr bwMode="auto">
          <a:xfrm>
            <a:off x="7100976" y="5404044"/>
            <a:ext cx="792088" cy="3126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rmAutofit fontScale="92500" lnSpcReduction="10000"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Plugins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473721" y="5301348"/>
            <a:ext cx="392357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9" idx="3"/>
            <a:endCxn id="32" idx="1"/>
          </p:cNvCxnSpPr>
          <p:nvPr/>
        </p:nvCxnSpPr>
        <p:spPr>
          <a:xfrm flipV="1">
            <a:off x="5231130" y="5560060"/>
            <a:ext cx="1870075" cy="137795"/>
          </a:xfrm>
          <a:prstGeom prst="bentConnector3">
            <a:avLst>
              <a:gd name="adj1" fmla="val 50017"/>
            </a:avLst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webpack </a:t>
            </a:r>
            <a:r>
              <a:rPr lang="zh-CN" altLang="en-US" sz="1600" dirty="0"/>
              <a:t>命令行</a:t>
            </a:r>
            <a:endParaRPr lang="zh-CN" altLang="en-US" sz="1600" dirty="0"/>
          </a:p>
        </p:txBody>
      </p:sp>
      <p:sp>
        <p:nvSpPr>
          <p:cNvPr id="66" name="îšļíḑê"/>
          <p:cNvSpPr/>
          <p:nvPr/>
        </p:nvSpPr>
        <p:spPr>
          <a:xfrm>
            <a:off x="865849" y="1328231"/>
            <a:ext cx="577851" cy="577851"/>
          </a:xfrm>
          <a:prstGeom prst="roundRect">
            <a:avLst>
              <a:gd name="adj" fmla="val 11703"/>
            </a:avLst>
          </a:prstGeom>
          <a:solidFill>
            <a:schemeClr val="tx1">
              <a:lumMod val="50000"/>
              <a:lumOff val="50000"/>
            </a:schemeClr>
          </a:solidFill>
          <a:ln w="28575" cap="flat">
            <a:solidFill>
              <a:schemeClr val="bg1"/>
            </a:solidFill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/>
          <a:p>
            <a:pPr lvl="0">
              <a:defRPr sz="3200"/>
            </a:pPr>
            <a:endParaRPr sz="1600"/>
          </a:p>
        </p:txBody>
      </p:sp>
      <p:sp>
        <p:nvSpPr>
          <p:cNvPr id="67" name="ïṣlïḑè"/>
          <p:cNvSpPr/>
          <p:nvPr/>
        </p:nvSpPr>
        <p:spPr>
          <a:xfrm>
            <a:off x="961695" y="1472202"/>
            <a:ext cx="386158" cy="278665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68" name="iSľïḋê"/>
          <p:cNvSpPr txBox="1"/>
          <p:nvPr/>
        </p:nvSpPr>
        <p:spPr>
          <a:xfrm>
            <a:off x="1525905" y="1396365"/>
            <a:ext cx="2708910" cy="354330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100" b="1"/>
              <a:t>watch</a:t>
            </a:r>
            <a:r>
              <a:rPr lang="en-US" altLang="zh-CN" sz="1100"/>
              <a:t>:    </a:t>
            </a:r>
            <a:r>
              <a:rPr lang="zh-CN" altLang="en-US" sz="1200"/>
              <a:t>监听文件的变化</a:t>
            </a:r>
            <a:r>
              <a:rPr lang="en-US" altLang="zh-CN" sz="1200"/>
              <a:t>, </a:t>
            </a:r>
            <a:r>
              <a:rPr lang="zh-CN" altLang="en-US" sz="1200"/>
              <a:t>自动打包</a:t>
            </a:r>
            <a:endParaRPr lang="zh-CN" altLang="en-US" sz="1200"/>
          </a:p>
        </p:txBody>
      </p:sp>
      <p:sp>
        <p:nvSpPr>
          <p:cNvPr id="69" name="îšļíḑê"/>
          <p:cNvSpPr/>
          <p:nvPr/>
        </p:nvSpPr>
        <p:spPr>
          <a:xfrm>
            <a:off x="840449" y="2148016"/>
            <a:ext cx="577851" cy="577851"/>
          </a:xfrm>
          <a:prstGeom prst="roundRect">
            <a:avLst>
              <a:gd name="adj" fmla="val 11703"/>
            </a:avLst>
          </a:prstGeom>
          <a:solidFill>
            <a:schemeClr val="tx1">
              <a:lumMod val="50000"/>
              <a:lumOff val="50000"/>
            </a:schemeClr>
          </a:solidFill>
          <a:ln w="28575" cap="flat">
            <a:solidFill>
              <a:schemeClr val="bg1"/>
            </a:solidFill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/>
          <a:p>
            <a:pPr lvl="0">
              <a:defRPr sz="3200"/>
            </a:pPr>
            <a:endParaRPr sz="1600"/>
          </a:p>
        </p:txBody>
      </p:sp>
      <p:sp>
        <p:nvSpPr>
          <p:cNvPr id="70" name="ïṣlïḑè"/>
          <p:cNvSpPr/>
          <p:nvPr/>
        </p:nvSpPr>
        <p:spPr>
          <a:xfrm>
            <a:off x="936295" y="2291987"/>
            <a:ext cx="386158" cy="278665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71" name="iSľïḋê"/>
          <p:cNvSpPr txBox="1"/>
          <p:nvPr/>
        </p:nvSpPr>
        <p:spPr>
          <a:xfrm>
            <a:off x="1525905" y="2242820"/>
            <a:ext cx="3171190" cy="330200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100" b="1"/>
              <a:t>progress</a:t>
            </a:r>
            <a:r>
              <a:rPr lang="en-US" altLang="zh-CN" sz="1100"/>
              <a:t>: </a:t>
            </a:r>
            <a:r>
              <a:rPr lang="en-US" altLang="zh-CN" sz="1200"/>
              <a:t> </a:t>
            </a:r>
            <a:r>
              <a:rPr lang="zh-CN" altLang="en-US" sz="1200"/>
              <a:t>打包进度信息查看</a:t>
            </a:r>
            <a:r>
              <a:rPr lang="en-US" altLang="zh-CN" sz="1200"/>
              <a:t>,进度条显示</a:t>
            </a:r>
            <a:endParaRPr lang="en-US" altLang="zh-CN" sz="1200"/>
          </a:p>
        </p:txBody>
      </p:sp>
      <p:sp>
        <p:nvSpPr>
          <p:cNvPr id="72" name="îšļíḑê"/>
          <p:cNvSpPr/>
          <p:nvPr/>
        </p:nvSpPr>
        <p:spPr>
          <a:xfrm>
            <a:off x="865849" y="3048446"/>
            <a:ext cx="577851" cy="577851"/>
          </a:xfrm>
          <a:prstGeom prst="roundRect">
            <a:avLst>
              <a:gd name="adj" fmla="val 11703"/>
            </a:avLst>
          </a:prstGeom>
          <a:solidFill>
            <a:schemeClr val="tx1">
              <a:lumMod val="50000"/>
              <a:lumOff val="50000"/>
            </a:schemeClr>
          </a:solidFill>
          <a:ln w="28575" cap="flat">
            <a:solidFill>
              <a:schemeClr val="bg1"/>
            </a:solidFill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/>
          <a:p>
            <a:pPr lvl="0">
              <a:defRPr sz="3200"/>
            </a:pPr>
            <a:endParaRPr sz="1600"/>
          </a:p>
        </p:txBody>
      </p:sp>
      <p:sp>
        <p:nvSpPr>
          <p:cNvPr id="73" name="ïṣlïḑè"/>
          <p:cNvSpPr/>
          <p:nvPr/>
        </p:nvSpPr>
        <p:spPr>
          <a:xfrm>
            <a:off x="961695" y="3192417"/>
            <a:ext cx="386158" cy="278665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74" name="iSľïḋê"/>
          <p:cNvSpPr txBox="1"/>
          <p:nvPr/>
        </p:nvSpPr>
        <p:spPr>
          <a:xfrm>
            <a:off x="1525905" y="3065145"/>
            <a:ext cx="3853815" cy="380365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 fontScale="90000"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100" b="1"/>
              <a:t>config</a:t>
            </a:r>
            <a:r>
              <a:rPr lang="en-US" altLang="zh-CN" sz="1100"/>
              <a:t>:</a:t>
            </a:r>
            <a:r>
              <a:rPr lang="en-US" altLang="zh-CN" sz="1200">
                <a:latin typeface="+mn-ea"/>
              </a:rPr>
              <a:t> </a:t>
            </a:r>
            <a:r>
              <a:rPr lang="zh-CN" altLang="en-US" sz="1200">
                <a:latin typeface="+mn-ea"/>
              </a:rPr>
              <a:t>指定打包使用的配置文件</a:t>
            </a:r>
            <a:r>
              <a:rPr lang="en-US" altLang="zh-CN" sz="1200">
                <a:latin typeface="+mn-ea"/>
              </a:rPr>
              <a:t>, </a:t>
            </a:r>
            <a:r>
              <a:rPr lang="zh-CN" altLang="en-US" sz="1200">
                <a:latin typeface="+mn-ea"/>
              </a:rPr>
              <a:t>默认</a:t>
            </a:r>
            <a:r>
              <a:rPr lang="en-US" altLang="zh-CN" sz="1200">
                <a:latin typeface="+mn-ea"/>
              </a:rPr>
              <a:t>webpack.config.js</a:t>
            </a:r>
            <a:endParaRPr lang="en-US" altLang="zh-CN" sz="1200">
              <a:latin typeface="+mn-ea"/>
            </a:endParaRPr>
          </a:p>
        </p:txBody>
      </p:sp>
      <p:sp>
        <p:nvSpPr>
          <p:cNvPr id="75" name="îšļíḑê"/>
          <p:cNvSpPr/>
          <p:nvPr/>
        </p:nvSpPr>
        <p:spPr>
          <a:xfrm>
            <a:off x="865849" y="3880296"/>
            <a:ext cx="577851" cy="577851"/>
          </a:xfrm>
          <a:prstGeom prst="roundRect">
            <a:avLst>
              <a:gd name="adj" fmla="val 11703"/>
            </a:avLst>
          </a:prstGeom>
          <a:solidFill>
            <a:schemeClr val="tx1">
              <a:lumMod val="50000"/>
              <a:lumOff val="50000"/>
            </a:schemeClr>
          </a:solidFill>
          <a:ln w="28575" cap="flat">
            <a:solidFill>
              <a:schemeClr val="bg1"/>
            </a:solidFill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/>
          <a:p>
            <a:pPr lvl="0">
              <a:defRPr sz="3200"/>
            </a:pPr>
            <a:endParaRPr sz="1600"/>
          </a:p>
        </p:txBody>
      </p:sp>
      <p:sp>
        <p:nvSpPr>
          <p:cNvPr id="76" name="ïṣlïḑè"/>
          <p:cNvSpPr/>
          <p:nvPr/>
        </p:nvSpPr>
        <p:spPr>
          <a:xfrm>
            <a:off x="961695" y="4024267"/>
            <a:ext cx="386158" cy="278665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77" name="iSľïḋê"/>
          <p:cNvSpPr txBox="1"/>
          <p:nvPr/>
        </p:nvSpPr>
        <p:spPr>
          <a:xfrm>
            <a:off x="1525905" y="3937635"/>
            <a:ext cx="3853815" cy="365760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100" b="1"/>
              <a:t>devtool</a:t>
            </a:r>
            <a:r>
              <a:rPr lang="en-US" altLang="zh-CN" sz="1100"/>
              <a:t>: </a:t>
            </a:r>
            <a:r>
              <a:rPr lang="zh-CN" altLang="en-US" sz="1100"/>
              <a:t>指定</a:t>
            </a:r>
            <a:r>
              <a:rPr sz="1200"/>
              <a:t>生成</a:t>
            </a:r>
            <a:r>
              <a:rPr sz="1100"/>
              <a:t>sourceMap</a:t>
            </a:r>
            <a:r>
              <a:rPr lang="zh-CN" sz="1100"/>
              <a:t>类型</a:t>
            </a:r>
            <a:endParaRPr lang="zh-CN" sz="1100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4596130"/>
            <a:ext cx="11103610" cy="2134870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5002530" y="1152525"/>
            <a:ext cx="6824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1. webpack4 </a:t>
            </a:r>
            <a:r>
              <a:rPr lang="zh-CN" altLang="en-US">
                <a:sym typeface="+mn-ea"/>
              </a:rPr>
              <a:t>中将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命令行工具单独提取到了</a:t>
            </a:r>
            <a:r>
              <a:rPr lang="en-US" altLang="zh-CN">
                <a:sym typeface="+mn-ea"/>
              </a:rPr>
              <a:t>webpack-cli</a:t>
            </a:r>
            <a:r>
              <a:rPr lang="zh-CN" altLang="en-US">
                <a:sym typeface="+mn-ea"/>
              </a:rPr>
              <a:t>中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也可以使用</a:t>
            </a:r>
            <a:r>
              <a:rPr lang="en-US" altLang="zh-CN"/>
              <a:t>: webpack-cli init webpack-project-demo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600" dirty="0"/>
              <a:t>打包流程</a:t>
            </a:r>
            <a:endParaRPr lang="zh-CN" altLang="en-US" sz="1600" dirty="0"/>
          </a:p>
        </p:txBody>
      </p:sp>
      <p:sp>
        <p:nvSpPr>
          <p:cNvPr id="12" name="ísļide"/>
          <p:cNvSpPr/>
          <p:nvPr/>
        </p:nvSpPr>
        <p:spPr>
          <a:xfrm>
            <a:off x="1240944" y="1954275"/>
            <a:ext cx="482109" cy="482109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b="1"/>
              <a:t>1</a:t>
            </a:r>
            <a:endParaRPr lang="en-US" altLang="zh-CN" b="1" dirty="0"/>
          </a:p>
        </p:txBody>
      </p:sp>
      <p:sp>
        <p:nvSpPr>
          <p:cNvPr id="14" name="iš1ídè"/>
          <p:cNvSpPr/>
          <p:nvPr/>
        </p:nvSpPr>
        <p:spPr>
          <a:xfrm>
            <a:off x="1240944" y="3439049"/>
            <a:ext cx="482109" cy="48196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b="1" dirty="0"/>
              <a:t>3</a:t>
            </a:r>
            <a:endParaRPr lang="en-US" altLang="zh-CN" b="1" dirty="0"/>
          </a:p>
        </p:txBody>
      </p:sp>
      <p:sp>
        <p:nvSpPr>
          <p:cNvPr id="16" name="íŝ1îḑé"/>
          <p:cNvSpPr/>
          <p:nvPr/>
        </p:nvSpPr>
        <p:spPr>
          <a:xfrm>
            <a:off x="1240944" y="4923679"/>
            <a:ext cx="482109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b="1" dirty="0"/>
              <a:t>5</a:t>
            </a:r>
            <a:endParaRPr lang="en-US" altLang="zh-CN" b="1" dirty="0"/>
          </a:p>
        </p:txBody>
      </p:sp>
      <p:sp>
        <p:nvSpPr>
          <p:cNvPr id="27" name="iš1ídè"/>
          <p:cNvSpPr/>
          <p:nvPr/>
        </p:nvSpPr>
        <p:spPr>
          <a:xfrm>
            <a:off x="1240944" y="2696734"/>
            <a:ext cx="482109" cy="481965"/>
          </a:xfrm>
          <a:prstGeom prst="roundRect">
            <a:avLst>
              <a:gd name="adj" fmla="val 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b="1"/>
              <a:t>2</a:t>
            </a:r>
            <a:endParaRPr lang="en-US" altLang="zh-CN" b="1" dirty="0"/>
          </a:p>
        </p:txBody>
      </p:sp>
      <p:sp>
        <p:nvSpPr>
          <p:cNvPr id="29" name="iš1ídè"/>
          <p:cNvSpPr/>
          <p:nvPr/>
        </p:nvSpPr>
        <p:spPr>
          <a:xfrm>
            <a:off x="1240944" y="4181364"/>
            <a:ext cx="482109" cy="481965"/>
          </a:xfrm>
          <a:prstGeom prst="roundRect">
            <a:avLst>
              <a:gd name="adj" fmla="val 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b="1" dirty="0"/>
              <a:t>4</a:t>
            </a: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160905" y="206819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读取文件分析模块依赖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160905" y="2810510"/>
            <a:ext cx="330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对模块进行解析执行(深度遍历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60905" y="3552825"/>
            <a:ext cx="3561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针对不同的模块使用相应的loader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60905" y="5037455"/>
            <a:ext cx="6126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循环遍历AST树，拼接输出js。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各种</a:t>
            </a:r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发挥作用的时候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160905" y="4295140"/>
            <a:ext cx="3599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编译模块，生成抽象语法树AST。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dirty="0"/>
              <a:t>打包流程核心点</a:t>
            </a:r>
            <a:endParaRPr lang="zh-CN" altLang="en-US" sz="1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î$ḷîḍé"/>
          <p:cNvSpPr/>
          <p:nvPr/>
        </p:nvSpPr>
        <p:spPr>
          <a:xfrm>
            <a:off x="669924" y="1864775"/>
            <a:ext cx="10850564" cy="1080120"/>
          </a:xfrm>
          <a:prstGeom prst="rect">
            <a:avLst/>
          </a:prstGeom>
          <a:blipFill>
            <a:blip r:embed="rId1"/>
            <a:srcRect/>
            <a:stretch>
              <a:fillRect l="7" t="-276141" r="-7" b="-273735"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8" name="ïṥļîḑe"/>
          <p:cNvSpPr/>
          <p:nvPr/>
        </p:nvSpPr>
        <p:spPr>
          <a:xfrm>
            <a:off x="669925" y="1864775"/>
            <a:ext cx="1564419" cy="108012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9" name="iṥḻîdè"/>
          <p:cNvSpPr/>
          <p:nvPr/>
        </p:nvSpPr>
        <p:spPr>
          <a:xfrm>
            <a:off x="3798763" y="1864775"/>
            <a:ext cx="1564419" cy="108012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0" name="íşḷïḓè"/>
          <p:cNvSpPr/>
          <p:nvPr/>
        </p:nvSpPr>
        <p:spPr>
          <a:xfrm>
            <a:off x="6927603" y="1864775"/>
            <a:ext cx="1564419" cy="1080120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cxnSp>
        <p:nvCxnSpPr>
          <p:cNvPr id="11" name="直接连接符 10"/>
          <p:cNvCxnSpPr>
            <a:endCxn id="21" idx="1"/>
          </p:cNvCxnSpPr>
          <p:nvPr/>
        </p:nvCxnSpPr>
        <p:spPr>
          <a:xfrm>
            <a:off x="2219325" y="2945130"/>
            <a:ext cx="0" cy="831850"/>
          </a:xfrm>
          <a:prstGeom prst="line">
            <a:avLst/>
          </a:prstGeom>
          <a:ln w="3175" cap="rnd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ísļide"/>
          <p:cNvSpPr/>
          <p:nvPr/>
        </p:nvSpPr>
        <p:spPr>
          <a:xfrm>
            <a:off x="1604842" y="3468115"/>
            <a:ext cx="482109" cy="482109"/>
          </a:xfrm>
          <a:prstGeom prst="round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b="1"/>
              <a:t>1</a:t>
            </a:r>
            <a:endParaRPr lang="en-US" altLang="zh-CN" b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8469630" y="2945130"/>
            <a:ext cx="6350" cy="2073275"/>
          </a:xfrm>
          <a:prstGeom prst="line">
            <a:avLst/>
          </a:prstGeom>
          <a:ln w="3175" cap="rnd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íŝ1îḑé"/>
          <p:cNvSpPr/>
          <p:nvPr/>
        </p:nvSpPr>
        <p:spPr>
          <a:xfrm>
            <a:off x="7849366" y="4388239"/>
            <a:ext cx="482109" cy="482109"/>
          </a:xfrm>
          <a:prstGeom prst="round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altLang="zh-CN" b="1" dirty="0"/>
              <a:t>2</a:t>
            </a:r>
            <a:endParaRPr lang="en-US" altLang="zh-CN" b="1" dirty="0"/>
          </a:p>
        </p:txBody>
      </p:sp>
      <p:sp>
        <p:nvSpPr>
          <p:cNvPr id="17" name="îSļîḍê"/>
          <p:cNvSpPr/>
          <p:nvPr/>
        </p:nvSpPr>
        <p:spPr>
          <a:xfrm>
            <a:off x="10056441" y="1864775"/>
            <a:ext cx="1464047" cy="1080120"/>
          </a:xfrm>
          <a:prstGeom prst="rect">
            <a:avLst/>
          </a:prstGeom>
          <a:solidFill>
            <a:schemeClr val="tx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8" name="ïSlíḑe"/>
          <p:cNvSpPr/>
          <p:nvPr/>
        </p:nvSpPr>
        <p:spPr>
          <a:xfrm>
            <a:off x="1639473" y="2436531"/>
            <a:ext cx="386816" cy="37927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19" name="iS1íḓè"/>
          <p:cNvSpPr/>
          <p:nvPr/>
        </p:nvSpPr>
        <p:spPr>
          <a:xfrm>
            <a:off x="4768311" y="2436531"/>
            <a:ext cx="386816" cy="37927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20" name="îŝľîḍê"/>
          <p:cNvSpPr/>
          <p:nvPr/>
        </p:nvSpPr>
        <p:spPr>
          <a:xfrm>
            <a:off x="7897151" y="2436531"/>
            <a:ext cx="386816" cy="379273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</a:p>
        </p:txBody>
      </p:sp>
      <p:sp>
        <p:nvSpPr>
          <p:cNvPr id="21" name="iṧļíḍè"/>
          <p:cNvSpPr/>
          <p:nvPr/>
        </p:nvSpPr>
        <p:spPr bwMode="auto">
          <a:xfrm>
            <a:off x="2219325" y="3493135"/>
            <a:ext cx="4587875" cy="56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eaLnBrk="1" hangingPunct="1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  <p:sp>
        <p:nvSpPr>
          <p:cNvPr id="23" name="ïšļîḋe"/>
          <p:cNvSpPr/>
          <p:nvPr/>
        </p:nvSpPr>
        <p:spPr bwMode="auto">
          <a:xfrm>
            <a:off x="6036945" y="4870450"/>
            <a:ext cx="61245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eaLnBrk="1" hangingPunct="1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在业务开发中，无论是为了提升构建效率，或是减小打包文件大小，我们都可以通过编写 webpack 插件来进行流程上的控制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2445385" y="3493135"/>
            <a:ext cx="32562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/>
              <a:t>compilation</a:t>
            </a:r>
            <a:r>
              <a:rPr lang="zh-CN" altLang="en-US" sz="2000"/>
              <a:t> 和 </a:t>
            </a:r>
            <a:r>
              <a:rPr lang="zh-CN" altLang="en-US" sz="2000" b="1"/>
              <a:t>module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文件处理</a:t>
            </a:r>
            <a:r>
              <a:rPr lang="en-US" altLang="zh-CN" dirty="0"/>
              <a:t>loader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058195" y="2476616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常用处理资源文件的</a:t>
            </a:r>
            <a:r>
              <a:rPr lang="en-US" altLang="zh-CN" dirty="0"/>
              <a:t>loader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3" name="iṡļídè"/>
          <p:cNvSpPr/>
          <p:nvPr/>
        </p:nvSpPr>
        <p:spPr bwMode="auto">
          <a:xfrm>
            <a:off x="1992367" y="1196752"/>
            <a:ext cx="3786141" cy="4835390"/>
          </a:xfrm>
          <a:custGeom>
            <a:avLst/>
            <a:gdLst>
              <a:gd name="T0" fmla="*/ 43 w 943"/>
              <a:gd name="T1" fmla="*/ 0 h 1203"/>
              <a:gd name="T2" fmla="*/ 0 w 943"/>
              <a:gd name="T3" fmla="*/ 42 h 1203"/>
              <a:gd name="T4" fmla="*/ 0 w 943"/>
              <a:gd name="T5" fmla="*/ 1160 h 1203"/>
              <a:gd name="T6" fmla="*/ 43 w 943"/>
              <a:gd name="T7" fmla="*/ 1203 h 1203"/>
              <a:gd name="T8" fmla="*/ 943 w 943"/>
              <a:gd name="T9" fmla="*/ 1203 h 1203"/>
              <a:gd name="T10" fmla="*/ 943 w 943"/>
              <a:gd name="T11" fmla="*/ 0 h 1203"/>
              <a:gd name="T12" fmla="*/ 43 w 943"/>
              <a:gd name="T13" fmla="*/ 0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3" h="1203">
                <a:moveTo>
                  <a:pt x="43" y="0"/>
                </a:moveTo>
                <a:cubicBezTo>
                  <a:pt x="20" y="0"/>
                  <a:pt x="0" y="19"/>
                  <a:pt x="0" y="42"/>
                </a:cubicBezTo>
                <a:cubicBezTo>
                  <a:pt x="0" y="1160"/>
                  <a:pt x="0" y="1160"/>
                  <a:pt x="0" y="1160"/>
                </a:cubicBezTo>
                <a:cubicBezTo>
                  <a:pt x="0" y="1184"/>
                  <a:pt x="20" y="1203"/>
                  <a:pt x="43" y="1203"/>
                </a:cubicBezTo>
                <a:cubicBezTo>
                  <a:pt x="943" y="1203"/>
                  <a:pt x="943" y="1203"/>
                  <a:pt x="943" y="1203"/>
                </a:cubicBezTo>
                <a:cubicBezTo>
                  <a:pt x="943" y="0"/>
                  <a:pt x="943" y="0"/>
                  <a:pt x="943" y="0"/>
                </a:cubicBezTo>
                <a:lnTo>
                  <a:pt x="4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64" name="íṡḷíḑè"/>
          <p:cNvSpPr/>
          <p:nvPr/>
        </p:nvSpPr>
        <p:spPr bwMode="auto">
          <a:xfrm>
            <a:off x="6416888" y="1196752"/>
            <a:ext cx="3782745" cy="4835390"/>
          </a:xfrm>
          <a:custGeom>
            <a:avLst/>
            <a:gdLst>
              <a:gd name="T0" fmla="*/ 899 w 942"/>
              <a:gd name="T1" fmla="*/ 1203 h 1203"/>
              <a:gd name="T2" fmla="*/ 942 w 942"/>
              <a:gd name="T3" fmla="*/ 1160 h 1203"/>
              <a:gd name="T4" fmla="*/ 942 w 942"/>
              <a:gd name="T5" fmla="*/ 42 h 1203"/>
              <a:gd name="T6" fmla="*/ 899 w 942"/>
              <a:gd name="T7" fmla="*/ 0 h 1203"/>
              <a:gd name="T8" fmla="*/ 0 w 942"/>
              <a:gd name="T9" fmla="*/ 0 h 1203"/>
              <a:gd name="T10" fmla="*/ 0 w 942"/>
              <a:gd name="T11" fmla="*/ 1203 h 1203"/>
              <a:gd name="T12" fmla="*/ 899 w 942"/>
              <a:gd name="T13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2" h="1203">
                <a:moveTo>
                  <a:pt x="899" y="1203"/>
                </a:moveTo>
                <a:cubicBezTo>
                  <a:pt x="923" y="1203"/>
                  <a:pt x="942" y="1184"/>
                  <a:pt x="942" y="1160"/>
                </a:cubicBezTo>
                <a:cubicBezTo>
                  <a:pt x="942" y="42"/>
                  <a:pt x="942" y="42"/>
                  <a:pt x="942" y="42"/>
                </a:cubicBezTo>
                <a:cubicBezTo>
                  <a:pt x="942" y="19"/>
                  <a:pt x="923" y="0"/>
                  <a:pt x="8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03"/>
                  <a:pt x="0" y="1203"/>
                  <a:pt x="0" y="1203"/>
                </a:cubicBezTo>
                <a:lnTo>
                  <a:pt x="899" y="120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61" name="íśľíde"/>
          <p:cNvSpPr/>
          <p:nvPr/>
        </p:nvSpPr>
        <p:spPr bwMode="auto">
          <a:xfrm>
            <a:off x="5778507" y="1196752"/>
            <a:ext cx="317492" cy="4835390"/>
          </a:xfrm>
          <a:custGeom>
            <a:avLst/>
            <a:gdLst>
              <a:gd name="T0" fmla="*/ 0 w 79"/>
              <a:gd name="T1" fmla="*/ 1203 h 1203"/>
              <a:gd name="T2" fmla="*/ 79 w 79"/>
              <a:gd name="T3" fmla="*/ 1203 h 1203"/>
              <a:gd name="T4" fmla="*/ 79 w 79"/>
              <a:gd name="T5" fmla="*/ 0 h 1203"/>
              <a:gd name="T6" fmla="*/ 0 w 79"/>
              <a:gd name="T7" fmla="*/ 0 h 1203"/>
              <a:gd name="T8" fmla="*/ 0 w 79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1203">
                <a:moveTo>
                  <a:pt x="0" y="1203"/>
                </a:moveTo>
                <a:cubicBezTo>
                  <a:pt x="9" y="1203"/>
                  <a:pt x="44" y="1203"/>
                  <a:pt x="79" y="1203"/>
                </a:cubicBezTo>
                <a:cubicBezTo>
                  <a:pt x="79" y="0"/>
                  <a:pt x="79" y="0"/>
                  <a:pt x="79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62" name="íŝľïḋe"/>
          <p:cNvSpPr/>
          <p:nvPr/>
        </p:nvSpPr>
        <p:spPr bwMode="auto">
          <a:xfrm>
            <a:off x="6095999" y="1196752"/>
            <a:ext cx="320888" cy="4835390"/>
          </a:xfrm>
          <a:custGeom>
            <a:avLst/>
            <a:gdLst>
              <a:gd name="T0" fmla="*/ 80 w 80"/>
              <a:gd name="T1" fmla="*/ 1203 h 1203"/>
              <a:gd name="T2" fmla="*/ 80 w 80"/>
              <a:gd name="T3" fmla="*/ 0 h 1203"/>
              <a:gd name="T4" fmla="*/ 0 w 80"/>
              <a:gd name="T5" fmla="*/ 0 h 1203"/>
              <a:gd name="T6" fmla="*/ 0 w 80"/>
              <a:gd name="T7" fmla="*/ 1203 h 1203"/>
              <a:gd name="T8" fmla="*/ 80 w 80"/>
              <a:gd name="T9" fmla="*/ 1203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03">
                <a:moveTo>
                  <a:pt x="80" y="1203"/>
                </a:moveTo>
                <a:cubicBezTo>
                  <a:pt x="80" y="0"/>
                  <a:pt x="80" y="0"/>
                  <a:pt x="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03"/>
                  <a:pt x="0" y="1203"/>
                  <a:pt x="0" y="1203"/>
                </a:cubicBezTo>
                <a:cubicBezTo>
                  <a:pt x="36" y="1203"/>
                  <a:pt x="71" y="1203"/>
                  <a:pt x="80" y="1203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59" name="iśľiďe"/>
          <p:cNvSpPr/>
          <p:nvPr/>
        </p:nvSpPr>
        <p:spPr bwMode="auto">
          <a:xfrm>
            <a:off x="2072164" y="1276550"/>
            <a:ext cx="3570515" cy="4675795"/>
          </a:xfrm>
          <a:custGeom>
            <a:avLst/>
            <a:gdLst>
              <a:gd name="T0" fmla="*/ 0 w 889"/>
              <a:gd name="T1" fmla="*/ 1140 h 1163"/>
              <a:gd name="T2" fmla="*/ 23 w 889"/>
              <a:gd name="T3" fmla="*/ 1163 h 1163"/>
              <a:gd name="T4" fmla="*/ 867 w 889"/>
              <a:gd name="T5" fmla="*/ 1163 h 1163"/>
              <a:gd name="T6" fmla="*/ 889 w 889"/>
              <a:gd name="T7" fmla="*/ 1140 h 1163"/>
              <a:gd name="T8" fmla="*/ 889 w 889"/>
              <a:gd name="T9" fmla="*/ 22 h 1163"/>
              <a:gd name="T10" fmla="*/ 867 w 889"/>
              <a:gd name="T11" fmla="*/ 0 h 1163"/>
              <a:gd name="T12" fmla="*/ 23 w 889"/>
              <a:gd name="T13" fmla="*/ 0 h 1163"/>
              <a:gd name="T14" fmla="*/ 0 w 889"/>
              <a:gd name="T15" fmla="*/ 22 h 1163"/>
              <a:gd name="T16" fmla="*/ 0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0" y="1140"/>
                </a:moveTo>
                <a:cubicBezTo>
                  <a:pt x="0" y="1153"/>
                  <a:pt x="11" y="1163"/>
                  <a:pt x="23" y="1163"/>
                </a:cubicBezTo>
                <a:cubicBezTo>
                  <a:pt x="867" y="1163"/>
                  <a:pt x="867" y="1163"/>
                  <a:pt x="867" y="1163"/>
                </a:cubicBezTo>
                <a:cubicBezTo>
                  <a:pt x="879" y="1163"/>
                  <a:pt x="889" y="1153"/>
                  <a:pt x="889" y="1140"/>
                </a:cubicBezTo>
                <a:cubicBezTo>
                  <a:pt x="889" y="22"/>
                  <a:pt x="889" y="22"/>
                  <a:pt x="889" y="22"/>
                </a:cubicBezTo>
                <a:cubicBezTo>
                  <a:pt x="889" y="10"/>
                  <a:pt x="879" y="0"/>
                  <a:pt x="86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2"/>
                </a:cubicBezTo>
                <a:lnTo>
                  <a:pt x="0" y="11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60" name="iṩliḍè"/>
          <p:cNvSpPr/>
          <p:nvPr/>
        </p:nvSpPr>
        <p:spPr bwMode="auto">
          <a:xfrm>
            <a:off x="6549315" y="1276550"/>
            <a:ext cx="3570515" cy="4675795"/>
          </a:xfrm>
          <a:custGeom>
            <a:avLst/>
            <a:gdLst>
              <a:gd name="T0" fmla="*/ 889 w 889"/>
              <a:gd name="T1" fmla="*/ 1140 h 1163"/>
              <a:gd name="T2" fmla="*/ 866 w 889"/>
              <a:gd name="T3" fmla="*/ 1163 h 1163"/>
              <a:gd name="T4" fmla="*/ 23 w 889"/>
              <a:gd name="T5" fmla="*/ 1163 h 1163"/>
              <a:gd name="T6" fmla="*/ 0 w 889"/>
              <a:gd name="T7" fmla="*/ 1140 h 1163"/>
              <a:gd name="T8" fmla="*/ 0 w 889"/>
              <a:gd name="T9" fmla="*/ 22 h 1163"/>
              <a:gd name="T10" fmla="*/ 23 w 889"/>
              <a:gd name="T11" fmla="*/ 0 h 1163"/>
              <a:gd name="T12" fmla="*/ 866 w 889"/>
              <a:gd name="T13" fmla="*/ 0 h 1163"/>
              <a:gd name="T14" fmla="*/ 889 w 889"/>
              <a:gd name="T15" fmla="*/ 22 h 1163"/>
              <a:gd name="T16" fmla="*/ 889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889" y="1140"/>
                </a:moveTo>
                <a:cubicBezTo>
                  <a:pt x="889" y="1153"/>
                  <a:pt x="879" y="1163"/>
                  <a:pt x="866" y="1163"/>
                </a:cubicBezTo>
                <a:cubicBezTo>
                  <a:pt x="23" y="1163"/>
                  <a:pt x="23" y="1163"/>
                  <a:pt x="23" y="1163"/>
                </a:cubicBezTo>
                <a:cubicBezTo>
                  <a:pt x="10" y="1163"/>
                  <a:pt x="0" y="1153"/>
                  <a:pt x="0" y="11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866" y="0"/>
                  <a:pt x="866" y="0"/>
                  <a:pt x="866" y="0"/>
                </a:cubicBezTo>
                <a:cubicBezTo>
                  <a:pt x="879" y="0"/>
                  <a:pt x="889" y="10"/>
                  <a:pt x="889" y="22"/>
                </a:cubicBezTo>
                <a:lnTo>
                  <a:pt x="889" y="114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57" name="îśḷîḓê"/>
          <p:cNvSpPr/>
          <p:nvPr/>
        </p:nvSpPr>
        <p:spPr bwMode="auto">
          <a:xfrm>
            <a:off x="2136681" y="1276550"/>
            <a:ext cx="3570517" cy="4675795"/>
          </a:xfrm>
          <a:custGeom>
            <a:avLst/>
            <a:gdLst>
              <a:gd name="T0" fmla="*/ 0 w 889"/>
              <a:gd name="T1" fmla="*/ 1140 h 1163"/>
              <a:gd name="T2" fmla="*/ 23 w 889"/>
              <a:gd name="T3" fmla="*/ 1163 h 1163"/>
              <a:gd name="T4" fmla="*/ 867 w 889"/>
              <a:gd name="T5" fmla="*/ 1163 h 1163"/>
              <a:gd name="T6" fmla="*/ 889 w 889"/>
              <a:gd name="T7" fmla="*/ 1140 h 1163"/>
              <a:gd name="T8" fmla="*/ 889 w 889"/>
              <a:gd name="T9" fmla="*/ 22 h 1163"/>
              <a:gd name="T10" fmla="*/ 867 w 889"/>
              <a:gd name="T11" fmla="*/ 0 h 1163"/>
              <a:gd name="T12" fmla="*/ 23 w 889"/>
              <a:gd name="T13" fmla="*/ 0 h 1163"/>
              <a:gd name="T14" fmla="*/ 0 w 889"/>
              <a:gd name="T15" fmla="*/ 22 h 1163"/>
              <a:gd name="T16" fmla="*/ 0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0" y="1140"/>
                </a:moveTo>
                <a:cubicBezTo>
                  <a:pt x="0" y="1153"/>
                  <a:pt x="11" y="1163"/>
                  <a:pt x="23" y="1163"/>
                </a:cubicBezTo>
                <a:cubicBezTo>
                  <a:pt x="867" y="1163"/>
                  <a:pt x="867" y="1163"/>
                  <a:pt x="867" y="1163"/>
                </a:cubicBezTo>
                <a:cubicBezTo>
                  <a:pt x="879" y="1163"/>
                  <a:pt x="889" y="1153"/>
                  <a:pt x="889" y="1140"/>
                </a:cubicBezTo>
                <a:cubicBezTo>
                  <a:pt x="889" y="22"/>
                  <a:pt x="889" y="22"/>
                  <a:pt x="889" y="22"/>
                </a:cubicBezTo>
                <a:cubicBezTo>
                  <a:pt x="889" y="10"/>
                  <a:pt x="879" y="0"/>
                  <a:pt x="86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2"/>
                </a:cubicBezTo>
                <a:lnTo>
                  <a:pt x="0" y="11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58" name="iṡḷíḑé"/>
          <p:cNvSpPr/>
          <p:nvPr/>
        </p:nvSpPr>
        <p:spPr bwMode="auto">
          <a:xfrm>
            <a:off x="6486498" y="1276550"/>
            <a:ext cx="3568819" cy="4675795"/>
          </a:xfrm>
          <a:custGeom>
            <a:avLst/>
            <a:gdLst>
              <a:gd name="T0" fmla="*/ 889 w 889"/>
              <a:gd name="T1" fmla="*/ 1140 h 1163"/>
              <a:gd name="T2" fmla="*/ 866 w 889"/>
              <a:gd name="T3" fmla="*/ 1163 h 1163"/>
              <a:gd name="T4" fmla="*/ 23 w 889"/>
              <a:gd name="T5" fmla="*/ 1163 h 1163"/>
              <a:gd name="T6" fmla="*/ 0 w 889"/>
              <a:gd name="T7" fmla="*/ 1140 h 1163"/>
              <a:gd name="T8" fmla="*/ 0 w 889"/>
              <a:gd name="T9" fmla="*/ 22 h 1163"/>
              <a:gd name="T10" fmla="*/ 23 w 889"/>
              <a:gd name="T11" fmla="*/ 0 h 1163"/>
              <a:gd name="T12" fmla="*/ 866 w 889"/>
              <a:gd name="T13" fmla="*/ 0 h 1163"/>
              <a:gd name="T14" fmla="*/ 889 w 889"/>
              <a:gd name="T15" fmla="*/ 22 h 1163"/>
              <a:gd name="T16" fmla="*/ 889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889" y="1140"/>
                </a:moveTo>
                <a:cubicBezTo>
                  <a:pt x="889" y="1153"/>
                  <a:pt x="879" y="1163"/>
                  <a:pt x="866" y="1163"/>
                </a:cubicBezTo>
                <a:cubicBezTo>
                  <a:pt x="23" y="1163"/>
                  <a:pt x="23" y="1163"/>
                  <a:pt x="23" y="1163"/>
                </a:cubicBezTo>
                <a:cubicBezTo>
                  <a:pt x="10" y="1163"/>
                  <a:pt x="0" y="1153"/>
                  <a:pt x="0" y="11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866" y="0"/>
                  <a:pt x="866" y="0"/>
                  <a:pt x="866" y="0"/>
                </a:cubicBezTo>
                <a:cubicBezTo>
                  <a:pt x="879" y="0"/>
                  <a:pt x="889" y="10"/>
                  <a:pt x="889" y="22"/>
                </a:cubicBezTo>
                <a:lnTo>
                  <a:pt x="889" y="114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55" name="îSľiḑé"/>
          <p:cNvSpPr/>
          <p:nvPr/>
        </p:nvSpPr>
        <p:spPr bwMode="auto">
          <a:xfrm>
            <a:off x="2201199" y="1276550"/>
            <a:ext cx="3570516" cy="4675795"/>
          </a:xfrm>
          <a:custGeom>
            <a:avLst/>
            <a:gdLst>
              <a:gd name="T0" fmla="*/ 0 w 889"/>
              <a:gd name="T1" fmla="*/ 1140 h 1163"/>
              <a:gd name="T2" fmla="*/ 23 w 889"/>
              <a:gd name="T3" fmla="*/ 1163 h 1163"/>
              <a:gd name="T4" fmla="*/ 867 w 889"/>
              <a:gd name="T5" fmla="*/ 1163 h 1163"/>
              <a:gd name="T6" fmla="*/ 889 w 889"/>
              <a:gd name="T7" fmla="*/ 1140 h 1163"/>
              <a:gd name="T8" fmla="*/ 889 w 889"/>
              <a:gd name="T9" fmla="*/ 22 h 1163"/>
              <a:gd name="T10" fmla="*/ 867 w 889"/>
              <a:gd name="T11" fmla="*/ 0 h 1163"/>
              <a:gd name="T12" fmla="*/ 23 w 889"/>
              <a:gd name="T13" fmla="*/ 0 h 1163"/>
              <a:gd name="T14" fmla="*/ 0 w 889"/>
              <a:gd name="T15" fmla="*/ 22 h 1163"/>
              <a:gd name="T16" fmla="*/ 0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0" y="1140"/>
                </a:moveTo>
                <a:cubicBezTo>
                  <a:pt x="0" y="1153"/>
                  <a:pt x="11" y="1163"/>
                  <a:pt x="23" y="1163"/>
                </a:cubicBezTo>
                <a:cubicBezTo>
                  <a:pt x="867" y="1163"/>
                  <a:pt x="867" y="1163"/>
                  <a:pt x="867" y="1163"/>
                </a:cubicBezTo>
                <a:cubicBezTo>
                  <a:pt x="879" y="1163"/>
                  <a:pt x="889" y="1153"/>
                  <a:pt x="889" y="1140"/>
                </a:cubicBezTo>
                <a:cubicBezTo>
                  <a:pt x="889" y="22"/>
                  <a:pt x="889" y="22"/>
                  <a:pt x="889" y="22"/>
                </a:cubicBezTo>
                <a:cubicBezTo>
                  <a:pt x="889" y="10"/>
                  <a:pt x="879" y="0"/>
                  <a:pt x="86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2"/>
                </a:cubicBezTo>
                <a:lnTo>
                  <a:pt x="0" y="11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56" name="iṡlídê"/>
          <p:cNvSpPr/>
          <p:nvPr/>
        </p:nvSpPr>
        <p:spPr bwMode="auto">
          <a:xfrm>
            <a:off x="6421981" y="1276550"/>
            <a:ext cx="3568818" cy="4675795"/>
          </a:xfrm>
          <a:custGeom>
            <a:avLst/>
            <a:gdLst>
              <a:gd name="T0" fmla="*/ 889 w 889"/>
              <a:gd name="T1" fmla="*/ 1140 h 1163"/>
              <a:gd name="T2" fmla="*/ 866 w 889"/>
              <a:gd name="T3" fmla="*/ 1163 h 1163"/>
              <a:gd name="T4" fmla="*/ 23 w 889"/>
              <a:gd name="T5" fmla="*/ 1163 h 1163"/>
              <a:gd name="T6" fmla="*/ 0 w 889"/>
              <a:gd name="T7" fmla="*/ 1140 h 1163"/>
              <a:gd name="T8" fmla="*/ 0 w 889"/>
              <a:gd name="T9" fmla="*/ 22 h 1163"/>
              <a:gd name="T10" fmla="*/ 23 w 889"/>
              <a:gd name="T11" fmla="*/ 0 h 1163"/>
              <a:gd name="T12" fmla="*/ 866 w 889"/>
              <a:gd name="T13" fmla="*/ 0 h 1163"/>
              <a:gd name="T14" fmla="*/ 889 w 889"/>
              <a:gd name="T15" fmla="*/ 22 h 1163"/>
              <a:gd name="T16" fmla="*/ 889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889" y="1140"/>
                </a:moveTo>
                <a:cubicBezTo>
                  <a:pt x="889" y="1153"/>
                  <a:pt x="879" y="1163"/>
                  <a:pt x="866" y="1163"/>
                </a:cubicBezTo>
                <a:cubicBezTo>
                  <a:pt x="23" y="1163"/>
                  <a:pt x="23" y="1163"/>
                  <a:pt x="23" y="1163"/>
                </a:cubicBezTo>
                <a:cubicBezTo>
                  <a:pt x="10" y="1163"/>
                  <a:pt x="0" y="1153"/>
                  <a:pt x="0" y="11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866" y="0"/>
                  <a:pt x="866" y="0"/>
                  <a:pt x="866" y="0"/>
                </a:cubicBezTo>
                <a:cubicBezTo>
                  <a:pt x="879" y="0"/>
                  <a:pt x="889" y="10"/>
                  <a:pt x="889" y="22"/>
                </a:cubicBezTo>
                <a:lnTo>
                  <a:pt x="889" y="11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53" name="ï$ľïḋe"/>
          <p:cNvSpPr/>
          <p:nvPr/>
        </p:nvSpPr>
        <p:spPr bwMode="auto">
          <a:xfrm>
            <a:off x="2265717" y="1276550"/>
            <a:ext cx="3568819" cy="4675795"/>
          </a:xfrm>
          <a:custGeom>
            <a:avLst/>
            <a:gdLst>
              <a:gd name="T0" fmla="*/ 0 w 889"/>
              <a:gd name="T1" fmla="*/ 1140 h 1163"/>
              <a:gd name="T2" fmla="*/ 23 w 889"/>
              <a:gd name="T3" fmla="*/ 1163 h 1163"/>
              <a:gd name="T4" fmla="*/ 867 w 889"/>
              <a:gd name="T5" fmla="*/ 1163 h 1163"/>
              <a:gd name="T6" fmla="*/ 889 w 889"/>
              <a:gd name="T7" fmla="*/ 1140 h 1163"/>
              <a:gd name="T8" fmla="*/ 889 w 889"/>
              <a:gd name="T9" fmla="*/ 22 h 1163"/>
              <a:gd name="T10" fmla="*/ 867 w 889"/>
              <a:gd name="T11" fmla="*/ 0 h 1163"/>
              <a:gd name="T12" fmla="*/ 23 w 889"/>
              <a:gd name="T13" fmla="*/ 0 h 1163"/>
              <a:gd name="T14" fmla="*/ 0 w 889"/>
              <a:gd name="T15" fmla="*/ 22 h 1163"/>
              <a:gd name="T16" fmla="*/ 0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0" y="1140"/>
                </a:moveTo>
                <a:cubicBezTo>
                  <a:pt x="0" y="1153"/>
                  <a:pt x="11" y="1163"/>
                  <a:pt x="23" y="1163"/>
                </a:cubicBezTo>
                <a:cubicBezTo>
                  <a:pt x="867" y="1163"/>
                  <a:pt x="867" y="1163"/>
                  <a:pt x="867" y="1163"/>
                </a:cubicBezTo>
                <a:cubicBezTo>
                  <a:pt x="879" y="1163"/>
                  <a:pt x="889" y="1153"/>
                  <a:pt x="889" y="1140"/>
                </a:cubicBezTo>
                <a:cubicBezTo>
                  <a:pt x="889" y="22"/>
                  <a:pt x="889" y="22"/>
                  <a:pt x="889" y="22"/>
                </a:cubicBezTo>
                <a:cubicBezTo>
                  <a:pt x="889" y="10"/>
                  <a:pt x="879" y="0"/>
                  <a:pt x="86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2"/>
                </a:cubicBezTo>
                <a:lnTo>
                  <a:pt x="0" y="11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4" name="iśḻiḓê"/>
          <p:cNvSpPr/>
          <p:nvPr/>
        </p:nvSpPr>
        <p:spPr bwMode="auto">
          <a:xfrm>
            <a:off x="6357464" y="1276550"/>
            <a:ext cx="3570516" cy="4675795"/>
          </a:xfrm>
          <a:custGeom>
            <a:avLst/>
            <a:gdLst>
              <a:gd name="T0" fmla="*/ 889 w 889"/>
              <a:gd name="T1" fmla="*/ 1140 h 1163"/>
              <a:gd name="T2" fmla="*/ 866 w 889"/>
              <a:gd name="T3" fmla="*/ 1163 h 1163"/>
              <a:gd name="T4" fmla="*/ 23 w 889"/>
              <a:gd name="T5" fmla="*/ 1163 h 1163"/>
              <a:gd name="T6" fmla="*/ 0 w 889"/>
              <a:gd name="T7" fmla="*/ 1140 h 1163"/>
              <a:gd name="T8" fmla="*/ 0 w 889"/>
              <a:gd name="T9" fmla="*/ 22 h 1163"/>
              <a:gd name="T10" fmla="*/ 23 w 889"/>
              <a:gd name="T11" fmla="*/ 0 h 1163"/>
              <a:gd name="T12" fmla="*/ 866 w 889"/>
              <a:gd name="T13" fmla="*/ 0 h 1163"/>
              <a:gd name="T14" fmla="*/ 889 w 889"/>
              <a:gd name="T15" fmla="*/ 22 h 1163"/>
              <a:gd name="T16" fmla="*/ 889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889" y="1140"/>
                </a:moveTo>
                <a:cubicBezTo>
                  <a:pt x="889" y="1153"/>
                  <a:pt x="879" y="1163"/>
                  <a:pt x="866" y="1163"/>
                </a:cubicBezTo>
                <a:cubicBezTo>
                  <a:pt x="23" y="1163"/>
                  <a:pt x="23" y="1163"/>
                  <a:pt x="23" y="1163"/>
                </a:cubicBezTo>
                <a:cubicBezTo>
                  <a:pt x="10" y="1163"/>
                  <a:pt x="0" y="1153"/>
                  <a:pt x="0" y="11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866" y="0"/>
                  <a:pt x="866" y="0"/>
                  <a:pt x="866" y="0"/>
                </a:cubicBezTo>
                <a:cubicBezTo>
                  <a:pt x="879" y="0"/>
                  <a:pt x="889" y="10"/>
                  <a:pt x="889" y="22"/>
                </a:cubicBezTo>
                <a:lnTo>
                  <a:pt x="889" y="11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1" name="íṣ1îḑê"/>
          <p:cNvSpPr/>
          <p:nvPr/>
        </p:nvSpPr>
        <p:spPr bwMode="auto">
          <a:xfrm>
            <a:off x="2330233" y="1276550"/>
            <a:ext cx="3568819" cy="4675795"/>
          </a:xfrm>
          <a:custGeom>
            <a:avLst/>
            <a:gdLst>
              <a:gd name="T0" fmla="*/ 0 w 889"/>
              <a:gd name="T1" fmla="*/ 1140 h 1163"/>
              <a:gd name="T2" fmla="*/ 23 w 889"/>
              <a:gd name="T3" fmla="*/ 1163 h 1163"/>
              <a:gd name="T4" fmla="*/ 867 w 889"/>
              <a:gd name="T5" fmla="*/ 1163 h 1163"/>
              <a:gd name="T6" fmla="*/ 889 w 889"/>
              <a:gd name="T7" fmla="*/ 1140 h 1163"/>
              <a:gd name="T8" fmla="*/ 889 w 889"/>
              <a:gd name="T9" fmla="*/ 22 h 1163"/>
              <a:gd name="T10" fmla="*/ 867 w 889"/>
              <a:gd name="T11" fmla="*/ 0 h 1163"/>
              <a:gd name="T12" fmla="*/ 23 w 889"/>
              <a:gd name="T13" fmla="*/ 0 h 1163"/>
              <a:gd name="T14" fmla="*/ 0 w 889"/>
              <a:gd name="T15" fmla="*/ 22 h 1163"/>
              <a:gd name="T16" fmla="*/ 0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0" y="1140"/>
                </a:moveTo>
                <a:cubicBezTo>
                  <a:pt x="0" y="1153"/>
                  <a:pt x="11" y="1163"/>
                  <a:pt x="23" y="1163"/>
                </a:cubicBezTo>
                <a:cubicBezTo>
                  <a:pt x="867" y="1163"/>
                  <a:pt x="867" y="1163"/>
                  <a:pt x="867" y="1163"/>
                </a:cubicBezTo>
                <a:cubicBezTo>
                  <a:pt x="879" y="1163"/>
                  <a:pt x="889" y="1153"/>
                  <a:pt x="889" y="1140"/>
                </a:cubicBezTo>
                <a:cubicBezTo>
                  <a:pt x="889" y="22"/>
                  <a:pt x="889" y="22"/>
                  <a:pt x="889" y="22"/>
                </a:cubicBezTo>
                <a:cubicBezTo>
                  <a:pt x="889" y="10"/>
                  <a:pt x="879" y="0"/>
                  <a:pt x="86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2"/>
                </a:cubicBezTo>
                <a:lnTo>
                  <a:pt x="0" y="11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2" name="íşḷîḓê"/>
          <p:cNvSpPr/>
          <p:nvPr/>
        </p:nvSpPr>
        <p:spPr bwMode="auto">
          <a:xfrm>
            <a:off x="6292946" y="1276550"/>
            <a:ext cx="3570516" cy="4675795"/>
          </a:xfrm>
          <a:custGeom>
            <a:avLst/>
            <a:gdLst>
              <a:gd name="T0" fmla="*/ 889 w 889"/>
              <a:gd name="T1" fmla="*/ 1140 h 1163"/>
              <a:gd name="T2" fmla="*/ 866 w 889"/>
              <a:gd name="T3" fmla="*/ 1163 h 1163"/>
              <a:gd name="T4" fmla="*/ 23 w 889"/>
              <a:gd name="T5" fmla="*/ 1163 h 1163"/>
              <a:gd name="T6" fmla="*/ 0 w 889"/>
              <a:gd name="T7" fmla="*/ 1140 h 1163"/>
              <a:gd name="T8" fmla="*/ 0 w 889"/>
              <a:gd name="T9" fmla="*/ 22 h 1163"/>
              <a:gd name="T10" fmla="*/ 23 w 889"/>
              <a:gd name="T11" fmla="*/ 0 h 1163"/>
              <a:gd name="T12" fmla="*/ 866 w 889"/>
              <a:gd name="T13" fmla="*/ 0 h 1163"/>
              <a:gd name="T14" fmla="*/ 889 w 889"/>
              <a:gd name="T15" fmla="*/ 22 h 1163"/>
              <a:gd name="T16" fmla="*/ 889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889" y="1140"/>
                </a:moveTo>
                <a:cubicBezTo>
                  <a:pt x="889" y="1153"/>
                  <a:pt x="879" y="1163"/>
                  <a:pt x="866" y="1163"/>
                </a:cubicBezTo>
                <a:cubicBezTo>
                  <a:pt x="23" y="1163"/>
                  <a:pt x="23" y="1163"/>
                  <a:pt x="23" y="1163"/>
                </a:cubicBezTo>
                <a:cubicBezTo>
                  <a:pt x="10" y="1163"/>
                  <a:pt x="0" y="1153"/>
                  <a:pt x="0" y="11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866" y="0"/>
                  <a:pt x="866" y="0"/>
                  <a:pt x="866" y="0"/>
                </a:cubicBezTo>
                <a:cubicBezTo>
                  <a:pt x="879" y="0"/>
                  <a:pt x="889" y="10"/>
                  <a:pt x="889" y="22"/>
                </a:cubicBezTo>
                <a:lnTo>
                  <a:pt x="889" y="11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9" name="îšḻîde"/>
          <p:cNvSpPr/>
          <p:nvPr/>
        </p:nvSpPr>
        <p:spPr bwMode="auto">
          <a:xfrm>
            <a:off x="2393053" y="1276550"/>
            <a:ext cx="3570516" cy="4675795"/>
          </a:xfrm>
          <a:custGeom>
            <a:avLst/>
            <a:gdLst>
              <a:gd name="T0" fmla="*/ 0 w 889"/>
              <a:gd name="T1" fmla="*/ 1140 h 1163"/>
              <a:gd name="T2" fmla="*/ 23 w 889"/>
              <a:gd name="T3" fmla="*/ 1163 h 1163"/>
              <a:gd name="T4" fmla="*/ 867 w 889"/>
              <a:gd name="T5" fmla="*/ 1163 h 1163"/>
              <a:gd name="T6" fmla="*/ 889 w 889"/>
              <a:gd name="T7" fmla="*/ 1140 h 1163"/>
              <a:gd name="T8" fmla="*/ 889 w 889"/>
              <a:gd name="T9" fmla="*/ 22 h 1163"/>
              <a:gd name="T10" fmla="*/ 867 w 889"/>
              <a:gd name="T11" fmla="*/ 0 h 1163"/>
              <a:gd name="T12" fmla="*/ 23 w 889"/>
              <a:gd name="T13" fmla="*/ 0 h 1163"/>
              <a:gd name="T14" fmla="*/ 0 w 889"/>
              <a:gd name="T15" fmla="*/ 22 h 1163"/>
              <a:gd name="T16" fmla="*/ 0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0" y="1140"/>
                </a:moveTo>
                <a:cubicBezTo>
                  <a:pt x="0" y="1153"/>
                  <a:pt x="11" y="1163"/>
                  <a:pt x="23" y="1163"/>
                </a:cubicBezTo>
                <a:cubicBezTo>
                  <a:pt x="867" y="1163"/>
                  <a:pt x="867" y="1163"/>
                  <a:pt x="867" y="1163"/>
                </a:cubicBezTo>
                <a:cubicBezTo>
                  <a:pt x="879" y="1163"/>
                  <a:pt x="889" y="1153"/>
                  <a:pt x="889" y="1140"/>
                </a:cubicBezTo>
                <a:cubicBezTo>
                  <a:pt x="889" y="22"/>
                  <a:pt x="889" y="22"/>
                  <a:pt x="889" y="22"/>
                </a:cubicBezTo>
                <a:cubicBezTo>
                  <a:pt x="889" y="10"/>
                  <a:pt x="879" y="0"/>
                  <a:pt x="86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2"/>
                </a:cubicBezTo>
                <a:lnTo>
                  <a:pt x="0" y="11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50" name="iś1ïḓè"/>
          <p:cNvSpPr/>
          <p:nvPr/>
        </p:nvSpPr>
        <p:spPr bwMode="auto">
          <a:xfrm>
            <a:off x="6228428" y="1276550"/>
            <a:ext cx="3570516" cy="4675795"/>
          </a:xfrm>
          <a:custGeom>
            <a:avLst/>
            <a:gdLst>
              <a:gd name="T0" fmla="*/ 889 w 889"/>
              <a:gd name="T1" fmla="*/ 1140 h 1163"/>
              <a:gd name="T2" fmla="*/ 866 w 889"/>
              <a:gd name="T3" fmla="*/ 1163 h 1163"/>
              <a:gd name="T4" fmla="*/ 23 w 889"/>
              <a:gd name="T5" fmla="*/ 1163 h 1163"/>
              <a:gd name="T6" fmla="*/ 0 w 889"/>
              <a:gd name="T7" fmla="*/ 1140 h 1163"/>
              <a:gd name="T8" fmla="*/ 0 w 889"/>
              <a:gd name="T9" fmla="*/ 22 h 1163"/>
              <a:gd name="T10" fmla="*/ 23 w 889"/>
              <a:gd name="T11" fmla="*/ 0 h 1163"/>
              <a:gd name="T12" fmla="*/ 866 w 889"/>
              <a:gd name="T13" fmla="*/ 0 h 1163"/>
              <a:gd name="T14" fmla="*/ 889 w 889"/>
              <a:gd name="T15" fmla="*/ 22 h 1163"/>
              <a:gd name="T16" fmla="*/ 889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889" y="1140"/>
                </a:moveTo>
                <a:cubicBezTo>
                  <a:pt x="889" y="1153"/>
                  <a:pt x="879" y="1163"/>
                  <a:pt x="866" y="1163"/>
                </a:cubicBezTo>
                <a:cubicBezTo>
                  <a:pt x="23" y="1163"/>
                  <a:pt x="23" y="1163"/>
                  <a:pt x="23" y="1163"/>
                </a:cubicBezTo>
                <a:cubicBezTo>
                  <a:pt x="10" y="1163"/>
                  <a:pt x="0" y="1153"/>
                  <a:pt x="0" y="11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866" y="0"/>
                  <a:pt x="866" y="0"/>
                  <a:pt x="866" y="0"/>
                </a:cubicBezTo>
                <a:cubicBezTo>
                  <a:pt x="879" y="0"/>
                  <a:pt x="889" y="10"/>
                  <a:pt x="889" y="22"/>
                </a:cubicBezTo>
                <a:lnTo>
                  <a:pt x="889" y="11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47" name="íṡ1îdè"/>
          <p:cNvSpPr/>
          <p:nvPr/>
        </p:nvSpPr>
        <p:spPr bwMode="auto">
          <a:xfrm>
            <a:off x="2457570" y="1276550"/>
            <a:ext cx="3570517" cy="4675795"/>
          </a:xfrm>
          <a:custGeom>
            <a:avLst/>
            <a:gdLst>
              <a:gd name="T0" fmla="*/ 0 w 889"/>
              <a:gd name="T1" fmla="*/ 1140 h 1163"/>
              <a:gd name="T2" fmla="*/ 23 w 889"/>
              <a:gd name="T3" fmla="*/ 1163 h 1163"/>
              <a:gd name="T4" fmla="*/ 867 w 889"/>
              <a:gd name="T5" fmla="*/ 1163 h 1163"/>
              <a:gd name="T6" fmla="*/ 889 w 889"/>
              <a:gd name="T7" fmla="*/ 1140 h 1163"/>
              <a:gd name="T8" fmla="*/ 889 w 889"/>
              <a:gd name="T9" fmla="*/ 22 h 1163"/>
              <a:gd name="T10" fmla="*/ 867 w 889"/>
              <a:gd name="T11" fmla="*/ 0 h 1163"/>
              <a:gd name="T12" fmla="*/ 23 w 889"/>
              <a:gd name="T13" fmla="*/ 0 h 1163"/>
              <a:gd name="T14" fmla="*/ 0 w 889"/>
              <a:gd name="T15" fmla="*/ 22 h 1163"/>
              <a:gd name="T16" fmla="*/ 0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0" y="1140"/>
                </a:moveTo>
                <a:cubicBezTo>
                  <a:pt x="0" y="1153"/>
                  <a:pt x="11" y="1163"/>
                  <a:pt x="23" y="1163"/>
                </a:cubicBezTo>
                <a:cubicBezTo>
                  <a:pt x="867" y="1163"/>
                  <a:pt x="867" y="1163"/>
                  <a:pt x="867" y="1163"/>
                </a:cubicBezTo>
                <a:cubicBezTo>
                  <a:pt x="879" y="1163"/>
                  <a:pt x="889" y="1153"/>
                  <a:pt x="889" y="1140"/>
                </a:cubicBezTo>
                <a:cubicBezTo>
                  <a:pt x="889" y="22"/>
                  <a:pt x="889" y="22"/>
                  <a:pt x="889" y="22"/>
                </a:cubicBezTo>
                <a:cubicBezTo>
                  <a:pt x="889" y="10"/>
                  <a:pt x="879" y="0"/>
                  <a:pt x="86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2"/>
                </a:cubicBezTo>
                <a:lnTo>
                  <a:pt x="0" y="1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</a:p>
        </p:txBody>
      </p:sp>
      <p:sp>
        <p:nvSpPr>
          <p:cNvPr id="48" name="ïṡlîḓê"/>
          <p:cNvSpPr/>
          <p:nvPr/>
        </p:nvSpPr>
        <p:spPr bwMode="auto">
          <a:xfrm>
            <a:off x="6163912" y="1276550"/>
            <a:ext cx="3570517" cy="4675795"/>
          </a:xfrm>
          <a:custGeom>
            <a:avLst/>
            <a:gdLst>
              <a:gd name="T0" fmla="*/ 889 w 889"/>
              <a:gd name="T1" fmla="*/ 1140 h 1163"/>
              <a:gd name="T2" fmla="*/ 866 w 889"/>
              <a:gd name="T3" fmla="*/ 1163 h 1163"/>
              <a:gd name="T4" fmla="*/ 23 w 889"/>
              <a:gd name="T5" fmla="*/ 1163 h 1163"/>
              <a:gd name="T6" fmla="*/ 0 w 889"/>
              <a:gd name="T7" fmla="*/ 1140 h 1163"/>
              <a:gd name="T8" fmla="*/ 0 w 889"/>
              <a:gd name="T9" fmla="*/ 22 h 1163"/>
              <a:gd name="T10" fmla="*/ 23 w 889"/>
              <a:gd name="T11" fmla="*/ 0 h 1163"/>
              <a:gd name="T12" fmla="*/ 866 w 889"/>
              <a:gd name="T13" fmla="*/ 0 h 1163"/>
              <a:gd name="T14" fmla="*/ 889 w 889"/>
              <a:gd name="T15" fmla="*/ 22 h 1163"/>
              <a:gd name="T16" fmla="*/ 889 w 889"/>
              <a:gd name="T17" fmla="*/ 114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9" h="1163">
                <a:moveTo>
                  <a:pt x="889" y="1140"/>
                </a:moveTo>
                <a:cubicBezTo>
                  <a:pt x="889" y="1153"/>
                  <a:pt x="879" y="1163"/>
                  <a:pt x="866" y="1163"/>
                </a:cubicBezTo>
                <a:cubicBezTo>
                  <a:pt x="23" y="1163"/>
                  <a:pt x="23" y="1163"/>
                  <a:pt x="23" y="1163"/>
                </a:cubicBezTo>
                <a:cubicBezTo>
                  <a:pt x="10" y="1163"/>
                  <a:pt x="0" y="1153"/>
                  <a:pt x="0" y="11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866" y="0"/>
                  <a:pt x="866" y="0"/>
                  <a:pt x="866" y="0"/>
                </a:cubicBezTo>
                <a:cubicBezTo>
                  <a:pt x="879" y="0"/>
                  <a:pt x="889" y="10"/>
                  <a:pt x="889" y="22"/>
                </a:cubicBezTo>
                <a:lnTo>
                  <a:pt x="889" y="1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</a:p>
        </p:txBody>
      </p:sp>
      <p:sp>
        <p:nvSpPr>
          <p:cNvPr id="15" name="îṩḷíde"/>
          <p:cNvSpPr/>
          <p:nvPr/>
        </p:nvSpPr>
        <p:spPr bwMode="auto">
          <a:xfrm>
            <a:off x="6301434" y="1570273"/>
            <a:ext cx="127336" cy="4084953"/>
          </a:xfrm>
          <a:custGeom>
            <a:avLst/>
            <a:gdLst>
              <a:gd name="T0" fmla="*/ 16 w 32"/>
              <a:gd name="T1" fmla="*/ 0 h 1016"/>
              <a:gd name="T2" fmla="*/ 16 w 32"/>
              <a:gd name="T3" fmla="*/ 32 h 1016"/>
              <a:gd name="T4" fmla="*/ 16 w 32"/>
              <a:gd name="T5" fmla="*/ 82 h 1016"/>
              <a:gd name="T6" fmla="*/ 16 w 32"/>
              <a:gd name="T7" fmla="*/ 114 h 1016"/>
              <a:gd name="T8" fmla="*/ 16 w 32"/>
              <a:gd name="T9" fmla="*/ 82 h 1016"/>
              <a:gd name="T10" fmla="*/ 0 w 32"/>
              <a:gd name="T11" fmla="*/ 180 h 1016"/>
              <a:gd name="T12" fmla="*/ 32 w 32"/>
              <a:gd name="T13" fmla="*/ 180 h 1016"/>
              <a:gd name="T14" fmla="*/ 16 w 32"/>
              <a:gd name="T15" fmla="*/ 246 h 1016"/>
              <a:gd name="T16" fmla="*/ 16 w 32"/>
              <a:gd name="T17" fmla="*/ 278 h 1016"/>
              <a:gd name="T18" fmla="*/ 16 w 32"/>
              <a:gd name="T19" fmla="*/ 246 h 1016"/>
              <a:gd name="T20" fmla="*/ 0 w 32"/>
              <a:gd name="T21" fmla="*/ 344 h 1016"/>
              <a:gd name="T22" fmla="*/ 32 w 32"/>
              <a:gd name="T23" fmla="*/ 344 h 1016"/>
              <a:gd name="T24" fmla="*/ 16 w 32"/>
              <a:gd name="T25" fmla="*/ 410 h 1016"/>
              <a:gd name="T26" fmla="*/ 16 w 32"/>
              <a:gd name="T27" fmla="*/ 442 h 1016"/>
              <a:gd name="T28" fmla="*/ 16 w 32"/>
              <a:gd name="T29" fmla="*/ 410 h 1016"/>
              <a:gd name="T30" fmla="*/ 0 w 32"/>
              <a:gd name="T31" fmla="*/ 508 h 1016"/>
              <a:gd name="T32" fmla="*/ 32 w 32"/>
              <a:gd name="T33" fmla="*/ 508 h 1016"/>
              <a:gd name="T34" fmla="*/ 16 w 32"/>
              <a:gd name="T35" fmla="*/ 574 h 1016"/>
              <a:gd name="T36" fmla="*/ 16 w 32"/>
              <a:gd name="T37" fmla="*/ 606 h 1016"/>
              <a:gd name="T38" fmla="*/ 16 w 32"/>
              <a:gd name="T39" fmla="*/ 574 h 1016"/>
              <a:gd name="T40" fmla="*/ 0 w 32"/>
              <a:gd name="T41" fmla="*/ 672 h 1016"/>
              <a:gd name="T42" fmla="*/ 32 w 32"/>
              <a:gd name="T43" fmla="*/ 672 h 1016"/>
              <a:gd name="T44" fmla="*/ 16 w 32"/>
              <a:gd name="T45" fmla="*/ 738 h 1016"/>
              <a:gd name="T46" fmla="*/ 16 w 32"/>
              <a:gd name="T47" fmla="*/ 770 h 1016"/>
              <a:gd name="T48" fmla="*/ 16 w 32"/>
              <a:gd name="T49" fmla="*/ 738 h 1016"/>
              <a:gd name="T50" fmla="*/ 0 w 32"/>
              <a:gd name="T51" fmla="*/ 836 h 1016"/>
              <a:gd name="T52" fmla="*/ 32 w 32"/>
              <a:gd name="T53" fmla="*/ 836 h 1016"/>
              <a:gd name="T54" fmla="*/ 16 w 32"/>
              <a:gd name="T55" fmla="*/ 902 h 1016"/>
              <a:gd name="T56" fmla="*/ 16 w 32"/>
              <a:gd name="T57" fmla="*/ 934 h 1016"/>
              <a:gd name="T58" fmla="*/ 16 w 32"/>
              <a:gd name="T59" fmla="*/ 902 h 1016"/>
              <a:gd name="T60" fmla="*/ 0 w 32"/>
              <a:gd name="T61" fmla="*/ 1000 h 1016"/>
              <a:gd name="T62" fmla="*/ 32 w 32"/>
              <a:gd name="T63" fmla="*/ 100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" h="1016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cubicBezTo>
                  <a:pt x="7" y="32"/>
                  <a:pt x="0" y="25"/>
                  <a:pt x="0" y="16"/>
                </a:cubicBezTo>
                <a:close/>
                <a:moveTo>
                  <a:pt x="16" y="82"/>
                </a:moveTo>
                <a:cubicBezTo>
                  <a:pt x="7" y="82"/>
                  <a:pt x="0" y="89"/>
                  <a:pt x="0" y="98"/>
                </a:cubicBezTo>
                <a:cubicBezTo>
                  <a:pt x="0" y="107"/>
                  <a:pt x="7" y="114"/>
                  <a:pt x="16" y="114"/>
                </a:cubicBezTo>
                <a:cubicBezTo>
                  <a:pt x="25" y="114"/>
                  <a:pt x="32" y="107"/>
                  <a:pt x="32" y="98"/>
                </a:cubicBezTo>
                <a:cubicBezTo>
                  <a:pt x="32" y="89"/>
                  <a:pt x="25" y="82"/>
                  <a:pt x="16" y="82"/>
                </a:cubicBezTo>
                <a:close/>
                <a:moveTo>
                  <a:pt x="16" y="164"/>
                </a:moveTo>
                <a:cubicBezTo>
                  <a:pt x="7" y="164"/>
                  <a:pt x="0" y="171"/>
                  <a:pt x="0" y="180"/>
                </a:cubicBezTo>
                <a:cubicBezTo>
                  <a:pt x="0" y="189"/>
                  <a:pt x="7" y="196"/>
                  <a:pt x="16" y="196"/>
                </a:cubicBezTo>
                <a:cubicBezTo>
                  <a:pt x="25" y="196"/>
                  <a:pt x="32" y="189"/>
                  <a:pt x="32" y="180"/>
                </a:cubicBezTo>
                <a:cubicBezTo>
                  <a:pt x="32" y="171"/>
                  <a:pt x="25" y="164"/>
                  <a:pt x="16" y="164"/>
                </a:cubicBezTo>
                <a:close/>
                <a:moveTo>
                  <a:pt x="16" y="246"/>
                </a:moveTo>
                <a:cubicBezTo>
                  <a:pt x="7" y="246"/>
                  <a:pt x="0" y="253"/>
                  <a:pt x="0" y="262"/>
                </a:cubicBezTo>
                <a:cubicBezTo>
                  <a:pt x="0" y="271"/>
                  <a:pt x="7" y="278"/>
                  <a:pt x="16" y="278"/>
                </a:cubicBezTo>
                <a:cubicBezTo>
                  <a:pt x="25" y="278"/>
                  <a:pt x="32" y="271"/>
                  <a:pt x="32" y="262"/>
                </a:cubicBezTo>
                <a:cubicBezTo>
                  <a:pt x="32" y="253"/>
                  <a:pt x="25" y="246"/>
                  <a:pt x="16" y="246"/>
                </a:cubicBezTo>
                <a:close/>
                <a:moveTo>
                  <a:pt x="16" y="328"/>
                </a:moveTo>
                <a:cubicBezTo>
                  <a:pt x="7" y="328"/>
                  <a:pt x="0" y="335"/>
                  <a:pt x="0" y="344"/>
                </a:cubicBezTo>
                <a:cubicBezTo>
                  <a:pt x="0" y="353"/>
                  <a:pt x="7" y="360"/>
                  <a:pt x="16" y="360"/>
                </a:cubicBezTo>
                <a:cubicBezTo>
                  <a:pt x="25" y="360"/>
                  <a:pt x="32" y="353"/>
                  <a:pt x="32" y="344"/>
                </a:cubicBezTo>
                <a:cubicBezTo>
                  <a:pt x="32" y="335"/>
                  <a:pt x="25" y="328"/>
                  <a:pt x="16" y="328"/>
                </a:cubicBezTo>
                <a:close/>
                <a:moveTo>
                  <a:pt x="16" y="410"/>
                </a:moveTo>
                <a:cubicBezTo>
                  <a:pt x="7" y="410"/>
                  <a:pt x="0" y="417"/>
                  <a:pt x="0" y="426"/>
                </a:cubicBezTo>
                <a:cubicBezTo>
                  <a:pt x="0" y="435"/>
                  <a:pt x="7" y="442"/>
                  <a:pt x="16" y="442"/>
                </a:cubicBezTo>
                <a:cubicBezTo>
                  <a:pt x="25" y="442"/>
                  <a:pt x="32" y="435"/>
                  <a:pt x="32" y="426"/>
                </a:cubicBezTo>
                <a:cubicBezTo>
                  <a:pt x="32" y="417"/>
                  <a:pt x="25" y="410"/>
                  <a:pt x="16" y="410"/>
                </a:cubicBezTo>
                <a:close/>
                <a:moveTo>
                  <a:pt x="16" y="492"/>
                </a:moveTo>
                <a:cubicBezTo>
                  <a:pt x="7" y="492"/>
                  <a:pt x="0" y="499"/>
                  <a:pt x="0" y="508"/>
                </a:cubicBezTo>
                <a:cubicBezTo>
                  <a:pt x="0" y="517"/>
                  <a:pt x="7" y="524"/>
                  <a:pt x="16" y="524"/>
                </a:cubicBezTo>
                <a:cubicBezTo>
                  <a:pt x="25" y="524"/>
                  <a:pt x="32" y="517"/>
                  <a:pt x="32" y="508"/>
                </a:cubicBezTo>
                <a:cubicBezTo>
                  <a:pt x="32" y="499"/>
                  <a:pt x="25" y="492"/>
                  <a:pt x="16" y="492"/>
                </a:cubicBezTo>
                <a:close/>
                <a:moveTo>
                  <a:pt x="16" y="574"/>
                </a:moveTo>
                <a:cubicBezTo>
                  <a:pt x="7" y="574"/>
                  <a:pt x="0" y="581"/>
                  <a:pt x="0" y="590"/>
                </a:cubicBezTo>
                <a:cubicBezTo>
                  <a:pt x="0" y="599"/>
                  <a:pt x="7" y="606"/>
                  <a:pt x="16" y="606"/>
                </a:cubicBezTo>
                <a:cubicBezTo>
                  <a:pt x="25" y="606"/>
                  <a:pt x="32" y="599"/>
                  <a:pt x="32" y="590"/>
                </a:cubicBezTo>
                <a:cubicBezTo>
                  <a:pt x="32" y="581"/>
                  <a:pt x="25" y="574"/>
                  <a:pt x="16" y="574"/>
                </a:cubicBezTo>
                <a:close/>
                <a:moveTo>
                  <a:pt x="16" y="656"/>
                </a:moveTo>
                <a:cubicBezTo>
                  <a:pt x="7" y="656"/>
                  <a:pt x="0" y="663"/>
                  <a:pt x="0" y="672"/>
                </a:cubicBezTo>
                <a:cubicBezTo>
                  <a:pt x="0" y="681"/>
                  <a:pt x="7" y="688"/>
                  <a:pt x="16" y="688"/>
                </a:cubicBezTo>
                <a:cubicBezTo>
                  <a:pt x="25" y="688"/>
                  <a:pt x="32" y="681"/>
                  <a:pt x="32" y="672"/>
                </a:cubicBezTo>
                <a:cubicBezTo>
                  <a:pt x="32" y="663"/>
                  <a:pt x="25" y="656"/>
                  <a:pt x="16" y="656"/>
                </a:cubicBezTo>
                <a:close/>
                <a:moveTo>
                  <a:pt x="16" y="738"/>
                </a:moveTo>
                <a:cubicBezTo>
                  <a:pt x="7" y="738"/>
                  <a:pt x="0" y="745"/>
                  <a:pt x="0" y="754"/>
                </a:cubicBezTo>
                <a:cubicBezTo>
                  <a:pt x="0" y="763"/>
                  <a:pt x="7" y="770"/>
                  <a:pt x="16" y="770"/>
                </a:cubicBezTo>
                <a:cubicBezTo>
                  <a:pt x="25" y="770"/>
                  <a:pt x="32" y="763"/>
                  <a:pt x="32" y="754"/>
                </a:cubicBezTo>
                <a:cubicBezTo>
                  <a:pt x="32" y="745"/>
                  <a:pt x="25" y="738"/>
                  <a:pt x="16" y="738"/>
                </a:cubicBezTo>
                <a:close/>
                <a:moveTo>
                  <a:pt x="16" y="820"/>
                </a:moveTo>
                <a:cubicBezTo>
                  <a:pt x="7" y="820"/>
                  <a:pt x="0" y="827"/>
                  <a:pt x="0" y="836"/>
                </a:cubicBezTo>
                <a:cubicBezTo>
                  <a:pt x="0" y="845"/>
                  <a:pt x="7" y="852"/>
                  <a:pt x="16" y="852"/>
                </a:cubicBezTo>
                <a:cubicBezTo>
                  <a:pt x="25" y="852"/>
                  <a:pt x="32" y="845"/>
                  <a:pt x="32" y="836"/>
                </a:cubicBezTo>
                <a:cubicBezTo>
                  <a:pt x="32" y="827"/>
                  <a:pt x="25" y="820"/>
                  <a:pt x="16" y="820"/>
                </a:cubicBezTo>
                <a:close/>
                <a:moveTo>
                  <a:pt x="16" y="902"/>
                </a:moveTo>
                <a:cubicBezTo>
                  <a:pt x="7" y="902"/>
                  <a:pt x="0" y="909"/>
                  <a:pt x="0" y="918"/>
                </a:cubicBezTo>
                <a:cubicBezTo>
                  <a:pt x="0" y="927"/>
                  <a:pt x="7" y="934"/>
                  <a:pt x="16" y="934"/>
                </a:cubicBezTo>
                <a:cubicBezTo>
                  <a:pt x="25" y="934"/>
                  <a:pt x="32" y="927"/>
                  <a:pt x="32" y="918"/>
                </a:cubicBezTo>
                <a:cubicBezTo>
                  <a:pt x="32" y="909"/>
                  <a:pt x="25" y="902"/>
                  <a:pt x="16" y="902"/>
                </a:cubicBezTo>
                <a:close/>
                <a:moveTo>
                  <a:pt x="16" y="984"/>
                </a:moveTo>
                <a:cubicBezTo>
                  <a:pt x="7" y="984"/>
                  <a:pt x="0" y="991"/>
                  <a:pt x="0" y="1000"/>
                </a:cubicBezTo>
                <a:cubicBezTo>
                  <a:pt x="0" y="1009"/>
                  <a:pt x="7" y="1016"/>
                  <a:pt x="16" y="1016"/>
                </a:cubicBezTo>
                <a:cubicBezTo>
                  <a:pt x="25" y="1016"/>
                  <a:pt x="32" y="1009"/>
                  <a:pt x="32" y="1000"/>
                </a:cubicBezTo>
                <a:cubicBezTo>
                  <a:pt x="32" y="991"/>
                  <a:pt x="25" y="984"/>
                  <a:pt x="16" y="98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6" name="i$ļîdè"/>
          <p:cNvSpPr/>
          <p:nvPr/>
        </p:nvSpPr>
        <p:spPr bwMode="auto">
          <a:xfrm>
            <a:off x="6301434" y="1570273"/>
            <a:ext cx="83193" cy="4084953"/>
          </a:xfrm>
          <a:custGeom>
            <a:avLst/>
            <a:gdLst>
              <a:gd name="T0" fmla="*/ 16 w 21"/>
              <a:gd name="T1" fmla="*/ 246 h 1016"/>
              <a:gd name="T2" fmla="*/ 9 w 21"/>
              <a:gd name="T3" fmla="*/ 262 h 1016"/>
              <a:gd name="T4" fmla="*/ 16 w 21"/>
              <a:gd name="T5" fmla="*/ 278 h 1016"/>
              <a:gd name="T6" fmla="*/ 16 w 21"/>
              <a:gd name="T7" fmla="*/ 524 h 1016"/>
              <a:gd name="T8" fmla="*/ 9 w 21"/>
              <a:gd name="T9" fmla="*/ 508 h 1016"/>
              <a:gd name="T10" fmla="*/ 16 w 21"/>
              <a:gd name="T11" fmla="*/ 492 h 1016"/>
              <a:gd name="T12" fmla="*/ 16 w 21"/>
              <a:gd name="T13" fmla="*/ 524 h 1016"/>
              <a:gd name="T14" fmla="*/ 21 w 21"/>
              <a:gd name="T15" fmla="*/ 359 h 1016"/>
              <a:gd name="T16" fmla="*/ 21 w 21"/>
              <a:gd name="T17" fmla="*/ 329 h 1016"/>
              <a:gd name="T18" fmla="*/ 0 w 21"/>
              <a:gd name="T19" fmla="*/ 344 h 1016"/>
              <a:gd name="T20" fmla="*/ 16 w 21"/>
              <a:gd name="T21" fmla="*/ 442 h 1016"/>
              <a:gd name="T22" fmla="*/ 9 w 21"/>
              <a:gd name="T23" fmla="*/ 426 h 1016"/>
              <a:gd name="T24" fmla="*/ 16 w 21"/>
              <a:gd name="T25" fmla="*/ 410 h 1016"/>
              <a:gd name="T26" fmla="*/ 16 w 21"/>
              <a:gd name="T27" fmla="*/ 442 h 1016"/>
              <a:gd name="T28" fmla="*/ 21 w 21"/>
              <a:gd name="T29" fmla="*/ 113 h 1016"/>
              <a:gd name="T30" fmla="*/ 21 w 21"/>
              <a:gd name="T31" fmla="*/ 83 h 1016"/>
              <a:gd name="T32" fmla="*/ 0 w 21"/>
              <a:gd name="T33" fmla="*/ 98 h 1016"/>
              <a:gd name="T34" fmla="*/ 16 w 21"/>
              <a:gd name="T35" fmla="*/ 32 h 1016"/>
              <a:gd name="T36" fmla="*/ 9 w 21"/>
              <a:gd name="T37" fmla="*/ 16 h 1016"/>
              <a:gd name="T38" fmla="*/ 16 w 21"/>
              <a:gd name="T39" fmla="*/ 0 h 1016"/>
              <a:gd name="T40" fmla="*/ 16 w 21"/>
              <a:gd name="T41" fmla="*/ 32 h 1016"/>
              <a:gd name="T42" fmla="*/ 21 w 21"/>
              <a:gd name="T43" fmla="*/ 195 h 1016"/>
              <a:gd name="T44" fmla="*/ 21 w 21"/>
              <a:gd name="T45" fmla="*/ 165 h 1016"/>
              <a:gd name="T46" fmla="*/ 0 w 21"/>
              <a:gd name="T47" fmla="*/ 180 h 1016"/>
              <a:gd name="T48" fmla="*/ 16 w 21"/>
              <a:gd name="T49" fmla="*/ 934 h 1016"/>
              <a:gd name="T50" fmla="*/ 9 w 21"/>
              <a:gd name="T51" fmla="*/ 918 h 1016"/>
              <a:gd name="T52" fmla="*/ 16 w 21"/>
              <a:gd name="T53" fmla="*/ 902 h 1016"/>
              <a:gd name="T54" fmla="*/ 16 w 21"/>
              <a:gd name="T55" fmla="*/ 934 h 1016"/>
              <a:gd name="T56" fmla="*/ 21 w 21"/>
              <a:gd name="T57" fmla="*/ 985 h 1016"/>
              <a:gd name="T58" fmla="*/ 0 w 21"/>
              <a:gd name="T59" fmla="*/ 1000 h 1016"/>
              <a:gd name="T60" fmla="*/ 21 w 21"/>
              <a:gd name="T61" fmla="*/ 1015 h 1016"/>
              <a:gd name="T62" fmla="*/ 16 w 21"/>
              <a:gd name="T63" fmla="*/ 852 h 1016"/>
              <a:gd name="T64" fmla="*/ 9 w 21"/>
              <a:gd name="T65" fmla="*/ 836 h 1016"/>
              <a:gd name="T66" fmla="*/ 16 w 21"/>
              <a:gd name="T67" fmla="*/ 820 h 1016"/>
              <a:gd name="T68" fmla="*/ 16 w 21"/>
              <a:gd name="T69" fmla="*/ 852 h 1016"/>
              <a:gd name="T70" fmla="*/ 21 w 21"/>
              <a:gd name="T71" fmla="*/ 687 h 1016"/>
              <a:gd name="T72" fmla="*/ 21 w 21"/>
              <a:gd name="T73" fmla="*/ 657 h 1016"/>
              <a:gd name="T74" fmla="*/ 0 w 21"/>
              <a:gd name="T75" fmla="*/ 672 h 1016"/>
              <a:gd name="T76" fmla="*/ 16 w 21"/>
              <a:gd name="T77" fmla="*/ 770 h 1016"/>
              <a:gd name="T78" fmla="*/ 9 w 21"/>
              <a:gd name="T79" fmla="*/ 754 h 1016"/>
              <a:gd name="T80" fmla="*/ 16 w 21"/>
              <a:gd name="T81" fmla="*/ 738 h 1016"/>
              <a:gd name="T82" fmla="*/ 16 w 21"/>
              <a:gd name="T83" fmla="*/ 770 h 1016"/>
              <a:gd name="T84" fmla="*/ 21 w 21"/>
              <a:gd name="T85" fmla="*/ 605 h 1016"/>
              <a:gd name="T86" fmla="*/ 21 w 21"/>
              <a:gd name="T87" fmla="*/ 575 h 1016"/>
              <a:gd name="T88" fmla="*/ 0 w 21"/>
              <a:gd name="T89" fmla="*/ 59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" h="1016">
                <a:moveTo>
                  <a:pt x="0" y="262"/>
                </a:moveTo>
                <a:cubicBezTo>
                  <a:pt x="0" y="253"/>
                  <a:pt x="7" y="246"/>
                  <a:pt x="16" y="246"/>
                </a:cubicBezTo>
                <a:cubicBezTo>
                  <a:pt x="18" y="246"/>
                  <a:pt x="19" y="247"/>
                  <a:pt x="21" y="247"/>
                </a:cubicBezTo>
                <a:cubicBezTo>
                  <a:pt x="14" y="249"/>
                  <a:pt x="9" y="255"/>
                  <a:pt x="9" y="262"/>
                </a:cubicBezTo>
                <a:cubicBezTo>
                  <a:pt x="9" y="269"/>
                  <a:pt x="14" y="275"/>
                  <a:pt x="21" y="277"/>
                </a:cubicBezTo>
                <a:cubicBezTo>
                  <a:pt x="19" y="278"/>
                  <a:pt x="18" y="278"/>
                  <a:pt x="16" y="278"/>
                </a:cubicBezTo>
                <a:cubicBezTo>
                  <a:pt x="7" y="278"/>
                  <a:pt x="0" y="271"/>
                  <a:pt x="0" y="262"/>
                </a:cubicBezTo>
                <a:close/>
                <a:moveTo>
                  <a:pt x="16" y="524"/>
                </a:moveTo>
                <a:cubicBezTo>
                  <a:pt x="18" y="524"/>
                  <a:pt x="19" y="524"/>
                  <a:pt x="21" y="523"/>
                </a:cubicBezTo>
                <a:cubicBezTo>
                  <a:pt x="14" y="521"/>
                  <a:pt x="9" y="515"/>
                  <a:pt x="9" y="508"/>
                </a:cubicBezTo>
                <a:cubicBezTo>
                  <a:pt x="9" y="501"/>
                  <a:pt x="14" y="495"/>
                  <a:pt x="21" y="493"/>
                </a:cubicBezTo>
                <a:cubicBezTo>
                  <a:pt x="19" y="493"/>
                  <a:pt x="18" y="492"/>
                  <a:pt x="16" y="492"/>
                </a:cubicBezTo>
                <a:cubicBezTo>
                  <a:pt x="7" y="492"/>
                  <a:pt x="0" y="499"/>
                  <a:pt x="0" y="508"/>
                </a:cubicBezTo>
                <a:cubicBezTo>
                  <a:pt x="0" y="517"/>
                  <a:pt x="7" y="524"/>
                  <a:pt x="16" y="524"/>
                </a:cubicBezTo>
                <a:close/>
                <a:moveTo>
                  <a:pt x="16" y="360"/>
                </a:moveTo>
                <a:cubicBezTo>
                  <a:pt x="18" y="360"/>
                  <a:pt x="19" y="360"/>
                  <a:pt x="21" y="359"/>
                </a:cubicBezTo>
                <a:cubicBezTo>
                  <a:pt x="14" y="357"/>
                  <a:pt x="9" y="351"/>
                  <a:pt x="9" y="344"/>
                </a:cubicBezTo>
                <a:cubicBezTo>
                  <a:pt x="9" y="337"/>
                  <a:pt x="14" y="331"/>
                  <a:pt x="21" y="329"/>
                </a:cubicBezTo>
                <a:cubicBezTo>
                  <a:pt x="19" y="329"/>
                  <a:pt x="18" y="328"/>
                  <a:pt x="16" y="328"/>
                </a:cubicBezTo>
                <a:cubicBezTo>
                  <a:pt x="7" y="328"/>
                  <a:pt x="0" y="335"/>
                  <a:pt x="0" y="344"/>
                </a:cubicBezTo>
                <a:cubicBezTo>
                  <a:pt x="0" y="353"/>
                  <a:pt x="7" y="360"/>
                  <a:pt x="16" y="360"/>
                </a:cubicBezTo>
                <a:close/>
                <a:moveTo>
                  <a:pt x="16" y="442"/>
                </a:moveTo>
                <a:cubicBezTo>
                  <a:pt x="18" y="442"/>
                  <a:pt x="19" y="442"/>
                  <a:pt x="21" y="441"/>
                </a:cubicBezTo>
                <a:cubicBezTo>
                  <a:pt x="14" y="439"/>
                  <a:pt x="9" y="433"/>
                  <a:pt x="9" y="426"/>
                </a:cubicBezTo>
                <a:cubicBezTo>
                  <a:pt x="9" y="419"/>
                  <a:pt x="14" y="413"/>
                  <a:pt x="21" y="411"/>
                </a:cubicBezTo>
                <a:cubicBezTo>
                  <a:pt x="19" y="411"/>
                  <a:pt x="18" y="410"/>
                  <a:pt x="16" y="410"/>
                </a:cubicBezTo>
                <a:cubicBezTo>
                  <a:pt x="7" y="410"/>
                  <a:pt x="0" y="417"/>
                  <a:pt x="0" y="426"/>
                </a:cubicBezTo>
                <a:cubicBezTo>
                  <a:pt x="0" y="435"/>
                  <a:pt x="7" y="442"/>
                  <a:pt x="16" y="442"/>
                </a:cubicBezTo>
                <a:close/>
                <a:moveTo>
                  <a:pt x="16" y="114"/>
                </a:moveTo>
                <a:cubicBezTo>
                  <a:pt x="18" y="114"/>
                  <a:pt x="19" y="114"/>
                  <a:pt x="21" y="113"/>
                </a:cubicBezTo>
                <a:cubicBezTo>
                  <a:pt x="14" y="111"/>
                  <a:pt x="9" y="105"/>
                  <a:pt x="9" y="98"/>
                </a:cubicBezTo>
                <a:cubicBezTo>
                  <a:pt x="9" y="91"/>
                  <a:pt x="14" y="85"/>
                  <a:pt x="21" y="83"/>
                </a:cubicBezTo>
                <a:cubicBezTo>
                  <a:pt x="19" y="83"/>
                  <a:pt x="18" y="82"/>
                  <a:pt x="16" y="82"/>
                </a:cubicBezTo>
                <a:cubicBezTo>
                  <a:pt x="7" y="82"/>
                  <a:pt x="0" y="89"/>
                  <a:pt x="0" y="98"/>
                </a:cubicBezTo>
                <a:cubicBezTo>
                  <a:pt x="0" y="107"/>
                  <a:pt x="7" y="114"/>
                  <a:pt x="16" y="114"/>
                </a:cubicBezTo>
                <a:close/>
                <a:moveTo>
                  <a:pt x="16" y="32"/>
                </a:moveTo>
                <a:cubicBezTo>
                  <a:pt x="18" y="32"/>
                  <a:pt x="19" y="32"/>
                  <a:pt x="21" y="31"/>
                </a:cubicBezTo>
                <a:cubicBezTo>
                  <a:pt x="14" y="29"/>
                  <a:pt x="9" y="23"/>
                  <a:pt x="9" y="16"/>
                </a:cubicBezTo>
                <a:cubicBezTo>
                  <a:pt x="9" y="9"/>
                  <a:pt x="14" y="3"/>
                  <a:pt x="21" y="1"/>
                </a:cubicBezTo>
                <a:cubicBezTo>
                  <a:pt x="19" y="1"/>
                  <a:pt x="18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5"/>
                  <a:pt x="7" y="32"/>
                  <a:pt x="16" y="32"/>
                </a:cubicBezTo>
                <a:close/>
                <a:moveTo>
                  <a:pt x="16" y="196"/>
                </a:moveTo>
                <a:cubicBezTo>
                  <a:pt x="18" y="196"/>
                  <a:pt x="19" y="196"/>
                  <a:pt x="21" y="195"/>
                </a:cubicBezTo>
                <a:cubicBezTo>
                  <a:pt x="14" y="193"/>
                  <a:pt x="9" y="187"/>
                  <a:pt x="9" y="180"/>
                </a:cubicBezTo>
                <a:cubicBezTo>
                  <a:pt x="9" y="173"/>
                  <a:pt x="14" y="167"/>
                  <a:pt x="21" y="165"/>
                </a:cubicBezTo>
                <a:cubicBezTo>
                  <a:pt x="19" y="165"/>
                  <a:pt x="18" y="164"/>
                  <a:pt x="16" y="164"/>
                </a:cubicBezTo>
                <a:cubicBezTo>
                  <a:pt x="7" y="164"/>
                  <a:pt x="0" y="171"/>
                  <a:pt x="0" y="180"/>
                </a:cubicBezTo>
                <a:cubicBezTo>
                  <a:pt x="0" y="189"/>
                  <a:pt x="7" y="196"/>
                  <a:pt x="16" y="196"/>
                </a:cubicBezTo>
                <a:close/>
                <a:moveTo>
                  <a:pt x="16" y="934"/>
                </a:moveTo>
                <a:cubicBezTo>
                  <a:pt x="18" y="934"/>
                  <a:pt x="19" y="934"/>
                  <a:pt x="21" y="933"/>
                </a:cubicBezTo>
                <a:cubicBezTo>
                  <a:pt x="14" y="931"/>
                  <a:pt x="9" y="925"/>
                  <a:pt x="9" y="918"/>
                </a:cubicBezTo>
                <a:cubicBezTo>
                  <a:pt x="9" y="911"/>
                  <a:pt x="14" y="905"/>
                  <a:pt x="21" y="903"/>
                </a:cubicBezTo>
                <a:cubicBezTo>
                  <a:pt x="19" y="903"/>
                  <a:pt x="18" y="902"/>
                  <a:pt x="16" y="902"/>
                </a:cubicBezTo>
                <a:cubicBezTo>
                  <a:pt x="7" y="902"/>
                  <a:pt x="0" y="909"/>
                  <a:pt x="0" y="918"/>
                </a:cubicBezTo>
                <a:cubicBezTo>
                  <a:pt x="0" y="927"/>
                  <a:pt x="7" y="934"/>
                  <a:pt x="16" y="934"/>
                </a:cubicBezTo>
                <a:close/>
                <a:moveTo>
                  <a:pt x="9" y="1000"/>
                </a:moveTo>
                <a:cubicBezTo>
                  <a:pt x="9" y="993"/>
                  <a:pt x="14" y="987"/>
                  <a:pt x="21" y="985"/>
                </a:cubicBezTo>
                <a:cubicBezTo>
                  <a:pt x="19" y="985"/>
                  <a:pt x="18" y="984"/>
                  <a:pt x="16" y="984"/>
                </a:cubicBezTo>
                <a:cubicBezTo>
                  <a:pt x="7" y="984"/>
                  <a:pt x="0" y="991"/>
                  <a:pt x="0" y="1000"/>
                </a:cubicBezTo>
                <a:cubicBezTo>
                  <a:pt x="0" y="1009"/>
                  <a:pt x="7" y="1016"/>
                  <a:pt x="16" y="1016"/>
                </a:cubicBezTo>
                <a:cubicBezTo>
                  <a:pt x="18" y="1016"/>
                  <a:pt x="19" y="1016"/>
                  <a:pt x="21" y="1015"/>
                </a:cubicBezTo>
                <a:cubicBezTo>
                  <a:pt x="14" y="1013"/>
                  <a:pt x="9" y="1007"/>
                  <a:pt x="9" y="1000"/>
                </a:cubicBezTo>
                <a:close/>
                <a:moveTo>
                  <a:pt x="16" y="852"/>
                </a:moveTo>
                <a:cubicBezTo>
                  <a:pt x="18" y="852"/>
                  <a:pt x="19" y="852"/>
                  <a:pt x="21" y="851"/>
                </a:cubicBezTo>
                <a:cubicBezTo>
                  <a:pt x="14" y="849"/>
                  <a:pt x="9" y="843"/>
                  <a:pt x="9" y="836"/>
                </a:cubicBezTo>
                <a:cubicBezTo>
                  <a:pt x="9" y="829"/>
                  <a:pt x="14" y="823"/>
                  <a:pt x="21" y="821"/>
                </a:cubicBezTo>
                <a:cubicBezTo>
                  <a:pt x="19" y="821"/>
                  <a:pt x="18" y="820"/>
                  <a:pt x="16" y="820"/>
                </a:cubicBezTo>
                <a:cubicBezTo>
                  <a:pt x="7" y="820"/>
                  <a:pt x="0" y="827"/>
                  <a:pt x="0" y="836"/>
                </a:cubicBezTo>
                <a:cubicBezTo>
                  <a:pt x="0" y="845"/>
                  <a:pt x="7" y="852"/>
                  <a:pt x="16" y="852"/>
                </a:cubicBezTo>
                <a:close/>
                <a:moveTo>
                  <a:pt x="16" y="688"/>
                </a:moveTo>
                <a:cubicBezTo>
                  <a:pt x="18" y="688"/>
                  <a:pt x="19" y="688"/>
                  <a:pt x="21" y="687"/>
                </a:cubicBezTo>
                <a:cubicBezTo>
                  <a:pt x="14" y="685"/>
                  <a:pt x="9" y="679"/>
                  <a:pt x="9" y="672"/>
                </a:cubicBezTo>
                <a:cubicBezTo>
                  <a:pt x="9" y="665"/>
                  <a:pt x="14" y="659"/>
                  <a:pt x="21" y="657"/>
                </a:cubicBezTo>
                <a:cubicBezTo>
                  <a:pt x="19" y="657"/>
                  <a:pt x="18" y="656"/>
                  <a:pt x="16" y="656"/>
                </a:cubicBezTo>
                <a:cubicBezTo>
                  <a:pt x="7" y="656"/>
                  <a:pt x="0" y="663"/>
                  <a:pt x="0" y="672"/>
                </a:cubicBezTo>
                <a:cubicBezTo>
                  <a:pt x="0" y="681"/>
                  <a:pt x="7" y="688"/>
                  <a:pt x="16" y="688"/>
                </a:cubicBezTo>
                <a:close/>
                <a:moveTo>
                  <a:pt x="16" y="770"/>
                </a:moveTo>
                <a:cubicBezTo>
                  <a:pt x="18" y="770"/>
                  <a:pt x="19" y="770"/>
                  <a:pt x="21" y="769"/>
                </a:cubicBezTo>
                <a:cubicBezTo>
                  <a:pt x="14" y="767"/>
                  <a:pt x="9" y="761"/>
                  <a:pt x="9" y="754"/>
                </a:cubicBezTo>
                <a:cubicBezTo>
                  <a:pt x="9" y="747"/>
                  <a:pt x="14" y="741"/>
                  <a:pt x="21" y="739"/>
                </a:cubicBezTo>
                <a:cubicBezTo>
                  <a:pt x="19" y="739"/>
                  <a:pt x="18" y="738"/>
                  <a:pt x="16" y="738"/>
                </a:cubicBezTo>
                <a:cubicBezTo>
                  <a:pt x="7" y="738"/>
                  <a:pt x="0" y="745"/>
                  <a:pt x="0" y="754"/>
                </a:cubicBezTo>
                <a:cubicBezTo>
                  <a:pt x="0" y="763"/>
                  <a:pt x="7" y="770"/>
                  <a:pt x="16" y="770"/>
                </a:cubicBezTo>
                <a:close/>
                <a:moveTo>
                  <a:pt x="16" y="606"/>
                </a:moveTo>
                <a:cubicBezTo>
                  <a:pt x="18" y="606"/>
                  <a:pt x="19" y="606"/>
                  <a:pt x="21" y="605"/>
                </a:cubicBezTo>
                <a:cubicBezTo>
                  <a:pt x="14" y="603"/>
                  <a:pt x="9" y="597"/>
                  <a:pt x="9" y="590"/>
                </a:cubicBezTo>
                <a:cubicBezTo>
                  <a:pt x="9" y="583"/>
                  <a:pt x="14" y="577"/>
                  <a:pt x="21" y="575"/>
                </a:cubicBezTo>
                <a:cubicBezTo>
                  <a:pt x="19" y="575"/>
                  <a:pt x="18" y="574"/>
                  <a:pt x="16" y="574"/>
                </a:cubicBezTo>
                <a:cubicBezTo>
                  <a:pt x="7" y="574"/>
                  <a:pt x="0" y="581"/>
                  <a:pt x="0" y="590"/>
                </a:cubicBezTo>
                <a:cubicBezTo>
                  <a:pt x="0" y="599"/>
                  <a:pt x="7" y="606"/>
                  <a:pt x="16" y="6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7" name="iṣ1ïdè"/>
          <p:cNvSpPr/>
          <p:nvPr/>
        </p:nvSpPr>
        <p:spPr bwMode="auto">
          <a:xfrm>
            <a:off x="5763226" y="1570273"/>
            <a:ext cx="129034" cy="4084953"/>
          </a:xfrm>
          <a:custGeom>
            <a:avLst/>
            <a:gdLst>
              <a:gd name="T0" fmla="*/ 0 w 32"/>
              <a:gd name="T1" fmla="*/ 16 h 1016"/>
              <a:gd name="T2" fmla="*/ 32 w 32"/>
              <a:gd name="T3" fmla="*/ 16 h 1016"/>
              <a:gd name="T4" fmla="*/ 0 w 32"/>
              <a:gd name="T5" fmla="*/ 98 h 1016"/>
              <a:gd name="T6" fmla="*/ 32 w 32"/>
              <a:gd name="T7" fmla="*/ 98 h 1016"/>
              <a:gd name="T8" fmla="*/ 0 w 32"/>
              <a:gd name="T9" fmla="*/ 98 h 1016"/>
              <a:gd name="T10" fmla="*/ 16 w 32"/>
              <a:gd name="T11" fmla="*/ 196 h 1016"/>
              <a:gd name="T12" fmla="*/ 16 w 32"/>
              <a:gd name="T13" fmla="*/ 164 h 1016"/>
              <a:gd name="T14" fmla="*/ 0 w 32"/>
              <a:gd name="T15" fmla="*/ 262 h 1016"/>
              <a:gd name="T16" fmla="*/ 32 w 32"/>
              <a:gd name="T17" fmla="*/ 262 h 1016"/>
              <a:gd name="T18" fmla="*/ 0 w 32"/>
              <a:gd name="T19" fmla="*/ 262 h 1016"/>
              <a:gd name="T20" fmla="*/ 16 w 32"/>
              <a:gd name="T21" fmla="*/ 360 h 1016"/>
              <a:gd name="T22" fmla="*/ 16 w 32"/>
              <a:gd name="T23" fmla="*/ 328 h 1016"/>
              <a:gd name="T24" fmla="*/ 0 w 32"/>
              <a:gd name="T25" fmla="*/ 426 h 1016"/>
              <a:gd name="T26" fmla="*/ 32 w 32"/>
              <a:gd name="T27" fmla="*/ 426 h 1016"/>
              <a:gd name="T28" fmla="*/ 0 w 32"/>
              <a:gd name="T29" fmla="*/ 426 h 1016"/>
              <a:gd name="T30" fmla="*/ 16 w 32"/>
              <a:gd name="T31" fmla="*/ 524 h 1016"/>
              <a:gd name="T32" fmla="*/ 16 w 32"/>
              <a:gd name="T33" fmla="*/ 492 h 1016"/>
              <a:gd name="T34" fmla="*/ 0 w 32"/>
              <a:gd name="T35" fmla="*/ 590 h 1016"/>
              <a:gd name="T36" fmla="*/ 32 w 32"/>
              <a:gd name="T37" fmla="*/ 590 h 1016"/>
              <a:gd name="T38" fmla="*/ 0 w 32"/>
              <a:gd name="T39" fmla="*/ 590 h 1016"/>
              <a:gd name="T40" fmla="*/ 16 w 32"/>
              <a:gd name="T41" fmla="*/ 688 h 1016"/>
              <a:gd name="T42" fmla="*/ 16 w 32"/>
              <a:gd name="T43" fmla="*/ 656 h 1016"/>
              <a:gd name="T44" fmla="*/ 0 w 32"/>
              <a:gd name="T45" fmla="*/ 754 h 1016"/>
              <a:gd name="T46" fmla="*/ 32 w 32"/>
              <a:gd name="T47" fmla="*/ 754 h 1016"/>
              <a:gd name="T48" fmla="*/ 0 w 32"/>
              <a:gd name="T49" fmla="*/ 754 h 1016"/>
              <a:gd name="T50" fmla="*/ 16 w 32"/>
              <a:gd name="T51" fmla="*/ 852 h 1016"/>
              <a:gd name="T52" fmla="*/ 16 w 32"/>
              <a:gd name="T53" fmla="*/ 820 h 1016"/>
              <a:gd name="T54" fmla="*/ 0 w 32"/>
              <a:gd name="T55" fmla="*/ 918 h 1016"/>
              <a:gd name="T56" fmla="*/ 32 w 32"/>
              <a:gd name="T57" fmla="*/ 918 h 1016"/>
              <a:gd name="T58" fmla="*/ 0 w 32"/>
              <a:gd name="T59" fmla="*/ 918 h 1016"/>
              <a:gd name="T60" fmla="*/ 16 w 32"/>
              <a:gd name="T61" fmla="*/ 1016 h 1016"/>
              <a:gd name="T62" fmla="*/ 16 w 32"/>
              <a:gd name="T63" fmla="*/ 984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" h="1016">
                <a:moveTo>
                  <a:pt x="16" y="32"/>
                </a:moveTo>
                <a:cubicBezTo>
                  <a:pt x="8" y="32"/>
                  <a:pt x="0" y="25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close/>
                <a:moveTo>
                  <a:pt x="0" y="98"/>
                </a:moveTo>
                <a:cubicBezTo>
                  <a:pt x="0" y="107"/>
                  <a:pt x="8" y="114"/>
                  <a:pt x="16" y="114"/>
                </a:cubicBezTo>
                <a:cubicBezTo>
                  <a:pt x="25" y="114"/>
                  <a:pt x="32" y="107"/>
                  <a:pt x="32" y="98"/>
                </a:cubicBezTo>
                <a:cubicBezTo>
                  <a:pt x="32" y="89"/>
                  <a:pt x="25" y="82"/>
                  <a:pt x="16" y="82"/>
                </a:cubicBezTo>
                <a:cubicBezTo>
                  <a:pt x="8" y="82"/>
                  <a:pt x="0" y="89"/>
                  <a:pt x="0" y="98"/>
                </a:cubicBezTo>
                <a:close/>
                <a:moveTo>
                  <a:pt x="0" y="180"/>
                </a:moveTo>
                <a:cubicBezTo>
                  <a:pt x="0" y="189"/>
                  <a:pt x="8" y="196"/>
                  <a:pt x="16" y="196"/>
                </a:cubicBezTo>
                <a:cubicBezTo>
                  <a:pt x="25" y="196"/>
                  <a:pt x="32" y="189"/>
                  <a:pt x="32" y="180"/>
                </a:cubicBezTo>
                <a:cubicBezTo>
                  <a:pt x="32" y="171"/>
                  <a:pt x="25" y="164"/>
                  <a:pt x="16" y="164"/>
                </a:cubicBezTo>
                <a:cubicBezTo>
                  <a:pt x="8" y="164"/>
                  <a:pt x="0" y="171"/>
                  <a:pt x="0" y="180"/>
                </a:cubicBezTo>
                <a:close/>
                <a:moveTo>
                  <a:pt x="0" y="262"/>
                </a:moveTo>
                <a:cubicBezTo>
                  <a:pt x="0" y="271"/>
                  <a:pt x="8" y="278"/>
                  <a:pt x="16" y="278"/>
                </a:cubicBezTo>
                <a:cubicBezTo>
                  <a:pt x="25" y="278"/>
                  <a:pt x="32" y="271"/>
                  <a:pt x="32" y="262"/>
                </a:cubicBezTo>
                <a:cubicBezTo>
                  <a:pt x="32" y="253"/>
                  <a:pt x="25" y="246"/>
                  <a:pt x="16" y="246"/>
                </a:cubicBezTo>
                <a:cubicBezTo>
                  <a:pt x="8" y="246"/>
                  <a:pt x="0" y="253"/>
                  <a:pt x="0" y="262"/>
                </a:cubicBezTo>
                <a:close/>
                <a:moveTo>
                  <a:pt x="0" y="344"/>
                </a:moveTo>
                <a:cubicBezTo>
                  <a:pt x="0" y="353"/>
                  <a:pt x="8" y="360"/>
                  <a:pt x="16" y="360"/>
                </a:cubicBezTo>
                <a:cubicBezTo>
                  <a:pt x="25" y="360"/>
                  <a:pt x="32" y="353"/>
                  <a:pt x="32" y="344"/>
                </a:cubicBezTo>
                <a:cubicBezTo>
                  <a:pt x="32" y="335"/>
                  <a:pt x="25" y="328"/>
                  <a:pt x="16" y="328"/>
                </a:cubicBezTo>
                <a:cubicBezTo>
                  <a:pt x="8" y="328"/>
                  <a:pt x="0" y="335"/>
                  <a:pt x="0" y="344"/>
                </a:cubicBezTo>
                <a:close/>
                <a:moveTo>
                  <a:pt x="0" y="426"/>
                </a:moveTo>
                <a:cubicBezTo>
                  <a:pt x="0" y="435"/>
                  <a:pt x="8" y="442"/>
                  <a:pt x="16" y="442"/>
                </a:cubicBezTo>
                <a:cubicBezTo>
                  <a:pt x="25" y="442"/>
                  <a:pt x="32" y="435"/>
                  <a:pt x="32" y="426"/>
                </a:cubicBezTo>
                <a:cubicBezTo>
                  <a:pt x="32" y="417"/>
                  <a:pt x="25" y="410"/>
                  <a:pt x="16" y="410"/>
                </a:cubicBezTo>
                <a:cubicBezTo>
                  <a:pt x="8" y="410"/>
                  <a:pt x="0" y="417"/>
                  <a:pt x="0" y="426"/>
                </a:cubicBezTo>
                <a:close/>
                <a:moveTo>
                  <a:pt x="0" y="508"/>
                </a:moveTo>
                <a:cubicBezTo>
                  <a:pt x="0" y="517"/>
                  <a:pt x="8" y="524"/>
                  <a:pt x="16" y="524"/>
                </a:cubicBezTo>
                <a:cubicBezTo>
                  <a:pt x="25" y="524"/>
                  <a:pt x="32" y="517"/>
                  <a:pt x="32" y="508"/>
                </a:cubicBezTo>
                <a:cubicBezTo>
                  <a:pt x="32" y="499"/>
                  <a:pt x="25" y="492"/>
                  <a:pt x="16" y="492"/>
                </a:cubicBezTo>
                <a:cubicBezTo>
                  <a:pt x="8" y="492"/>
                  <a:pt x="0" y="499"/>
                  <a:pt x="0" y="508"/>
                </a:cubicBezTo>
                <a:close/>
                <a:moveTo>
                  <a:pt x="0" y="590"/>
                </a:moveTo>
                <a:cubicBezTo>
                  <a:pt x="0" y="599"/>
                  <a:pt x="8" y="606"/>
                  <a:pt x="16" y="606"/>
                </a:cubicBezTo>
                <a:cubicBezTo>
                  <a:pt x="25" y="606"/>
                  <a:pt x="32" y="599"/>
                  <a:pt x="32" y="590"/>
                </a:cubicBezTo>
                <a:cubicBezTo>
                  <a:pt x="32" y="581"/>
                  <a:pt x="25" y="574"/>
                  <a:pt x="16" y="574"/>
                </a:cubicBezTo>
                <a:cubicBezTo>
                  <a:pt x="8" y="574"/>
                  <a:pt x="0" y="581"/>
                  <a:pt x="0" y="590"/>
                </a:cubicBezTo>
                <a:close/>
                <a:moveTo>
                  <a:pt x="0" y="672"/>
                </a:moveTo>
                <a:cubicBezTo>
                  <a:pt x="0" y="681"/>
                  <a:pt x="8" y="688"/>
                  <a:pt x="16" y="688"/>
                </a:cubicBezTo>
                <a:cubicBezTo>
                  <a:pt x="25" y="688"/>
                  <a:pt x="32" y="681"/>
                  <a:pt x="32" y="672"/>
                </a:cubicBezTo>
                <a:cubicBezTo>
                  <a:pt x="32" y="663"/>
                  <a:pt x="25" y="656"/>
                  <a:pt x="16" y="656"/>
                </a:cubicBezTo>
                <a:cubicBezTo>
                  <a:pt x="8" y="656"/>
                  <a:pt x="0" y="663"/>
                  <a:pt x="0" y="672"/>
                </a:cubicBezTo>
                <a:close/>
                <a:moveTo>
                  <a:pt x="0" y="754"/>
                </a:moveTo>
                <a:cubicBezTo>
                  <a:pt x="0" y="763"/>
                  <a:pt x="8" y="770"/>
                  <a:pt x="16" y="770"/>
                </a:cubicBezTo>
                <a:cubicBezTo>
                  <a:pt x="25" y="770"/>
                  <a:pt x="32" y="763"/>
                  <a:pt x="32" y="754"/>
                </a:cubicBezTo>
                <a:cubicBezTo>
                  <a:pt x="32" y="745"/>
                  <a:pt x="25" y="738"/>
                  <a:pt x="16" y="738"/>
                </a:cubicBezTo>
                <a:cubicBezTo>
                  <a:pt x="8" y="738"/>
                  <a:pt x="0" y="745"/>
                  <a:pt x="0" y="754"/>
                </a:cubicBezTo>
                <a:close/>
                <a:moveTo>
                  <a:pt x="0" y="836"/>
                </a:moveTo>
                <a:cubicBezTo>
                  <a:pt x="0" y="845"/>
                  <a:pt x="8" y="852"/>
                  <a:pt x="16" y="852"/>
                </a:cubicBezTo>
                <a:cubicBezTo>
                  <a:pt x="25" y="852"/>
                  <a:pt x="32" y="845"/>
                  <a:pt x="32" y="836"/>
                </a:cubicBezTo>
                <a:cubicBezTo>
                  <a:pt x="32" y="827"/>
                  <a:pt x="25" y="820"/>
                  <a:pt x="16" y="820"/>
                </a:cubicBezTo>
                <a:cubicBezTo>
                  <a:pt x="8" y="820"/>
                  <a:pt x="0" y="827"/>
                  <a:pt x="0" y="836"/>
                </a:cubicBezTo>
                <a:close/>
                <a:moveTo>
                  <a:pt x="0" y="918"/>
                </a:moveTo>
                <a:cubicBezTo>
                  <a:pt x="0" y="927"/>
                  <a:pt x="8" y="934"/>
                  <a:pt x="16" y="934"/>
                </a:cubicBezTo>
                <a:cubicBezTo>
                  <a:pt x="25" y="934"/>
                  <a:pt x="32" y="927"/>
                  <a:pt x="32" y="918"/>
                </a:cubicBezTo>
                <a:cubicBezTo>
                  <a:pt x="32" y="909"/>
                  <a:pt x="25" y="902"/>
                  <a:pt x="16" y="902"/>
                </a:cubicBezTo>
                <a:cubicBezTo>
                  <a:pt x="8" y="902"/>
                  <a:pt x="0" y="909"/>
                  <a:pt x="0" y="918"/>
                </a:cubicBezTo>
                <a:close/>
                <a:moveTo>
                  <a:pt x="0" y="1000"/>
                </a:moveTo>
                <a:cubicBezTo>
                  <a:pt x="0" y="1009"/>
                  <a:pt x="8" y="1016"/>
                  <a:pt x="16" y="1016"/>
                </a:cubicBezTo>
                <a:cubicBezTo>
                  <a:pt x="25" y="1016"/>
                  <a:pt x="32" y="1009"/>
                  <a:pt x="32" y="1000"/>
                </a:cubicBezTo>
                <a:cubicBezTo>
                  <a:pt x="32" y="991"/>
                  <a:pt x="25" y="984"/>
                  <a:pt x="16" y="984"/>
                </a:cubicBezTo>
                <a:cubicBezTo>
                  <a:pt x="8" y="984"/>
                  <a:pt x="0" y="991"/>
                  <a:pt x="0" y="10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18" name="îṩḻîḋè"/>
          <p:cNvSpPr/>
          <p:nvPr/>
        </p:nvSpPr>
        <p:spPr bwMode="auto">
          <a:xfrm>
            <a:off x="5810765" y="1570273"/>
            <a:ext cx="81495" cy="4084953"/>
          </a:xfrm>
          <a:custGeom>
            <a:avLst/>
            <a:gdLst>
              <a:gd name="T0" fmla="*/ 0 w 20"/>
              <a:gd name="T1" fmla="*/ 277 h 1016"/>
              <a:gd name="T2" fmla="*/ 0 w 20"/>
              <a:gd name="T3" fmla="*/ 247 h 1016"/>
              <a:gd name="T4" fmla="*/ 20 w 20"/>
              <a:gd name="T5" fmla="*/ 262 h 1016"/>
              <a:gd name="T6" fmla="*/ 20 w 20"/>
              <a:gd name="T7" fmla="*/ 508 h 1016"/>
              <a:gd name="T8" fmla="*/ 0 w 20"/>
              <a:gd name="T9" fmla="*/ 493 h 1016"/>
              <a:gd name="T10" fmla="*/ 0 w 20"/>
              <a:gd name="T11" fmla="*/ 523 h 1016"/>
              <a:gd name="T12" fmla="*/ 20 w 20"/>
              <a:gd name="T13" fmla="*/ 508 h 1016"/>
              <a:gd name="T14" fmla="*/ 4 w 20"/>
              <a:gd name="T15" fmla="*/ 328 h 1016"/>
              <a:gd name="T16" fmla="*/ 11 w 20"/>
              <a:gd name="T17" fmla="*/ 344 h 1016"/>
              <a:gd name="T18" fmla="*/ 4 w 20"/>
              <a:gd name="T19" fmla="*/ 360 h 1016"/>
              <a:gd name="T20" fmla="*/ 20 w 20"/>
              <a:gd name="T21" fmla="*/ 426 h 1016"/>
              <a:gd name="T22" fmla="*/ 0 w 20"/>
              <a:gd name="T23" fmla="*/ 411 h 1016"/>
              <a:gd name="T24" fmla="*/ 0 w 20"/>
              <a:gd name="T25" fmla="*/ 441 h 1016"/>
              <a:gd name="T26" fmla="*/ 20 w 20"/>
              <a:gd name="T27" fmla="*/ 426 h 1016"/>
              <a:gd name="T28" fmla="*/ 4 w 20"/>
              <a:gd name="T29" fmla="*/ 82 h 1016"/>
              <a:gd name="T30" fmla="*/ 11 w 20"/>
              <a:gd name="T31" fmla="*/ 98 h 1016"/>
              <a:gd name="T32" fmla="*/ 4 w 20"/>
              <a:gd name="T33" fmla="*/ 114 h 1016"/>
              <a:gd name="T34" fmla="*/ 20 w 20"/>
              <a:gd name="T35" fmla="*/ 16 h 1016"/>
              <a:gd name="T36" fmla="*/ 0 w 20"/>
              <a:gd name="T37" fmla="*/ 1 h 1016"/>
              <a:gd name="T38" fmla="*/ 0 w 20"/>
              <a:gd name="T39" fmla="*/ 31 h 1016"/>
              <a:gd name="T40" fmla="*/ 20 w 20"/>
              <a:gd name="T41" fmla="*/ 16 h 1016"/>
              <a:gd name="T42" fmla="*/ 4 w 20"/>
              <a:gd name="T43" fmla="*/ 164 h 1016"/>
              <a:gd name="T44" fmla="*/ 11 w 20"/>
              <a:gd name="T45" fmla="*/ 180 h 1016"/>
              <a:gd name="T46" fmla="*/ 4 w 20"/>
              <a:gd name="T47" fmla="*/ 196 h 1016"/>
              <a:gd name="T48" fmla="*/ 20 w 20"/>
              <a:gd name="T49" fmla="*/ 918 h 1016"/>
              <a:gd name="T50" fmla="*/ 0 w 20"/>
              <a:gd name="T51" fmla="*/ 903 h 1016"/>
              <a:gd name="T52" fmla="*/ 0 w 20"/>
              <a:gd name="T53" fmla="*/ 933 h 1016"/>
              <a:gd name="T54" fmla="*/ 20 w 20"/>
              <a:gd name="T55" fmla="*/ 918 h 1016"/>
              <a:gd name="T56" fmla="*/ 4 w 20"/>
              <a:gd name="T57" fmla="*/ 1016 h 1016"/>
              <a:gd name="T58" fmla="*/ 4 w 20"/>
              <a:gd name="T59" fmla="*/ 984 h 1016"/>
              <a:gd name="T60" fmla="*/ 11 w 20"/>
              <a:gd name="T61" fmla="*/ 1000 h 1016"/>
              <a:gd name="T62" fmla="*/ 20 w 20"/>
              <a:gd name="T63" fmla="*/ 836 h 1016"/>
              <a:gd name="T64" fmla="*/ 0 w 20"/>
              <a:gd name="T65" fmla="*/ 821 h 1016"/>
              <a:gd name="T66" fmla="*/ 0 w 20"/>
              <a:gd name="T67" fmla="*/ 851 h 1016"/>
              <a:gd name="T68" fmla="*/ 20 w 20"/>
              <a:gd name="T69" fmla="*/ 836 h 1016"/>
              <a:gd name="T70" fmla="*/ 4 w 20"/>
              <a:gd name="T71" fmla="*/ 656 h 1016"/>
              <a:gd name="T72" fmla="*/ 11 w 20"/>
              <a:gd name="T73" fmla="*/ 672 h 1016"/>
              <a:gd name="T74" fmla="*/ 4 w 20"/>
              <a:gd name="T75" fmla="*/ 688 h 1016"/>
              <a:gd name="T76" fmla="*/ 20 w 20"/>
              <a:gd name="T77" fmla="*/ 754 h 1016"/>
              <a:gd name="T78" fmla="*/ 0 w 20"/>
              <a:gd name="T79" fmla="*/ 739 h 1016"/>
              <a:gd name="T80" fmla="*/ 0 w 20"/>
              <a:gd name="T81" fmla="*/ 769 h 1016"/>
              <a:gd name="T82" fmla="*/ 20 w 20"/>
              <a:gd name="T83" fmla="*/ 754 h 1016"/>
              <a:gd name="T84" fmla="*/ 4 w 20"/>
              <a:gd name="T85" fmla="*/ 574 h 1016"/>
              <a:gd name="T86" fmla="*/ 11 w 20"/>
              <a:gd name="T87" fmla="*/ 590 h 1016"/>
              <a:gd name="T88" fmla="*/ 4 w 20"/>
              <a:gd name="T89" fmla="*/ 60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" h="1016">
                <a:moveTo>
                  <a:pt x="4" y="278"/>
                </a:moveTo>
                <a:cubicBezTo>
                  <a:pt x="3" y="278"/>
                  <a:pt x="1" y="278"/>
                  <a:pt x="0" y="277"/>
                </a:cubicBezTo>
                <a:cubicBezTo>
                  <a:pt x="6" y="275"/>
                  <a:pt x="11" y="269"/>
                  <a:pt x="11" y="262"/>
                </a:cubicBezTo>
                <a:cubicBezTo>
                  <a:pt x="11" y="255"/>
                  <a:pt x="6" y="249"/>
                  <a:pt x="0" y="247"/>
                </a:cubicBezTo>
                <a:cubicBezTo>
                  <a:pt x="1" y="247"/>
                  <a:pt x="3" y="246"/>
                  <a:pt x="4" y="246"/>
                </a:cubicBezTo>
                <a:cubicBezTo>
                  <a:pt x="13" y="246"/>
                  <a:pt x="20" y="253"/>
                  <a:pt x="20" y="262"/>
                </a:cubicBezTo>
                <a:cubicBezTo>
                  <a:pt x="20" y="271"/>
                  <a:pt x="13" y="278"/>
                  <a:pt x="4" y="278"/>
                </a:cubicBezTo>
                <a:close/>
                <a:moveTo>
                  <a:pt x="20" y="508"/>
                </a:moveTo>
                <a:cubicBezTo>
                  <a:pt x="20" y="499"/>
                  <a:pt x="13" y="492"/>
                  <a:pt x="4" y="492"/>
                </a:cubicBezTo>
                <a:cubicBezTo>
                  <a:pt x="3" y="492"/>
                  <a:pt x="1" y="493"/>
                  <a:pt x="0" y="493"/>
                </a:cubicBezTo>
                <a:cubicBezTo>
                  <a:pt x="6" y="495"/>
                  <a:pt x="11" y="501"/>
                  <a:pt x="11" y="508"/>
                </a:cubicBezTo>
                <a:cubicBezTo>
                  <a:pt x="11" y="515"/>
                  <a:pt x="6" y="521"/>
                  <a:pt x="0" y="523"/>
                </a:cubicBezTo>
                <a:cubicBezTo>
                  <a:pt x="1" y="524"/>
                  <a:pt x="3" y="524"/>
                  <a:pt x="4" y="524"/>
                </a:cubicBezTo>
                <a:cubicBezTo>
                  <a:pt x="13" y="524"/>
                  <a:pt x="20" y="517"/>
                  <a:pt x="20" y="508"/>
                </a:cubicBezTo>
                <a:close/>
                <a:moveTo>
                  <a:pt x="20" y="344"/>
                </a:moveTo>
                <a:cubicBezTo>
                  <a:pt x="20" y="335"/>
                  <a:pt x="13" y="328"/>
                  <a:pt x="4" y="328"/>
                </a:cubicBezTo>
                <a:cubicBezTo>
                  <a:pt x="3" y="328"/>
                  <a:pt x="1" y="329"/>
                  <a:pt x="0" y="329"/>
                </a:cubicBezTo>
                <a:cubicBezTo>
                  <a:pt x="6" y="331"/>
                  <a:pt x="11" y="337"/>
                  <a:pt x="11" y="344"/>
                </a:cubicBezTo>
                <a:cubicBezTo>
                  <a:pt x="11" y="351"/>
                  <a:pt x="6" y="357"/>
                  <a:pt x="0" y="359"/>
                </a:cubicBezTo>
                <a:cubicBezTo>
                  <a:pt x="1" y="360"/>
                  <a:pt x="3" y="360"/>
                  <a:pt x="4" y="360"/>
                </a:cubicBezTo>
                <a:cubicBezTo>
                  <a:pt x="13" y="360"/>
                  <a:pt x="20" y="353"/>
                  <a:pt x="20" y="344"/>
                </a:cubicBezTo>
                <a:close/>
                <a:moveTo>
                  <a:pt x="20" y="426"/>
                </a:moveTo>
                <a:cubicBezTo>
                  <a:pt x="20" y="417"/>
                  <a:pt x="13" y="410"/>
                  <a:pt x="4" y="410"/>
                </a:cubicBezTo>
                <a:cubicBezTo>
                  <a:pt x="3" y="410"/>
                  <a:pt x="1" y="411"/>
                  <a:pt x="0" y="411"/>
                </a:cubicBezTo>
                <a:cubicBezTo>
                  <a:pt x="6" y="413"/>
                  <a:pt x="11" y="419"/>
                  <a:pt x="11" y="426"/>
                </a:cubicBezTo>
                <a:cubicBezTo>
                  <a:pt x="11" y="433"/>
                  <a:pt x="6" y="439"/>
                  <a:pt x="0" y="441"/>
                </a:cubicBezTo>
                <a:cubicBezTo>
                  <a:pt x="1" y="442"/>
                  <a:pt x="3" y="442"/>
                  <a:pt x="4" y="442"/>
                </a:cubicBezTo>
                <a:cubicBezTo>
                  <a:pt x="13" y="442"/>
                  <a:pt x="20" y="435"/>
                  <a:pt x="20" y="426"/>
                </a:cubicBezTo>
                <a:close/>
                <a:moveTo>
                  <a:pt x="20" y="98"/>
                </a:moveTo>
                <a:cubicBezTo>
                  <a:pt x="20" y="89"/>
                  <a:pt x="13" y="82"/>
                  <a:pt x="4" y="82"/>
                </a:cubicBezTo>
                <a:cubicBezTo>
                  <a:pt x="3" y="82"/>
                  <a:pt x="1" y="83"/>
                  <a:pt x="0" y="83"/>
                </a:cubicBezTo>
                <a:cubicBezTo>
                  <a:pt x="6" y="85"/>
                  <a:pt x="11" y="91"/>
                  <a:pt x="11" y="98"/>
                </a:cubicBezTo>
                <a:cubicBezTo>
                  <a:pt x="11" y="105"/>
                  <a:pt x="6" y="111"/>
                  <a:pt x="0" y="113"/>
                </a:cubicBezTo>
                <a:cubicBezTo>
                  <a:pt x="1" y="114"/>
                  <a:pt x="3" y="114"/>
                  <a:pt x="4" y="114"/>
                </a:cubicBezTo>
                <a:cubicBezTo>
                  <a:pt x="13" y="114"/>
                  <a:pt x="20" y="107"/>
                  <a:pt x="20" y="98"/>
                </a:cubicBezTo>
                <a:close/>
                <a:moveTo>
                  <a:pt x="20" y="16"/>
                </a:moveTo>
                <a:cubicBezTo>
                  <a:pt x="20" y="7"/>
                  <a:pt x="13" y="0"/>
                  <a:pt x="4" y="0"/>
                </a:cubicBezTo>
                <a:cubicBezTo>
                  <a:pt x="3" y="0"/>
                  <a:pt x="1" y="1"/>
                  <a:pt x="0" y="1"/>
                </a:cubicBezTo>
                <a:cubicBezTo>
                  <a:pt x="6" y="3"/>
                  <a:pt x="11" y="9"/>
                  <a:pt x="11" y="16"/>
                </a:cubicBezTo>
                <a:cubicBezTo>
                  <a:pt x="11" y="23"/>
                  <a:pt x="6" y="29"/>
                  <a:pt x="0" y="31"/>
                </a:cubicBezTo>
                <a:cubicBezTo>
                  <a:pt x="1" y="32"/>
                  <a:pt x="3" y="32"/>
                  <a:pt x="4" y="32"/>
                </a:cubicBezTo>
                <a:cubicBezTo>
                  <a:pt x="13" y="32"/>
                  <a:pt x="20" y="25"/>
                  <a:pt x="20" y="16"/>
                </a:cubicBezTo>
                <a:close/>
                <a:moveTo>
                  <a:pt x="20" y="180"/>
                </a:moveTo>
                <a:cubicBezTo>
                  <a:pt x="20" y="171"/>
                  <a:pt x="13" y="164"/>
                  <a:pt x="4" y="164"/>
                </a:cubicBezTo>
                <a:cubicBezTo>
                  <a:pt x="3" y="164"/>
                  <a:pt x="1" y="165"/>
                  <a:pt x="0" y="165"/>
                </a:cubicBezTo>
                <a:cubicBezTo>
                  <a:pt x="6" y="167"/>
                  <a:pt x="11" y="173"/>
                  <a:pt x="11" y="180"/>
                </a:cubicBezTo>
                <a:cubicBezTo>
                  <a:pt x="11" y="187"/>
                  <a:pt x="6" y="193"/>
                  <a:pt x="0" y="195"/>
                </a:cubicBezTo>
                <a:cubicBezTo>
                  <a:pt x="1" y="196"/>
                  <a:pt x="3" y="196"/>
                  <a:pt x="4" y="196"/>
                </a:cubicBezTo>
                <a:cubicBezTo>
                  <a:pt x="13" y="196"/>
                  <a:pt x="20" y="189"/>
                  <a:pt x="20" y="180"/>
                </a:cubicBezTo>
                <a:close/>
                <a:moveTo>
                  <a:pt x="20" y="918"/>
                </a:moveTo>
                <a:cubicBezTo>
                  <a:pt x="20" y="909"/>
                  <a:pt x="13" y="902"/>
                  <a:pt x="4" y="902"/>
                </a:cubicBezTo>
                <a:cubicBezTo>
                  <a:pt x="3" y="902"/>
                  <a:pt x="1" y="903"/>
                  <a:pt x="0" y="903"/>
                </a:cubicBezTo>
                <a:cubicBezTo>
                  <a:pt x="6" y="905"/>
                  <a:pt x="11" y="911"/>
                  <a:pt x="11" y="918"/>
                </a:cubicBezTo>
                <a:cubicBezTo>
                  <a:pt x="11" y="925"/>
                  <a:pt x="6" y="931"/>
                  <a:pt x="0" y="933"/>
                </a:cubicBezTo>
                <a:cubicBezTo>
                  <a:pt x="1" y="934"/>
                  <a:pt x="3" y="934"/>
                  <a:pt x="4" y="934"/>
                </a:cubicBezTo>
                <a:cubicBezTo>
                  <a:pt x="13" y="934"/>
                  <a:pt x="20" y="927"/>
                  <a:pt x="20" y="918"/>
                </a:cubicBezTo>
                <a:close/>
                <a:moveTo>
                  <a:pt x="0" y="1015"/>
                </a:moveTo>
                <a:cubicBezTo>
                  <a:pt x="1" y="1016"/>
                  <a:pt x="3" y="1016"/>
                  <a:pt x="4" y="1016"/>
                </a:cubicBezTo>
                <a:cubicBezTo>
                  <a:pt x="13" y="1016"/>
                  <a:pt x="20" y="1009"/>
                  <a:pt x="20" y="1000"/>
                </a:cubicBezTo>
                <a:cubicBezTo>
                  <a:pt x="20" y="991"/>
                  <a:pt x="13" y="984"/>
                  <a:pt x="4" y="984"/>
                </a:cubicBezTo>
                <a:cubicBezTo>
                  <a:pt x="3" y="984"/>
                  <a:pt x="1" y="985"/>
                  <a:pt x="0" y="985"/>
                </a:cubicBezTo>
                <a:cubicBezTo>
                  <a:pt x="6" y="987"/>
                  <a:pt x="11" y="993"/>
                  <a:pt x="11" y="1000"/>
                </a:cubicBezTo>
                <a:cubicBezTo>
                  <a:pt x="11" y="1007"/>
                  <a:pt x="6" y="1013"/>
                  <a:pt x="0" y="1015"/>
                </a:cubicBezTo>
                <a:close/>
                <a:moveTo>
                  <a:pt x="20" y="836"/>
                </a:moveTo>
                <a:cubicBezTo>
                  <a:pt x="20" y="827"/>
                  <a:pt x="13" y="820"/>
                  <a:pt x="4" y="820"/>
                </a:cubicBezTo>
                <a:cubicBezTo>
                  <a:pt x="3" y="820"/>
                  <a:pt x="1" y="821"/>
                  <a:pt x="0" y="821"/>
                </a:cubicBezTo>
                <a:cubicBezTo>
                  <a:pt x="6" y="823"/>
                  <a:pt x="11" y="829"/>
                  <a:pt x="11" y="836"/>
                </a:cubicBezTo>
                <a:cubicBezTo>
                  <a:pt x="11" y="843"/>
                  <a:pt x="6" y="849"/>
                  <a:pt x="0" y="851"/>
                </a:cubicBezTo>
                <a:cubicBezTo>
                  <a:pt x="1" y="852"/>
                  <a:pt x="3" y="852"/>
                  <a:pt x="4" y="852"/>
                </a:cubicBezTo>
                <a:cubicBezTo>
                  <a:pt x="13" y="852"/>
                  <a:pt x="20" y="845"/>
                  <a:pt x="20" y="836"/>
                </a:cubicBezTo>
                <a:close/>
                <a:moveTo>
                  <a:pt x="20" y="672"/>
                </a:moveTo>
                <a:cubicBezTo>
                  <a:pt x="20" y="663"/>
                  <a:pt x="13" y="656"/>
                  <a:pt x="4" y="656"/>
                </a:cubicBezTo>
                <a:cubicBezTo>
                  <a:pt x="3" y="656"/>
                  <a:pt x="1" y="657"/>
                  <a:pt x="0" y="657"/>
                </a:cubicBezTo>
                <a:cubicBezTo>
                  <a:pt x="6" y="659"/>
                  <a:pt x="11" y="665"/>
                  <a:pt x="11" y="672"/>
                </a:cubicBezTo>
                <a:cubicBezTo>
                  <a:pt x="11" y="679"/>
                  <a:pt x="6" y="685"/>
                  <a:pt x="0" y="687"/>
                </a:cubicBezTo>
                <a:cubicBezTo>
                  <a:pt x="1" y="688"/>
                  <a:pt x="3" y="688"/>
                  <a:pt x="4" y="688"/>
                </a:cubicBezTo>
                <a:cubicBezTo>
                  <a:pt x="13" y="688"/>
                  <a:pt x="20" y="681"/>
                  <a:pt x="20" y="672"/>
                </a:cubicBezTo>
                <a:close/>
                <a:moveTo>
                  <a:pt x="20" y="754"/>
                </a:moveTo>
                <a:cubicBezTo>
                  <a:pt x="20" y="745"/>
                  <a:pt x="13" y="738"/>
                  <a:pt x="4" y="738"/>
                </a:cubicBezTo>
                <a:cubicBezTo>
                  <a:pt x="3" y="738"/>
                  <a:pt x="1" y="739"/>
                  <a:pt x="0" y="739"/>
                </a:cubicBezTo>
                <a:cubicBezTo>
                  <a:pt x="6" y="741"/>
                  <a:pt x="11" y="747"/>
                  <a:pt x="11" y="754"/>
                </a:cubicBezTo>
                <a:cubicBezTo>
                  <a:pt x="11" y="761"/>
                  <a:pt x="6" y="767"/>
                  <a:pt x="0" y="769"/>
                </a:cubicBezTo>
                <a:cubicBezTo>
                  <a:pt x="1" y="770"/>
                  <a:pt x="3" y="770"/>
                  <a:pt x="4" y="770"/>
                </a:cubicBezTo>
                <a:cubicBezTo>
                  <a:pt x="13" y="770"/>
                  <a:pt x="20" y="763"/>
                  <a:pt x="20" y="754"/>
                </a:cubicBezTo>
                <a:close/>
                <a:moveTo>
                  <a:pt x="20" y="590"/>
                </a:moveTo>
                <a:cubicBezTo>
                  <a:pt x="20" y="581"/>
                  <a:pt x="13" y="574"/>
                  <a:pt x="4" y="574"/>
                </a:cubicBezTo>
                <a:cubicBezTo>
                  <a:pt x="3" y="574"/>
                  <a:pt x="1" y="575"/>
                  <a:pt x="0" y="575"/>
                </a:cubicBezTo>
                <a:cubicBezTo>
                  <a:pt x="6" y="577"/>
                  <a:pt x="11" y="583"/>
                  <a:pt x="11" y="590"/>
                </a:cubicBezTo>
                <a:cubicBezTo>
                  <a:pt x="11" y="597"/>
                  <a:pt x="6" y="603"/>
                  <a:pt x="0" y="605"/>
                </a:cubicBezTo>
                <a:cubicBezTo>
                  <a:pt x="1" y="606"/>
                  <a:pt x="3" y="606"/>
                  <a:pt x="4" y="606"/>
                </a:cubicBezTo>
                <a:cubicBezTo>
                  <a:pt x="13" y="606"/>
                  <a:pt x="20" y="599"/>
                  <a:pt x="20" y="59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44" name="ïṧḻíďè"/>
          <p:cNvSpPr/>
          <p:nvPr/>
        </p:nvSpPr>
        <p:spPr bwMode="auto">
          <a:xfrm>
            <a:off x="5798881" y="1594042"/>
            <a:ext cx="594237" cy="4037414"/>
          </a:xfrm>
          <a:custGeom>
            <a:avLst/>
            <a:gdLst>
              <a:gd name="T0" fmla="*/ 10 w 148"/>
              <a:gd name="T1" fmla="*/ 0 h 1004"/>
              <a:gd name="T2" fmla="*/ 148 w 148"/>
              <a:gd name="T3" fmla="*/ 10 h 1004"/>
              <a:gd name="T4" fmla="*/ 10 w 148"/>
              <a:gd name="T5" fmla="*/ 20 h 1004"/>
              <a:gd name="T6" fmla="*/ 138 w 148"/>
              <a:gd name="T7" fmla="*/ 82 h 1004"/>
              <a:gd name="T8" fmla="*/ 0 w 148"/>
              <a:gd name="T9" fmla="*/ 92 h 1004"/>
              <a:gd name="T10" fmla="*/ 138 w 148"/>
              <a:gd name="T11" fmla="*/ 102 h 1004"/>
              <a:gd name="T12" fmla="*/ 138 w 148"/>
              <a:gd name="T13" fmla="*/ 82 h 1004"/>
              <a:gd name="T14" fmla="*/ 10 w 148"/>
              <a:gd name="T15" fmla="*/ 164 h 1004"/>
              <a:gd name="T16" fmla="*/ 10 w 148"/>
              <a:gd name="T17" fmla="*/ 184 h 1004"/>
              <a:gd name="T18" fmla="*/ 148 w 148"/>
              <a:gd name="T19" fmla="*/ 174 h 1004"/>
              <a:gd name="T20" fmla="*/ 138 w 148"/>
              <a:gd name="T21" fmla="*/ 246 h 1004"/>
              <a:gd name="T22" fmla="*/ 0 w 148"/>
              <a:gd name="T23" fmla="*/ 256 h 1004"/>
              <a:gd name="T24" fmla="*/ 138 w 148"/>
              <a:gd name="T25" fmla="*/ 266 h 1004"/>
              <a:gd name="T26" fmla="*/ 138 w 148"/>
              <a:gd name="T27" fmla="*/ 246 h 1004"/>
              <a:gd name="T28" fmla="*/ 10 w 148"/>
              <a:gd name="T29" fmla="*/ 328 h 1004"/>
              <a:gd name="T30" fmla="*/ 10 w 148"/>
              <a:gd name="T31" fmla="*/ 348 h 1004"/>
              <a:gd name="T32" fmla="*/ 148 w 148"/>
              <a:gd name="T33" fmla="*/ 338 h 1004"/>
              <a:gd name="T34" fmla="*/ 138 w 148"/>
              <a:gd name="T35" fmla="*/ 410 h 1004"/>
              <a:gd name="T36" fmla="*/ 0 w 148"/>
              <a:gd name="T37" fmla="*/ 420 h 1004"/>
              <a:gd name="T38" fmla="*/ 138 w 148"/>
              <a:gd name="T39" fmla="*/ 430 h 1004"/>
              <a:gd name="T40" fmla="*/ 138 w 148"/>
              <a:gd name="T41" fmla="*/ 410 h 1004"/>
              <a:gd name="T42" fmla="*/ 10 w 148"/>
              <a:gd name="T43" fmla="*/ 492 h 1004"/>
              <a:gd name="T44" fmla="*/ 10 w 148"/>
              <a:gd name="T45" fmla="*/ 512 h 1004"/>
              <a:gd name="T46" fmla="*/ 148 w 148"/>
              <a:gd name="T47" fmla="*/ 502 h 1004"/>
              <a:gd name="T48" fmla="*/ 138 w 148"/>
              <a:gd name="T49" fmla="*/ 574 h 1004"/>
              <a:gd name="T50" fmla="*/ 0 w 148"/>
              <a:gd name="T51" fmla="*/ 584 h 1004"/>
              <a:gd name="T52" fmla="*/ 138 w 148"/>
              <a:gd name="T53" fmla="*/ 594 h 1004"/>
              <a:gd name="T54" fmla="*/ 138 w 148"/>
              <a:gd name="T55" fmla="*/ 574 h 1004"/>
              <a:gd name="T56" fmla="*/ 10 w 148"/>
              <a:gd name="T57" fmla="*/ 656 h 1004"/>
              <a:gd name="T58" fmla="*/ 10 w 148"/>
              <a:gd name="T59" fmla="*/ 676 h 1004"/>
              <a:gd name="T60" fmla="*/ 148 w 148"/>
              <a:gd name="T61" fmla="*/ 666 h 1004"/>
              <a:gd name="T62" fmla="*/ 138 w 148"/>
              <a:gd name="T63" fmla="*/ 738 h 1004"/>
              <a:gd name="T64" fmla="*/ 0 w 148"/>
              <a:gd name="T65" fmla="*/ 748 h 1004"/>
              <a:gd name="T66" fmla="*/ 138 w 148"/>
              <a:gd name="T67" fmla="*/ 758 h 1004"/>
              <a:gd name="T68" fmla="*/ 138 w 148"/>
              <a:gd name="T69" fmla="*/ 738 h 1004"/>
              <a:gd name="T70" fmla="*/ 10 w 148"/>
              <a:gd name="T71" fmla="*/ 820 h 1004"/>
              <a:gd name="T72" fmla="*/ 10 w 148"/>
              <a:gd name="T73" fmla="*/ 840 h 1004"/>
              <a:gd name="T74" fmla="*/ 148 w 148"/>
              <a:gd name="T75" fmla="*/ 830 h 1004"/>
              <a:gd name="T76" fmla="*/ 138 w 148"/>
              <a:gd name="T77" fmla="*/ 902 h 1004"/>
              <a:gd name="T78" fmla="*/ 0 w 148"/>
              <a:gd name="T79" fmla="*/ 912 h 1004"/>
              <a:gd name="T80" fmla="*/ 138 w 148"/>
              <a:gd name="T81" fmla="*/ 922 h 1004"/>
              <a:gd name="T82" fmla="*/ 138 w 148"/>
              <a:gd name="T83" fmla="*/ 902 h 1004"/>
              <a:gd name="T84" fmla="*/ 10 w 148"/>
              <a:gd name="T85" fmla="*/ 984 h 1004"/>
              <a:gd name="T86" fmla="*/ 10 w 148"/>
              <a:gd name="T87" fmla="*/ 1004 h 1004"/>
              <a:gd name="T88" fmla="*/ 148 w 148"/>
              <a:gd name="T89" fmla="*/ 994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8" h="1004">
                <a:moveTo>
                  <a:pt x="0" y="10"/>
                </a:moveTo>
                <a:cubicBezTo>
                  <a:pt x="0" y="5"/>
                  <a:pt x="5" y="0"/>
                  <a:pt x="10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4" y="0"/>
                  <a:pt x="148" y="5"/>
                  <a:pt x="148" y="10"/>
                </a:cubicBezTo>
                <a:cubicBezTo>
                  <a:pt x="148" y="16"/>
                  <a:pt x="144" y="20"/>
                  <a:pt x="138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lose/>
                <a:moveTo>
                  <a:pt x="138" y="82"/>
                </a:moveTo>
                <a:cubicBezTo>
                  <a:pt x="10" y="82"/>
                  <a:pt x="10" y="82"/>
                  <a:pt x="10" y="82"/>
                </a:cubicBezTo>
                <a:cubicBezTo>
                  <a:pt x="5" y="82"/>
                  <a:pt x="0" y="87"/>
                  <a:pt x="0" y="92"/>
                </a:cubicBezTo>
                <a:cubicBezTo>
                  <a:pt x="0" y="98"/>
                  <a:pt x="5" y="102"/>
                  <a:pt x="10" y="102"/>
                </a:cubicBezTo>
                <a:cubicBezTo>
                  <a:pt x="138" y="102"/>
                  <a:pt x="138" y="102"/>
                  <a:pt x="138" y="102"/>
                </a:cubicBezTo>
                <a:cubicBezTo>
                  <a:pt x="144" y="102"/>
                  <a:pt x="148" y="98"/>
                  <a:pt x="148" y="92"/>
                </a:cubicBezTo>
                <a:cubicBezTo>
                  <a:pt x="148" y="87"/>
                  <a:pt x="144" y="82"/>
                  <a:pt x="138" y="82"/>
                </a:cubicBezTo>
                <a:close/>
                <a:moveTo>
                  <a:pt x="138" y="164"/>
                </a:moveTo>
                <a:cubicBezTo>
                  <a:pt x="10" y="164"/>
                  <a:pt x="10" y="164"/>
                  <a:pt x="10" y="164"/>
                </a:cubicBezTo>
                <a:cubicBezTo>
                  <a:pt x="5" y="164"/>
                  <a:pt x="0" y="169"/>
                  <a:pt x="0" y="174"/>
                </a:cubicBezTo>
                <a:cubicBezTo>
                  <a:pt x="0" y="180"/>
                  <a:pt x="5" y="184"/>
                  <a:pt x="10" y="184"/>
                </a:cubicBezTo>
                <a:cubicBezTo>
                  <a:pt x="138" y="184"/>
                  <a:pt x="138" y="184"/>
                  <a:pt x="138" y="184"/>
                </a:cubicBezTo>
                <a:cubicBezTo>
                  <a:pt x="144" y="184"/>
                  <a:pt x="148" y="180"/>
                  <a:pt x="148" y="174"/>
                </a:cubicBezTo>
                <a:cubicBezTo>
                  <a:pt x="148" y="169"/>
                  <a:pt x="144" y="164"/>
                  <a:pt x="138" y="164"/>
                </a:cubicBezTo>
                <a:close/>
                <a:moveTo>
                  <a:pt x="138" y="246"/>
                </a:moveTo>
                <a:cubicBezTo>
                  <a:pt x="10" y="246"/>
                  <a:pt x="10" y="246"/>
                  <a:pt x="10" y="246"/>
                </a:cubicBezTo>
                <a:cubicBezTo>
                  <a:pt x="5" y="246"/>
                  <a:pt x="0" y="251"/>
                  <a:pt x="0" y="256"/>
                </a:cubicBezTo>
                <a:cubicBezTo>
                  <a:pt x="0" y="262"/>
                  <a:pt x="5" y="266"/>
                  <a:pt x="10" y="266"/>
                </a:cubicBezTo>
                <a:cubicBezTo>
                  <a:pt x="138" y="266"/>
                  <a:pt x="138" y="266"/>
                  <a:pt x="138" y="266"/>
                </a:cubicBezTo>
                <a:cubicBezTo>
                  <a:pt x="144" y="266"/>
                  <a:pt x="148" y="262"/>
                  <a:pt x="148" y="256"/>
                </a:cubicBezTo>
                <a:cubicBezTo>
                  <a:pt x="148" y="251"/>
                  <a:pt x="144" y="246"/>
                  <a:pt x="138" y="246"/>
                </a:cubicBezTo>
                <a:close/>
                <a:moveTo>
                  <a:pt x="138" y="328"/>
                </a:moveTo>
                <a:cubicBezTo>
                  <a:pt x="10" y="328"/>
                  <a:pt x="10" y="328"/>
                  <a:pt x="10" y="328"/>
                </a:cubicBezTo>
                <a:cubicBezTo>
                  <a:pt x="5" y="328"/>
                  <a:pt x="0" y="333"/>
                  <a:pt x="0" y="338"/>
                </a:cubicBezTo>
                <a:cubicBezTo>
                  <a:pt x="0" y="344"/>
                  <a:pt x="5" y="348"/>
                  <a:pt x="10" y="348"/>
                </a:cubicBezTo>
                <a:cubicBezTo>
                  <a:pt x="138" y="348"/>
                  <a:pt x="138" y="348"/>
                  <a:pt x="138" y="348"/>
                </a:cubicBezTo>
                <a:cubicBezTo>
                  <a:pt x="144" y="348"/>
                  <a:pt x="148" y="344"/>
                  <a:pt x="148" y="338"/>
                </a:cubicBezTo>
                <a:cubicBezTo>
                  <a:pt x="148" y="333"/>
                  <a:pt x="144" y="328"/>
                  <a:pt x="138" y="328"/>
                </a:cubicBezTo>
                <a:close/>
                <a:moveTo>
                  <a:pt x="138" y="410"/>
                </a:moveTo>
                <a:cubicBezTo>
                  <a:pt x="10" y="410"/>
                  <a:pt x="10" y="410"/>
                  <a:pt x="10" y="410"/>
                </a:cubicBezTo>
                <a:cubicBezTo>
                  <a:pt x="5" y="410"/>
                  <a:pt x="0" y="415"/>
                  <a:pt x="0" y="420"/>
                </a:cubicBezTo>
                <a:cubicBezTo>
                  <a:pt x="0" y="426"/>
                  <a:pt x="5" y="430"/>
                  <a:pt x="10" y="430"/>
                </a:cubicBezTo>
                <a:cubicBezTo>
                  <a:pt x="138" y="430"/>
                  <a:pt x="138" y="430"/>
                  <a:pt x="138" y="430"/>
                </a:cubicBezTo>
                <a:cubicBezTo>
                  <a:pt x="144" y="430"/>
                  <a:pt x="148" y="426"/>
                  <a:pt x="148" y="420"/>
                </a:cubicBezTo>
                <a:cubicBezTo>
                  <a:pt x="148" y="415"/>
                  <a:pt x="144" y="410"/>
                  <a:pt x="138" y="410"/>
                </a:cubicBezTo>
                <a:close/>
                <a:moveTo>
                  <a:pt x="138" y="492"/>
                </a:moveTo>
                <a:cubicBezTo>
                  <a:pt x="10" y="492"/>
                  <a:pt x="10" y="492"/>
                  <a:pt x="10" y="492"/>
                </a:cubicBezTo>
                <a:cubicBezTo>
                  <a:pt x="5" y="492"/>
                  <a:pt x="0" y="497"/>
                  <a:pt x="0" y="502"/>
                </a:cubicBezTo>
                <a:cubicBezTo>
                  <a:pt x="0" y="508"/>
                  <a:pt x="5" y="512"/>
                  <a:pt x="10" y="512"/>
                </a:cubicBezTo>
                <a:cubicBezTo>
                  <a:pt x="138" y="512"/>
                  <a:pt x="138" y="512"/>
                  <a:pt x="138" y="512"/>
                </a:cubicBezTo>
                <a:cubicBezTo>
                  <a:pt x="144" y="512"/>
                  <a:pt x="148" y="508"/>
                  <a:pt x="148" y="502"/>
                </a:cubicBezTo>
                <a:cubicBezTo>
                  <a:pt x="148" y="497"/>
                  <a:pt x="144" y="492"/>
                  <a:pt x="138" y="492"/>
                </a:cubicBezTo>
                <a:close/>
                <a:moveTo>
                  <a:pt x="138" y="574"/>
                </a:moveTo>
                <a:cubicBezTo>
                  <a:pt x="10" y="574"/>
                  <a:pt x="10" y="574"/>
                  <a:pt x="10" y="574"/>
                </a:cubicBezTo>
                <a:cubicBezTo>
                  <a:pt x="5" y="574"/>
                  <a:pt x="0" y="579"/>
                  <a:pt x="0" y="584"/>
                </a:cubicBezTo>
                <a:cubicBezTo>
                  <a:pt x="0" y="590"/>
                  <a:pt x="5" y="594"/>
                  <a:pt x="10" y="594"/>
                </a:cubicBezTo>
                <a:cubicBezTo>
                  <a:pt x="138" y="594"/>
                  <a:pt x="138" y="594"/>
                  <a:pt x="138" y="594"/>
                </a:cubicBezTo>
                <a:cubicBezTo>
                  <a:pt x="144" y="594"/>
                  <a:pt x="148" y="590"/>
                  <a:pt x="148" y="584"/>
                </a:cubicBezTo>
                <a:cubicBezTo>
                  <a:pt x="148" y="579"/>
                  <a:pt x="144" y="574"/>
                  <a:pt x="138" y="574"/>
                </a:cubicBezTo>
                <a:close/>
                <a:moveTo>
                  <a:pt x="138" y="656"/>
                </a:moveTo>
                <a:cubicBezTo>
                  <a:pt x="10" y="656"/>
                  <a:pt x="10" y="656"/>
                  <a:pt x="10" y="656"/>
                </a:cubicBezTo>
                <a:cubicBezTo>
                  <a:pt x="5" y="656"/>
                  <a:pt x="0" y="661"/>
                  <a:pt x="0" y="666"/>
                </a:cubicBezTo>
                <a:cubicBezTo>
                  <a:pt x="0" y="672"/>
                  <a:pt x="5" y="676"/>
                  <a:pt x="10" y="676"/>
                </a:cubicBezTo>
                <a:cubicBezTo>
                  <a:pt x="138" y="676"/>
                  <a:pt x="138" y="676"/>
                  <a:pt x="138" y="676"/>
                </a:cubicBezTo>
                <a:cubicBezTo>
                  <a:pt x="144" y="676"/>
                  <a:pt x="148" y="672"/>
                  <a:pt x="148" y="666"/>
                </a:cubicBezTo>
                <a:cubicBezTo>
                  <a:pt x="148" y="661"/>
                  <a:pt x="144" y="656"/>
                  <a:pt x="138" y="656"/>
                </a:cubicBezTo>
                <a:close/>
                <a:moveTo>
                  <a:pt x="138" y="738"/>
                </a:moveTo>
                <a:cubicBezTo>
                  <a:pt x="10" y="738"/>
                  <a:pt x="10" y="738"/>
                  <a:pt x="10" y="738"/>
                </a:cubicBezTo>
                <a:cubicBezTo>
                  <a:pt x="5" y="738"/>
                  <a:pt x="0" y="743"/>
                  <a:pt x="0" y="748"/>
                </a:cubicBezTo>
                <a:cubicBezTo>
                  <a:pt x="0" y="754"/>
                  <a:pt x="5" y="758"/>
                  <a:pt x="10" y="758"/>
                </a:cubicBezTo>
                <a:cubicBezTo>
                  <a:pt x="138" y="758"/>
                  <a:pt x="138" y="758"/>
                  <a:pt x="138" y="758"/>
                </a:cubicBezTo>
                <a:cubicBezTo>
                  <a:pt x="144" y="758"/>
                  <a:pt x="148" y="754"/>
                  <a:pt x="148" y="748"/>
                </a:cubicBezTo>
                <a:cubicBezTo>
                  <a:pt x="148" y="743"/>
                  <a:pt x="144" y="738"/>
                  <a:pt x="138" y="738"/>
                </a:cubicBezTo>
                <a:close/>
                <a:moveTo>
                  <a:pt x="138" y="820"/>
                </a:moveTo>
                <a:cubicBezTo>
                  <a:pt x="10" y="820"/>
                  <a:pt x="10" y="820"/>
                  <a:pt x="10" y="820"/>
                </a:cubicBezTo>
                <a:cubicBezTo>
                  <a:pt x="5" y="820"/>
                  <a:pt x="0" y="825"/>
                  <a:pt x="0" y="830"/>
                </a:cubicBezTo>
                <a:cubicBezTo>
                  <a:pt x="0" y="836"/>
                  <a:pt x="5" y="840"/>
                  <a:pt x="10" y="840"/>
                </a:cubicBezTo>
                <a:cubicBezTo>
                  <a:pt x="138" y="840"/>
                  <a:pt x="138" y="840"/>
                  <a:pt x="138" y="840"/>
                </a:cubicBezTo>
                <a:cubicBezTo>
                  <a:pt x="144" y="840"/>
                  <a:pt x="148" y="836"/>
                  <a:pt x="148" y="830"/>
                </a:cubicBezTo>
                <a:cubicBezTo>
                  <a:pt x="148" y="825"/>
                  <a:pt x="144" y="820"/>
                  <a:pt x="138" y="820"/>
                </a:cubicBezTo>
                <a:close/>
                <a:moveTo>
                  <a:pt x="138" y="902"/>
                </a:moveTo>
                <a:cubicBezTo>
                  <a:pt x="10" y="902"/>
                  <a:pt x="10" y="902"/>
                  <a:pt x="10" y="902"/>
                </a:cubicBezTo>
                <a:cubicBezTo>
                  <a:pt x="5" y="902"/>
                  <a:pt x="0" y="907"/>
                  <a:pt x="0" y="912"/>
                </a:cubicBezTo>
                <a:cubicBezTo>
                  <a:pt x="0" y="918"/>
                  <a:pt x="5" y="922"/>
                  <a:pt x="10" y="922"/>
                </a:cubicBezTo>
                <a:cubicBezTo>
                  <a:pt x="138" y="922"/>
                  <a:pt x="138" y="922"/>
                  <a:pt x="138" y="922"/>
                </a:cubicBezTo>
                <a:cubicBezTo>
                  <a:pt x="144" y="922"/>
                  <a:pt x="148" y="918"/>
                  <a:pt x="148" y="912"/>
                </a:cubicBezTo>
                <a:cubicBezTo>
                  <a:pt x="148" y="907"/>
                  <a:pt x="144" y="902"/>
                  <a:pt x="138" y="902"/>
                </a:cubicBezTo>
                <a:close/>
                <a:moveTo>
                  <a:pt x="138" y="984"/>
                </a:moveTo>
                <a:cubicBezTo>
                  <a:pt x="10" y="984"/>
                  <a:pt x="10" y="984"/>
                  <a:pt x="10" y="984"/>
                </a:cubicBezTo>
                <a:cubicBezTo>
                  <a:pt x="5" y="984"/>
                  <a:pt x="0" y="989"/>
                  <a:pt x="0" y="994"/>
                </a:cubicBezTo>
                <a:cubicBezTo>
                  <a:pt x="0" y="1000"/>
                  <a:pt x="5" y="1004"/>
                  <a:pt x="10" y="1004"/>
                </a:cubicBezTo>
                <a:cubicBezTo>
                  <a:pt x="138" y="1004"/>
                  <a:pt x="138" y="1004"/>
                  <a:pt x="138" y="1004"/>
                </a:cubicBezTo>
                <a:cubicBezTo>
                  <a:pt x="144" y="1004"/>
                  <a:pt x="148" y="1000"/>
                  <a:pt x="148" y="994"/>
                </a:cubicBezTo>
                <a:cubicBezTo>
                  <a:pt x="148" y="989"/>
                  <a:pt x="144" y="984"/>
                  <a:pt x="138" y="984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/>
              </a:gs>
              <a:gs pos="15000">
                <a:schemeClr val="bg1">
                  <a:lumMod val="65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  <a:gs pos="85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45" name="îS1ïďé"/>
          <p:cNvSpPr/>
          <p:nvPr/>
        </p:nvSpPr>
        <p:spPr bwMode="auto">
          <a:xfrm>
            <a:off x="5815859" y="1594042"/>
            <a:ext cx="565373" cy="3967804"/>
          </a:xfrm>
          <a:custGeom>
            <a:avLst/>
            <a:gdLst>
              <a:gd name="T0" fmla="*/ 141 w 141"/>
              <a:gd name="T1" fmla="*/ 659 h 987"/>
              <a:gd name="T2" fmla="*/ 6 w 141"/>
              <a:gd name="T3" fmla="*/ 656 h 987"/>
              <a:gd name="T4" fmla="*/ 6 w 141"/>
              <a:gd name="T5" fmla="*/ 410 h 987"/>
              <a:gd name="T6" fmla="*/ 141 w 141"/>
              <a:gd name="T7" fmla="*/ 413 h 987"/>
              <a:gd name="T8" fmla="*/ 6 w 141"/>
              <a:gd name="T9" fmla="*/ 410 h 987"/>
              <a:gd name="T10" fmla="*/ 0 w 141"/>
              <a:gd name="T11" fmla="*/ 495 h 987"/>
              <a:gd name="T12" fmla="*/ 134 w 141"/>
              <a:gd name="T13" fmla="*/ 492 h 987"/>
              <a:gd name="T14" fmla="*/ 6 w 141"/>
              <a:gd name="T15" fmla="*/ 574 h 987"/>
              <a:gd name="T16" fmla="*/ 141 w 141"/>
              <a:gd name="T17" fmla="*/ 577 h 987"/>
              <a:gd name="T18" fmla="*/ 6 w 141"/>
              <a:gd name="T19" fmla="*/ 574 h 987"/>
              <a:gd name="T20" fmla="*/ 0 w 141"/>
              <a:gd name="T21" fmla="*/ 741 h 987"/>
              <a:gd name="T22" fmla="*/ 134 w 141"/>
              <a:gd name="T23" fmla="*/ 738 h 987"/>
              <a:gd name="T24" fmla="*/ 6 w 141"/>
              <a:gd name="T25" fmla="*/ 902 h 987"/>
              <a:gd name="T26" fmla="*/ 141 w 141"/>
              <a:gd name="T27" fmla="*/ 905 h 987"/>
              <a:gd name="T28" fmla="*/ 6 w 141"/>
              <a:gd name="T29" fmla="*/ 902 h 987"/>
              <a:gd name="T30" fmla="*/ 0 w 141"/>
              <a:gd name="T31" fmla="*/ 823 h 987"/>
              <a:gd name="T32" fmla="*/ 134 w 141"/>
              <a:gd name="T33" fmla="*/ 820 h 987"/>
              <a:gd name="T34" fmla="*/ 6 w 141"/>
              <a:gd name="T35" fmla="*/ 984 h 987"/>
              <a:gd name="T36" fmla="*/ 141 w 141"/>
              <a:gd name="T37" fmla="*/ 987 h 987"/>
              <a:gd name="T38" fmla="*/ 6 w 141"/>
              <a:gd name="T39" fmla="*/ 984 h 987"/>
              <a:gd name="T40" fmla="*/ 0 w 141"/>
              <a:gd name="T41" fmla="*/ 85 h 987"/>
              <a:gd name="T42" fmla="*/ 134 w 141"/>
              <a:gd name="T43" fmla="*/ 82 h 987"/>
              <a:gd name="T44" fmla="*/ 134 w 141"/>
              <a:gd name="T45" fmla="*/ 0 h 987"/>
              <a:gd name="T46" fmla="*/ 0 w 141"/>
              <a:gd name="T47" fmla="*/ 3 h 987"/>
              <a:gd name="T48" fmla="*/ 134 w 141"/>
              <a:gd name="T49" fmla="*/ 0 h 987"/>
              <a:gd name="T50" fmla="*/ 0 w 141"/>
              <a:gd name="T51" fmla="*/ 331 h 987"/>
              <a:gd name="T52" fmla="*/ 134 w 141"/>
              <a:gd name="T53" fmla="*/ 328 h 987"/>
              <a:gd name="T54" fmla="*/ 6 w 141"/>
              <a:gd name="T55" fmla="*/ 164 h 987"/>
              <a:gd name="T56" fmla="*/ 141 w 141"/>
              <a:gd name="T57" fmla="*/ 167 h 987"/>
              <a:gd name="T58" fmla="*/ 6 w 141"/>
              <a:gd name="T59" fmla="*/ 164 h 987"/>
              <a:gd name="T60" fmla="*/ 0 w 141"/>
              <a:gd name="T61" fmla="*/ 249 h 987"/>
              <a:gd name="T62" fmla="*/ 134 w 141"/>
              <a:gd name="T63" fmla="*/ 24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1" h="987">
                <a:moveTo>
                  <a:pt x="134" y="656"/>
                </a:moveTo>
                <a:cubicBezTo>
                  <a:pt x="137" y="656"/>
                  <a:pt x="139" y="657"/>
                  <a:pt x="141" y="659"/>
                </a:cubicBezTo>
                <a:cubicBezTo>
                  <a:pt x="0" y="659"/>
                  <a:pt x="0" y="659"/>
                  <a:pt x="0" y="659"/>
                </a:cubicBezTo>
                <a:cubicBezTo>
                  <a:pt x="1" y="657"/>
                  <a:pt x="4" y="656"/>
                  <a:pt x="6" y="656"/>
                </a:cubicBezTo>
                <a:lnTo>
                  <a:pt x="134" y="656"/>
                </a:lnTo>
                <a:close/>
                <a:moveTo>
                  <a:pt x="6" y="410"/>
                </a:moveTo>
                <a:cubicBezTo>
                  <a:pt x="4" y="410"/>
                  <a:pt x="1" y="411"/>
                  <a:pt x="0" y="413"/>
                </a:cubicBezTo>
                <a:cubicBezTo>
                  <a:pt x="141" y="413"/>
                  <a:pt x="141" y="413"/>
                  <a:pt x="141" y="413"/>
                </a:cubicBezTo>
                <a:cubicBezTo>
                  <a:pt x="139" y="411"/>
                  <a:pt x="137" y="410"/>
                  <a:pt x="134" y="410"/>
                </a:cubicBezTo>
                <a:lnTo>
                  <a:pt x="6" y="410"/>
                </a:lnTo>
                <a:close/>
                <a:moveTo>
                  <a:pt x="6" y="492"/>
                </a:moveTo>
                <a:cubicBezTo>
                  <a:pt x="4" y="492"/>
                  <a:pt x="1" y="493"/>
                  <a:pt x="0" y="495"/>
                </a:cubicBezTo>
                <a:cubicBezTo>
                  <a:pt x="141" y="495"/>
                  <a:pt x="141" y="495"/>
                  <a:pt x="141" y="495"/>
                </a:cubicBezTo>
                <a:cubicBezTo>
                  <a:pt x="139" y="493"/>
                  <a:pt x="137" y="492"/>
                  <a:pt x="134" y="492"/>
                </a:cubicBezTo>
                <a:lnTo>
                  <a:pt x="6" y="492"/>
                </a:lnTo>
                <a:close/>
                <a:moveTo>
                  <a:pt x="6" y="574"/>
                </a:moveTo>
                <a:cubicBezTo>
                  <a:pt x="4" y="574"/>
                  <a:pt x="1" y="575"/>
                  <a:pt x="0" y="577"/>
                </a:cubicBezTo>
                <a:cubicBezTo>
                  <a:pt x="141" y="577"/>
                  <a:pt x="141" y="577"/>
                  <a:pt x="141" y="577"/>
                </a:cubicBezTo>
                <a:cubicBezTo>
                  <a:pt x="139" y="575"/>
                  <a:pt x="137" y="574"/>
                  <a:pt x="134" y="574"/>
                </a:cubicBezTo>
                <a:lnTo>
                  <a:pt x="6" y="574"/>
                </a:lnTo>
                <a:close/>
                <a:moveTo>
                  <a:pt x="6" y="738"/>
                </a:moveTo>
                <a:cubicBezTo>
                  <a:pt x="4" y="738"/>
                  <a:pt x="1" y="739"/>
                  <a:pt x="0" y="741"/>
                </a:cubicBezTo>
                <a:cubicBezTo>
                  <a:pt x="141" y="741"/>
                  <a:pt x="141" y="741"/>
                  <a:pt x="141" y="741"/>
                </a:cubicBezTo>
                <a:cubicBezTo>
                  <a:pt x="139" y="739"/>
                  <a:pt x="137" y="738"/>
                  <a:pt x="134" y="738"/>
                </a:cubicBezTo>
                <a:lnTo>
                  <a:pt x="6" y="738"/>
                </a:lnTo>
                <a:close/>
                <a:moveTo>
                  <a:pt x="6" y="902"/>
                </a:moveTo>
                <a:cubicBezTo>
                  <a:pt x="4" y="902"/>
                  <a:pt x="1" y="903"/>
                  <a:pt x="0" y="905"/>
                </a:cubicBezTo>
                <a:cubicBezTo>
                  <a:pt x="141" y="905"/>
                  <a:pt x="141" y="905"/>
                  <a:pt x="141" y="905"/>
                </a:cubicBezTo>
                <a:cubicBezTo>
                  <a:pt x="139" y="903"/>
                  <a:pt x="137" y="902"/>
                  <a:pt x="134" y="902"/>
                </a:cubicBezTo>
                <a:lnTo>
                  <a:pt x="6" y="902"/>
                </a:lnTo>
                <a:close/>
                <a:moveTo>
                  <a:pt x="6" y="820"/>
                </a:moveTo>
                <a:cubicBezTo>
                  <a:pt x="4" y="820"/>
                  <a:pt x="1" y="821"/>
                  <a:pt x="0" y="823"/>
                </a:cubicBezTo>
                <a:cubicBezTo>
                  <a:pt x="141" y="823"/>
                  <a:pt x="141" y="823"/>
                  <a:pt x="141" y="823"/>
                </a:cubicBezTo>
                <a:cubicBezTo>
                  <a:pt x="139" y="821"/>
                  <a:pt x="137" y="820"/>
                  <a:pt x="134" y="820"/>
                </a:cubicBezTo>
                <a:lnTo>
                  <a:pt x="6" y="820"/>
                </a:lnTo>
                <a:close/>
                <a:moveTo>
                  <a:pt x="6" y="984"/>
                </a:moveTo>
                <a:cubicBezTo>
                  <a:pt x="4" y="984"/>
                  <a:pt x="1" y="985"/>
                  <a:pt x="0" y="987"/>
                </a:cubicBezTo>
                <a:cubicBezTo>
                  <a:pt x="141" y="987"/>
                  <a:pt x="141" y="987"/>
                  <a:pt x="141" y="987"/>
                </a:cubicBezTo>
                <a:cubicBezTo>
                  <a:pt x="139" y="985"/>
                  <a:pt x="137" y="984"/>
                  <a:pt x="134" y="984"/>
                </a:cubicBezTo>
                <a:lnTo>
                  <a:pt x="6" y="984"/>
                </a:lnTo>
                <a:close/>
                <a:moveTo>
                  <a:pt x="6" y="82"/>
                </a:moveTo>
                <a:cubicBezTo>
                  <a:pt x="4" y="82"/>
                  <a:pt x="1" y="83"/>
                  <a:pt x="0" y="85"/>
                </a:cubicBezTo>
                <a:cubicBezTo>
                  <a:pt x="141" y="85"/>
                  <a:pt x="141" y="85"/>
                  <a:pt x="141" y="85"/>
                </a:cubicBezTo>
                <a:cubicBezTo>
                  <a:pt x="139" y="83"/>
                  <a:pt x="137" y="82"/>
                  <a:pt x="134" y="82"/>
                </a:cubicBezTo>
                <a:lnTo>
                  <a:pt x="6" y="82"/>
                </a:lnTo>
                <a:close/>
                <a:moveTo>
                  <a:pt x="134" y="0"/>
                </a:moveTo>
                <a:cubicBezTo>
                  <a:pt x="6" y="0"/>
                  <a:pt x="6" y="0"/>
                  <a:pt x="6" y="0"/>
                </a:cubicBezTo>
                <a:cubicBezTo>
                  <a:pt x="4" y="0"/>
                  <a:pt x="1" y="1"/>
                  <a:pt x="0" y="3"/>
                </a:cubicBezTo>
                <a:cubicBezTo>
                  <a:pt x="141" y="3"/>
                  <a:pt x="141" y="3"/>
                  <a:pt x="141" y="3"/>
                </a:cubicBezTo>
                <a:cubicBezTo>
                  <a:pt x="139" y="1"/>
                  <a:pt x="137" y="0"/>
                  <a:pt x="134" y="0"/>
                </a:cubicBezTo>
                <a:close/>
                <a:moveTo>
                  <a:pt x="6" y="328"/>
                </a:moveTo>
                <a:cubicBezTo>
                  <a:pt x="4" y="328"/>
                  <a:pt x="1" y="329"/>
                  <a:pt x="0" y="331"/>
                </a:cubicBezTo>
                <a:cubicBezTo>
                  <a:pt x="141" y="331"/>
                  <a:pt x="141" y="331"/>
                  <a:pt x="141" y="331"/>
                </a:cubicBezTo>
                <a:cubicBezTo>
                  <a:pt x="139" y="329"/>
                  <a:pt x="137" y="328"/>
                  <a:pt x="134" y="328"/>
                </a:cubicBezTo>
                <a:lnTo>
                  <a:pt x="6" y="328"/>
                </a:lnTo>
                <a:close/>
                <a:moveTo>
                  <a:pt x="6" y="164"/>
                </a:moveTo>
                <a:cubicBezTo>
                  <a:pt x="4" y="164"/>
                  <a:pt x="1" y="165"/>
                  <a:pt x="0" y="167"/>
                </a:cubicBezTo>
                <a:cubicBezTo>
                  <a:pt x="141" y="167"/>
                  <a:pt x="141" y="167"/>
                  <a:pt x="141" y="167"/>
                </a:cubicBezTo>
                <a:cubicBezTo>
                  <a:pt x="139" y="165"/>
                  <a:pt x="137" y="164"/>
                  <a:pt x="134" y="164"/>
                </a:cubicBezTo>
                <a:lnTo>
                  <a:pt x="6" y="164"/>
                </a:lnTo>
                <a:close/>
                <a:moveTo>
                  <a:pt x="6" y="246"/>
                </a:moveTo>
                <a:cubicBezTo>
                  <a:pt x="4" y="246"/>
                  <a:pt x="1" y="247"/>
                  <a:pt x="0" y="249"/>
                </a:cubicBezTo>
                <a:cubicBezTo>
                  <a:pt x="141" y="249"/>
                  <a:pt x="141" y="249"/>
                  <a:pt x="141" y="249"/>
                </a:cubicBezTo>
                <a:cubicBezTo>
                  <a:pt x="139" y="247"/>
                  <a:pt x="137" y="246"/>
                  <a:pt x="134" y="246"/>
                </a:cubicBezTo>
                <a:lnTo>
                  <a:pt x="6" y="24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46" name="íŝlïďé"/>
          <p:cNvSpPr/>
          <p:nvPr/>
        </p:nvSpPr>
        <p:spPr bwMode="auto">
          <a:xfrm>
            <a:off x="5798880" y="1646675"/>
            <a:ext cx="594237" cy="3984782"/>
          </a:xfrm>
          <a:custGeom>
            <a:avLst/>
            <a:gdLst>
              <a:gd name="T0" fmla="*/ 138 w 148"/>
              <a:gd name="T1" fmla="*/ 663 h 991"/>
              <a:gd name="T2" fmla="*/ 0 w 148"/>
              <a:gd name="T3" fmla="*/ 656 h 991"/>
              <a:gd name="T4" fmla="*/ 142 w 148"/>
              <a:gd name="T5" fmla="*/ 657 h 991"/>
              <a:gd name="T6" fmla="*/ 142 w 148"/>
              <a:gd name="T7" fmla="*/ 739 h 991"/>
              <a:gd name="T8" fmla="*/ 0 w 148"/>
              <a:gd name="T9" fmla="*/ 738 h 991"/>
              <a:gd name="T10" fmla="*/ 138 w 148"/>
              <a:gd name="T11" fmla="*/ 745 h 991"/>
              <a:gd name="T12" fmla="*/ 142 w 148"/>
              <a:gd name="T13" fmla="*/ 739 h 991"/>
              <a:gd name="T14" fmla="*/ 6 w 148"/>
              <a:gd name="T15" fmla="*/ 575 h 991"/>
              <a:gd name="T16" fmla="*/ 10 w 148"/>
              <a:gd name="T17" fmla="*/ 581 h 991"/>
              <a:gd name="T18" fmla="*/ 148 w 148"/>
              <a:gd name="T19" fmla="*/ 574 h 991"/>
              <a:gd name="T20" fmla="*/ 148 w 148"/>
              <a:gd name="T21" fmla="*/ 902 h 991"/>
              <a:gd name="T22" fmla="*/ 6 w 148"/>
              <a:gd name="T23" fmla="*/ 903 h 991"/>
              <a:gd name="T24" fmla="*/ 10 w 148"/>
              <a:gd name="T25" fmla="*/ 909 h 991"/>
              <a:gd name="T26" fmla="*/ 148 w 148"/>
              <a:gd name="T27" fmla="*/ 902 h 991"/>
              <a:gd name="T28" fmla="*/ 6 w 148"/>
              <a:gd name="T29" fmla="*/ 821 h 991"/>
              <a:gd name="T30" fmla="*/ 10 w 148"/>
              <a:gd name="T31" fmla="*/ 827 h 991"/>
              <a:gd name="T32" fmla="*/ 148 w 148"/>
              <a:gd name="T33" fmla="*/ 820 h 991"/>
              <a:gd name="T34" fmla="*/ 10 w 148"/>
              <a:gd name="T35" fmla="*/ 7 h 991"/>
              <a:gd name="T36" fmla="*/ 148 w 148"/>
              <a:gd name="T37" fmla="*/ 0 h 991"/>
              <a:gd name="T38" fmla="*/ 6 w 148"/>
              <a:gd name="T39" fmla="*/ 1 h 991"/>
              <a:gd name="T40" fmla="*/ 10 w 148"/>
              <a:gd name="T41" fmla="*/ 7 h 991"/>
              <a:gd name="T42" fmla="*/ 6 w 148"/>
              <a:gd name="T43" fmla="*/ 493 h 991"/>
              <a:gd name="T44" fmla="*/ 10 w 148"/>
              <a:gd name="T45" fmla="*/ 499 h 991"/>
              <a:gd name="T46" fmla="*/ 148 w 148"/>
              <a:gd name="T47" fmla="*/ 492 h 991"/>
              <a:gd name="T48" fmla="*/ 142 w 148"/>
              <a:gd name="T49" fmla="*/ 83 h 991"/>
              <a:gd name="T50" fmla="*/ 0 w 148"/>
              <a:gd name="T51" fmla="*/ 82 h 991"/>
              <a:gd name="T52" fmla="*/ 138 w 148"/>
              <a:gd name="T53" fmla="*/ 89 h 991"/>
              <a:gd name="T54" fmla="*/ 142 w 148"/>
              <a:gd name="T55" fmla="*/ 83 h 991"/>
              <a:gd name="T56" fmla="*/ 6 w 148"/>
              <a:gd name="T57" fmla="*/ 985 h 991"/>
              <a:gd name="T58" fmla="*/ 10 w 148"/>
              <a:gd name="T59" fmla="*/ 991 h 991"/>
              <a:gd name="T60" fmla="*/ 148 w 148"/>
              <a:gd name="T61" fmla="*/ 984 h 991"/>
              <a:gd name="T62" fmla="*/ 142 w 148"/>
              <a:gd name="T63" fmla="*/ 411 h 991"/>
              <a:gd name="T64" fmla="*/ 0 w 148"/>
              <a:gd name="T65" fmla="*/ 410 h 991"/>
              <a:gd name="T66" fmla="*/ 138 w 148"/>
              <a:gd name="T67" fmla="*/ 417 h 991"/>
              <a:gd name="T68" fmla="*/ 142 w 148"/>
              <a:gd name="T69" fmla="*/ 411 h 991"/>
              <a:gd name="T70" fmla="*/ 6 w 148"/>
              <a:gd name="T71" fmla="*/ 165 h 991"/>
              <a:gd name="T72" fmla="*/ 10 w 148"/>
              <a:gd name="T73" fmla="*/ 171 h 991"/>
              <a:gd name="T74" fmla="*/ 148 w 148"/>
              <a:gd name="T75" fmla="*/ 164 h 991"/>
              <a:gd name="T76" fmla="*/ 142 w 148"/>
              <a:gd name="T77" fmla="*/ 329 h 991"/>
              <a:gd name="T78" fmla="*/ 0 w 148"/>
              <a:gd name="T79" fmla="*/ 328 h 991"/>
              <a:gd name="T80" fmla="*/ 138 w 148"/>
              <a:gd name="T81" fmla="*/ 335 h 991"/>
              <a:gd name="T82" fmla="*/ 142 w 148"/>
              <a:gd name="T83" fmla="*/ 329 h 991"/>
              <a:gd name="T84" fmla="*/ 6 w 148"/>
              <a:gd name="T85" fmla="*/ 247 h 991"/>
              <a:gd name="T86" fmla="*/ 10 w 148"/>
              <a:gd name="T87" fmla="*/ 253 h 991"/>
              <a:gd name="T88" fmla="*/ 148 w 148"/>
              <a:gd name="T89" fmla="*/ 246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8" h="991">
                <a:moveTo>
                  <a:pt x="148" y="656"/>
                </a:moveTo>
                <a:cubicBezTo>
                  <a:pt x="147" y="660"/>
                  <a:pt x="143" y="663"/>
                  <a:pt x="138" y="663"/>
                </a:cubicBezTo>
                <a:cubicBezTo>
                  <a:pt x="10" y="663"/>
                  <a:pt x="10" y="663"/>
                  <a:pt x="10" y="663"/>
                </a:cubicBezTo>
                <a:cubicBezTo>
                  <a:pt x="5" y="663"/>
                  <a:pt x="2" y="660"/>
                  <a:pt x="0" y="656"/>
                </a:cubicBezTo>
                <a:cubicBezTo>
                  <a:pt x="2" y="657"/>
                  <a:pt x="4" y="657"/>
                  <a:pt x="6" y="657"/>
                </a:cubicBezTo>
                <a:cubicBezTo>
                  <a:pt x="142" y="657"/>
                  <a:pt x="142" y="657"/>
                  <a:pt x="142" y="657"/>
                </a:cubicBezTo>
                <a:cubicBezTo>
                  <a:pt x="144" y="657"/>
                  <a:pt x="146" y="657"/>
                  <a:pt x="148" y="656"/>
                </a:cubicBezTo>
                <a:close/>
                <a:moveTo>
                  <a:pt x="142" y="739"/>
                </a:moveTo>
                <a:cubicBezTo>
                  <a:pt x="6" y="739"/>
                  <a:pt x="6" y="739"/>
                  <a:pt x="6" y="739"/>
                </a:cubicBezTo>
                <a:cubicBezTo>
                  <a:pt x="4" y="739"/>
                  <a:pt x="2" y="739"/>
                  <a:pt x="0" y="738"/>
                </a:cubicBezTo>
                <a:cubicBezTo>
                  <a:pt x="2" y="742"/>
                  <a:pt x="5" y="745"/>
                  <a:pt x="10" y="745"/>
                </a:cubicBezTo>
                <a:cubicBezTo>
                  <a:pt x="138" y="745"/>
                  <a:pt x="138" y="745"/>
                  <a:pt x="138" y="745"/>
                </a:cubicBezTo>
                <a:cubicBezTo>
                  <a:pt x="143" y="745"/>
                  <a:pt x="147" y="742"/>
                  <a:pt x="148" y="738"/>
                </a:cubicBezTo>
                <a:cubicBezTo>
                  <a:pt x="146" y="739"/>
                  <a:pt x="144" y="739"/>
                  <a:pt x="142" y="739"/>
                </a:cubicBezTo>
                <a:close/>
                <a:moveTo>
                  <a:pt x="142" y="575"/>
                </a:moveTo>
                <a:cubicBezTo>
                  <a:pt x="6" y="575"/>
                  <a:pt x="6" y="575"/>
                  <a:pt x="6" y="575"/>
                </a:cubicBezTo>
                <a:cubicBezTo>
                  <a:pt x="4" y="575"/>
                  <a:pt x="2" y="575"/>
                  <a:pt x="0" y="574"/>
                </a:cubicBezTo>
                <a:cubicBezTo>
                  <a:pt x="2" y="578"/>
                  <a:pt x="5" y="581"/>
                  <a:pt x="10" y="581"/>
                </a:cubicBezTo>
                <a:cubicBezTo>
                  <a:pt x="138" y="581"/>
                  <a:pt x="138" y="581"/>
                  <a:pt x="138" y="581"/>
                </a:cubicBezTo>
                <a:cubicBezTo>
                  <a:pt x="143" y="581"/>
                  <a:pt x="147" y="578"/>
                  <a:pt x="148" y="574"/>
                </a:cubicBezTo>
                <a:cubicBezTo>
                  <a:pt x="146" y="575"/>
                  <a:pt x="144" y="575"/>
                  <a:pt x="142" y="575"/>
                </a:cubicBezTo>
                <a:close/>
                <a:moveTo>
                  <a:pt x="148" y="902"/>
                </a:moveTo>
                <a:cubicBezTo>
                  <a:pt x="146" y="903"/>
                  <a:pt x="144" y="903"/>
                  <a:pt x="142" y="903"/>
                </a:cubicBezTo>
                <a:cubicBezTo>
                  <a:pt x="6" y="903"/>
                  <a:pt x="6" y="903"/>
                  <a:pt x="6" y="903"/>
                </a:cubicBezTo>
                <a:cubicBezTo>
                  <a:pt x="4" y="903"/>
                  <a:pt x="2" y="903"/>
                  <a:pt x="0" y="902"/>
                </a:cubicBezTo>
                <a:cubicBezTo>
                  <a:pt x="2" y="906"/>
                  <a:pt x="5" y="909"/>
                  <a:pt x="10" y="909"/>
                </a:cubicBezTo>
                <a:cubicBezTo>
                  <a:pt x="138" y="909"/>
                  <a:pt x="138" y="909"/>
                  <a:pt x="138" y="909"/>
                </a:cubicBezTo>
                <a:cubicBezTo>
                  <a:pt x="143" y="909"/>
                  <a:pt x="147" y="906"/>
                  <a:pt x="148" y="902"/>
                </a:cubicBezTo>
                <a:close/>
                <a:moveTo>
                  <a:pt x="142" y="821"/>
                </a:moveTo>
                <a:cubicBezTo>
                  <a:pt x="6" y="821"/>
                  <a:pt x="6" y="821"/>
                  <a:pt x="6" y="821"/>
                </a:cubicBezTo>
                <a:cubicBezTo>
                  <a:pt x="4" y="821"/>
                  <a:pt x="2" y="821"/>
                  <a:pt x="0" y="820"/>
                </a:cubicBezTo>
                <a:cubicBezTo>
                  <a:pt x="2" y="824"/>
                  <a:pt x="5" y="827"/>
                  <a:pt x="10" y="827"/>
                </a:cubicBezTo>
                <a:cubicBezTo>
                  <a:pt x="138" y="827"/>
                  <a:pt x="138" y="827"/>
                  <a:pt x="138" y="827"/>
                </a:cubicBezTo>
                <a:cubicBezTo>
                  <a:pt x="143" y="827"/>
                  <a:pt x="147" y="824"/>
                  <a:pt x="148" y="820"/>
                </a:cubicBezTo>
                <a:cubicBezTo>
                  <a:pt x="146" y="821"/>
                  <a:pt x="144" y="821"/>
                  <a:pt x="142" y="821"/>
                </a:cubicBezTo>
                <a:close/>
                <a:moveTo>
                  <a:pt x="10" y="7"/>
                </a:moveTo>
                <a:cubicBezTo>
                  <a:pt x="138" y="7"/>
                  <a:pt x="138" y="7"/>
                  <a:pt x="138" y="7"/>
                </a:cubicBezTo>
                <a:cubicBezTo>
                  <a:pt x="143" y="7"/>
                  <a:pt x="147" y="4"/>
                  <a:pt x="148" y="0"/>
                </a:cubicBezTo>
                <a:cubicBezTo>
                  <a:pt x="146" y="1"/>
                  <a:pt x="144" y="1"/>
                  <a:pt x="142" y="1"/>
                </a:cubicBezTo>
                <a:cubicBezTo>
                  <a:pt x="6" y="1"/>
                  <a:pt x="6" y="1"/>
                  <a:pt x="6" y="1"/>
                </a:cubicBezTo>
                <a:cubicBezTo>
                  <a:pt x="4" y="1"/>
                  <a:pt x="2" y="1"/>
                  <a:pt x="0" y="0"/>
                </a:cubicBezTo>
                <a:cubicBezTo>
                  <a:pt x="2" y="4"/>
                  <a:pt x="5" y="7"/>
                  <a:pt x="10" y="7"/>
                </a:cubicBezTo>
                <a:close/>
                <a:moveTo>
                  <a:pt x="142" y="493"/>
                </a:moveTo>
                <a:cubicBezTo>
                  <a:pt x="6" y="493"/>
                  <a:pt x="6" y="493"/>
                  <a:pt x="6" y="493"/>
                </a:cubicBezTo>
                <a:cubicBezTo>
                  <a:pt x="4" y="493"/>
                  <a:pt x="2" y="493"/>
                  <a:pt x="0" y="492"/>
                </a:cubicBezTo>
                <a:cubicBezTo>
                  <a:pt x="2" y="496"/>
                  <a:pt x="5" y="499"/>
                  <a:pt x="10" y="499"/>
                </a:cubicBezTo>
                <a:cubicBezTo>
                  <a:pt x="138" y="499"/>
                  <a:pt x="138" y="499"/>
                  <a:pt x="138" y="499"/>
                </a:cubicBezTo>
                <a:cubicBezTo>
                  <a:pt x="143" y="499"/>
                  <a:pt x="147" y="496"/>
                  <a:pt x="148" y="492"/>
                </a:cubicBezTo>
                <a:cubicBezTo>
                  <a:pt x="146" y="493"/>
                  <a:pt x="144" y="493"/>
                  <a:pt x="142" y="493"/>
                </a:cubicBezTo>
                <a:close/>
                <a:moveTo>
                  <a:pt x="142" y="83"/>
                </a:moveTo>
                <a:cubicBezTo>
                  <a:pt x="6" y="83"/>
                  <a:pt x="6" y="83"/>
                  <a:pt x="6" y="83"/>
                </a:cubicBezTo>
                <a:cubicBezTo>
                  <a:pt x="4" y="83"/>
                  <a:pt x="2" y="83"/>
                  <a:pt x="0" y="82"/>
                </a:cubicBezTo>
                <a:cubicBezTo>
                  <a:pt x="2" y="86"/>
                  <a:pt x="5" y="89"/>
                  <a:pt x="10" y="89"/>
                </a:cubicBezTo>
                <a:cubicBezTo>
                  <a:pt x="138" y="89"/>
                  <a:pt x="138" y="89"/>
                  <a:pt x="138" y="89"/>
                </a:cubicBezTo>
                <a:cubicBezTo>
                  <a:pt x="143" y="89"/>
                  <a:pt x="147" y="86"/>
                  <a:pt x="148" y="82"/>
                </a:cubicBezTo>
                <a:cubicBezTo>
                  <a:pt x="146" y="83"/>
                  <a:pt x="144" y="83"/>
                  <a:pt x="142" y="83"/>
                </a:cubicBezTo>
                <a:close/>
                <a:moveTo>
                  <a:pt x="142" y="985"/>
                </a:moveTo>
                <a:cubicBezTo>
                  <a:pt x="6" y="985"/>
                  <a:pt x="6" y="985"/>
                  <a:pt x="6" y="985"/>
                </a:cubicBezTo>
                <a:cubicBezTo>
                  <a:pt x="4" y="985"/>
                  <a:pt x="2" y="985"/>
                  <a:pt x="0" y="984"/>
                </a:cubicBezTo>
                <a:cubicBezTo>
                  <a:pt x="2" y="988"/>
                  <a:pt x="5" y="991"/>
                  <a:pt x="10" y="991"/>
                </a:cubicBezTo>
                <a:cubicBezTo>
                  <a:pt x="138" y="991"/>
                  <a:pt x="138" y="991"/>
                  <a:pt x="138" y="991"/>
                </a:cubicBezTo>
                <a:cubicBezTo>
                  <a:pt x="143" y="991"/>
                  <a:pt x="147" y="988"/>
                  <a:pt x="148" y="984"/>
                </a:cubicBezTo>
                <a:cubicBezTo>
                  <a:pt x="146" y="985"/>
                  <a:pt x="144" y="985"/>
                  <a:pt x="142" y="985"/>
                </a:cubicBezTo>
                <a:close/>
                <a:moveTo>
                  <a:pt x="142" y="411"/>
                </a:moveTo>
                <a:cubicBezTo>
                  <a:pt x="6" y="411"/>
                  <a:pt x="6" y="411"/>
                  <a:pt x="6" y="411"/>
                </a:cubicBezTo>
                <a:cubicBezTo>
                  <a:pt x="4" y="411"/>
                  <a:pt x="2" y="411"/>
                  <a:pt x="0" y="410"/>
                </a:cubicBezTo>
                <a:cubicBezTo>
                  <a:pt x="2" y="414"/>
                  <a:pt x="5" y="417"/>
                  <a:pt x="10" y="417"/>
                </a:cubicBezTo>
                <a:cubicBezTo>
                  <a:pt x="138" y="417"/>
                  <a:pt x="138" y="417"/>
                  <a:pt x="138" y="417"/>
                </a:cubicBezTo>
                <a:cubicBezTo>
                  <a:pt x="143" y="417"/>
                  <a:pt x="147" y="414"/>
                  <a:pt x="148" y="410"/>
                </a:cubicBezTo>
                <a:cubicBezTo>
                  <a:pt x="146" y="411"/>
                  <a:pt x="144" y="411"/>
                  <a:pt x="142" y="411"/>
                </a:cubicBezTo>
                <a:close/>
                <a:moveTo>
                  <a:pt x="142" y="165"/>
                </a:moveTo>
                <a:cubicBezTo>
                  <a:pt x="6" y="165"/>
                  <a:pt x="6" y="165"/>
                  <a:pt x="6" y="165"/>
                </a:cubicBezTo>
                <a:cubicBezTo>
                  <a:pt x="4" y="165"/>
                  <a:pt x="2" y="165"/>
                  <a:pt x="0" y="164"/>
                </a:cubicBezTo>
                <a:cubicBezTo>
                  <a:pt x="2" y="168"/>
                  <a:pt x="5" y="171"/>
                  <a:pt x="10" y="171"/>
                </a:cubicBezTo>
                <a:cubicBezTo>
                  <a:pt x="138" y="171"/>
                  <a:pt x="138" y="171"/>
                  <a:pt x="138" y="171"/>
                </a:cubicBezTo>
                <a:cubicBezTo>
                  <a:pt x="143" y="171"/>
                  <a:pt x="147" y="168"/>
                  <a:pt x="148" y="164"/>
                </a:cubicBezTo>
                <a:cubicBezTo>
                  <a:pt x="146" y="165"/>
                  <a:pt x="144" y="165"/>
                  <a:pt x="142" y="165"/>
                </a:cubicBezTo>
                <a:close/>
                <a:moveTo>
                  <a:pt x="142" y="329"/>
                </a:moveTo>
                <a:cubicBezTo>
                  <a:pt x="6" y="329"/>
                  <a:pt x="6" y="329"/>
                  <a:pt x="6" y="329"/>
                </a:cubicBezTo>
                <a:cubicBezTo>
                  <a:pt x="4" y="329"/>
                  <a:pt x="2" y="329"/>
                  <a:pt x="0" y="328"/>
                </a:cubicBezTo>
                <a:cubicBezTo>
                  <a:pt x="2" y="332"/>
                  <a:pt x="5" y="335"/>
                  <a:pt x="10" y="335"/>
                </a:cubicBezTo>
                <a:cubicBezTo>
                  <a:pt x="138" y="335"/>
                  <a:pt x="138" y="335"/>
                  <a:pt x="138" y="335"/>
                </a:cubicBezTo>
                <a:cubicBezTo>
                  <a:pt x="143" y="335"/>
                  <a:pt x="147" y="332"/>
                  <a:pt x="148" y="328"/>
                </a:cubicBezTo>
                <a:cubicBezTo>
                  <a:pt x="146" y="329"/>
                  <a:pt x="144" y="329"/>
                  <a:pt x="142" y="329"/>
                </a:cubicBezTo>
                <a:close/>
                <a:moveTo>
                  <a:pt x="142" y="247"/>
                </a:moveTo>
                <a:cubicBezTo>
                  <a:pt x="6" y="247"/>
                  <a:pt x="6" y="247"/>
                  <a:pt x="6" y="247"/>
                </a:cubicBezTo>
                <a:cubicBezTo>
                  <a:pt x="4" y="247"/>
                  <a:pt x="2" y="247"/>
                  <a:pt x="0" y="246"/>
                </a:cubicBezTo>
                <a:cubicBezTo>
                  <a:pt x="2" y="250"/>
                  <a:pt x="5" y="253"/>
                  <a:pt x="10" y="253"/>
                </a:cubicBezTo>
                <a:cubicBezTo>
                  <a:pt x="138" y="253"/>
                  <a:pt x="138" y="253"/>
                  <a:pt x="138" y="253"/>
                </a:cubicBezTo>
                <a:cubicBezTo>
                  <a:pt x="143" y="253"/>
                  <a:pt x="147" y="250"/>
                  <a:pt x="148" y="246"/>
                </a:cubicBezTo>
                <a:cubicBezTo>
                  <a:pt x="146" y="247"/>
                  <a:pt x="144" y="247"/>
                  <a:pt x="142" y="24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6879728" y="3549510"/>
            <a:ext cx="285347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ïṧlîḍè"/>
          <p:cNvSpPr/>
          <p:nvPr/>
        </p:nvSpPr>
        <p:spPr bwMode="auto">
          <a:xfrm>
            <a:off x="7464150" y="3519673"/>
            <a:ext cx="219591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00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450184" y="3549510"/>
            <a:ext cx="285347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1íḑè"/>
          <p:cNvSpPr/>
          <p:nvPr/>
        </p:nvSpPr>
        <p:spPr bwMode="auto">
          <a:xfrm>
            <a:off x="2456628" y="4428358"/>
            <a:ext cx="219591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url-loader</a:t>
            </a:r>
            <a:endParaRPr lang="en-US" altLang="zh-CN" sz="1000" dirty="0"/>
          </a:p>
        </p:txBody>
      </p:sp>
      <p:sp>
        <p:nvSpPr>
          <p:cNvPr id="41" name="íṥľiďe"/>
          <p:cNvSpPr txBox="1"/>
          <p:nvPr/>
        </p:nvSpPr>
        <p:spPr bwMode="auto">
          <a:xfrm>
            <a:off x="2456628" y="4077343"/>
            <a:ext cx="219591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7500" lnSpcReduction="10000"/>
          </a:bodyPr>
          <a:lstStyle/>
          <a:p>
            <a:pPr lvl="0" algn="l"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字体文件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6879728" y="1871452"/>
            <a:ext cx="285347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íśḷíḑè"/>
          <p:cNvSpPr/>
          <p:nvPr/>
        </p:nvSpPr>
        <p:spPr bwMode="auto">
          <a:xfrm>
            <a:off x="7272655" y="1841500"/>
            <a:ext cx="2393950" cy="124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00" dirty="0">
                <a:solidFill>
                  <a:srgbClr val="000000"/>
                </a:solidFill>
              </a:rPr>
              <a:t>1. style-loader, css-laoder less-loader, postcss-loader</a:t>
            </a:r>
            <a:endParaRPr lang="en-US" altLang="zh-CN" sz="1000"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00" dirty="0">
                <a:solidFill>
                  <a:srgbClr val="000000"/>
                </a:solidFill>
              </a:rPr>
              <a:t>2. </a:t>
            </a:r>
            <a:r>
              <a:rPr lang="zh-CN" altLang="en-US" sz="1000" dirty="0">
                <a:solidFill>
                  <a:srgbClr val="000000"/>
                </a:solidFill>
              </a:rPr>
              <a:t>配合各种插件实现公共样式抽离</a:t>
            </a:r>
            <a:r>
              <a:rPr lang="en-US" altLang="zh-CN" sz="1000" dirty="0">
                <a:solidFill>
                  <a:srgbClr val="000000"/>
                </a:solidFill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</a:rPr>
              <a:t>私有前缀属性自动添加等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39" name="íŝļíḑè"/>
          <p:cNvSpPr txBox="1"/>
          <p:nvPr/>
        </p:nvSpPr>
        <p:spPr bwMode="auto">
          <a:xfrm>
            <a:off x="7464150" y="1490476"/>
            <a:ext cx="219591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r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css/less/sass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450184" y="1871452"/>
            <a:ext cx="285347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ïSľíḋê"/>
          <p:cNvSpPr/>
          <p:nvPr/>
        </p:nvSpPr>
        <p:spPr bwMode="auto">
          <a:xfrm>
            <a:off x="2456815" y="1841500"/>
            <a:ext cx="318516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1. file-loader</a:t>
            </a: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1000" dirty="0"/>
              <a:t>2. postcss-loader (</a:t>
            </a:r>
            <a:r>
              <a:rPr lang="zh-CN" altLang="en-US" sz="1000" dirty="0"/>
              <a:t>配合插件</a:t>
            </a:r>
            <a:r>
              <a:rPr lang="en-US" altLang="zh-CN" sz="1000" dirty="0"/>
              <a:t>, </a:t>
            </a:r>
            <a:r>
              <a:rPr lang="zh-CN" altLang="en-US" sz="1000" dirty="0"/>
              <a:t>雪碧图</a:t>
            </a:r>
            <a:r>
              <a:rPr lang="en-US" altLang="zh-CN" sz="1000" dirty="0"/>
              <a:t>, </a:t>
            </a:r>
            <a:r>
              <a:rPr lang="zh-CN" altLang="en-US" sz="1000" dirty="0"/>
              <a:t>压缩</a:t>
            </a:r>
            <a:r>
              <a:rPr lang="en-US" altLang="zh-CN" sz="1000" dirty="0"/>
              <a:t>, </a:t>
            </a:r>
            <a:r>
              <a:rPr lang="zh-CN" altLang="en-US" sz="1000" dirty="0"/>
              <a:t>移动端图片适配等</a:t>
            </a:r>
            <a:r>
              <a:rPr lang="en-US" altLang="zh-CN" sz="1000" dirty="0"/>
              <a:t>)</a:t>
            </a: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en-US" altLang="zh-CN" sz="1000" dirty="0"/>
              <a:t>3. url-loader Base64</a:t>
            </a:r>
            <a:r>
              <a:rPr lang="zh-CN" altLang="en-US" sz="1000" dirty="0"/>
              <a:t>编码</a:t>
            </a:r>
            <a:endParaRPr lang="zh-CN" altLang="en-US" sz="1000" dirty="0"/>
          </a:p>
        </p:txBody>
      </p:sp>
      <p:sp>
        <p:nvSpPr>
          <p:cNvPr id="37" name="iŝ1ïďé"/>
          <p:cNvSpPr txBox="1"/>
          <p:nvPr/>
        </p:nvSpPr>
        <p:spPr bwMode="auto">
          <a:xfrm>
            <a:off x="2456628" y="1490476"/>
            <a:ext cx="219591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fontScale="97500" lnSpcReduction="10000"/>
          </a:bodyPr>
          <a:lstStyle/>
          <a:p>
            <a:pPr lvl="0">
              <a:spcBef>
                <a:spcPct val="0"/>
              </a:spcBef>
              <a:defRPr/>
            </a:pPr>
            <a:r>
              <a:rPr lang="zh-CN" b="1" dirty="0">
                <a:solidFill>
                  <a:schemeClr val="accent1"/>
                </a:solidFill>
              </a:rPr>
              <a:t>图片处理</a:t>
            </a:r>
            <a:endParaRPr lang="zh-CN" b="1" dirty="0">
              <a:solidFill>
                <a:schemeClr val="accent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6879728" y="5281914"/>
            <a:ext cx="285347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450184" y="5281914"/>
            <a:ext cx="285347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îŝľïḑe"/>
          <p:cNvSpPr/>
          <p:nvPr/>
        </p:nvSpPr>
        <p:spPr bwMode="auto">
          <a:xfrm>
            <a:off x="7470775" y="4493895"/>
            <a:ext cx="2195830" cy="75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 fontScale="97500" lnSpcReduction="10000"/>
          </a:bodyPr>
          <a:lstStyle/>
          <a:p>
            <a:pPr algn="r">
              <a:lnSpc>
                <a:spcPct val="150000"/>
              </a:lnSpc>
            </a:pPr>
            <a:r>
              <a:rPr lang="en-US" altLang="zh-CN" sz="1000" dirty="0"/>
              <a:t>babel-loader</a:t>
            </a:r>
            <a:endParaRPr lang="en-US" altLang="zh-CN" sz="1000" dirty="0"/>
          </a:p>
          <a:p>
            <a:pPr algn="r">
              <a:lnSpc>
                <a:spcPct val="150000"/>
              </a:lnSpc>
            </a:pPr>
            <a:r>
              <a:rPr lang="en-US" altLang="zh-CN" sz="1000" dirty="0"/>
              <a:t>vue-loader</a:t>
            </a:r>
            <a:endParaRPr lang="en-US" altLang="zh-CN" sz="1000" dirty="0"/>
          </a:p>
          <a:p>
            <a:pPr algn="r">
              <a:lnSpc>
                <a:spcPct val="150000"/>
              </a:lnSpc>
            </a:pPr>
            <a:r>
              <a:rPr lang="en-US" altLang="zh-CN" sz="1000" dirty="0"/>
              <a:t>eslint-loader</a:t>
            </a:r>
            <a:endParaRPr lang="en-US" altLang="zh-CN" sz="1000" dirty="0"/>
          </a:p>
        </p:txBody>
      </p:sp>
      <p:sp>
        <p:nvSpPr>
          <p:cNvPr id="33" name="îṧļîḑé"/>
          <p:cNvSpPr txBox="1"/>
          <p:nvPr/>
        </p:nvSpPr>
        <p:spPr bwMode="auto">
          <a:xfrm>
            <a:off x="7464238" y="4077343"/>
            <a:ext cx="2195910" cy="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b="1" dirty="0">
                <a:solidFill>
                  <a:schemeClr val="accent1"/>
                </a:solidFill>
              </a:rPr>
              <a:t>ES6/7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600" b="0" dirty="0">
                <a:sym typeface="+mn-ea"/>
              </a:rPr>
              <a:t>简单的实现一个</a:t>
            </a:r>
            <a:r>
              <a:rPr lang="en-US" altLang="zh-CN" sz="1600" b="0" dirty="0">
                <a:sym typeface="+mn-ea"/>
              </a:rPr>
              <a:t>babel-loader</a:t>
            </a:r>
            <a:endParaRPr lang="zh-CN" altLang="en-US" sz="1600" b="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9" name="íṧļíḍe"/>
          <p:cNvSpPr/>
          <p:nvPr/>
        </p:nvSpPr>
        <p:spPr bwMode="auto">
          <a:xfrm>
            <a:off x="5632753" y="4071620"/>
            <a:ext cx="2006600" cy="2005013"/>
          </a:xfrm>
          <a:prstGeom prst="ellipse">
            <a:avLst/>
          </a:prstGeom>
          <a:noFill/>
          <a:ln w="1905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9" name="文本框 8"/>
          <p:cNvSpPr txBox="1"/>
          <p:nvPr/>
        </p:nvSpPr>
        <p:spPr>
          <a:xfrm>
            <a:off x="2197735" y="4071620"/>
            <a:ext cx="1125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对于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058035" y="4899660"/>
            <a:ext cx="1105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对于图片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69110" y="5727700"/>
            <a:ext cx="2074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对于其他资源文件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25235" y="4920615"/>
            <a:ext cx="7689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/>
              <a:t>JS</a:t>
            </a:r>
            <a:r>
              <a:rPr lang="zh-CN" altLang="en-US" sz="1400"/>
              <a:t>模块</a:t>
            </a:r>
            <a:endParaRPr lang="zh-CN" altLang="en-US" sz="1400"/>
          </a:p>
        </p:txBody>
      </p:sp>
      <p:cxnSp>
        <p:nvCxnSpPr>
          <p:cNvPr id="10" name="直接箭头连接符 9"/>
          <p:cNvCxnSpPr>
            <a:stCxn id="9" idx="3"/>
            <a:endCxn id="39" idx="2"/>
          </p:cNvCxnSpPr>
          <p:nvPr/>
        </p:nvCxnSpPr>
        <p:spPr>
          <a:xfrm>
            <a:off x="3322955" y="4255770"/>
            <a:ext cx="2309495" cy="81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</p:cNvCxnSpPr>
          <p:nvPr/>
        </p:nvCxnSpPr>
        <p:spPr>
          <a:xfrm>
            <a:off x="3163570" y="5083810"/>
            <a:ext cx="2413000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</p:cNvCxnSpPr>
          <p:nvPr/>
        </p:nvCxnSpPr>
        <p:spPr>
          <a:xfrm flipV="1">
            <a:off x="3843655" y="5073650"/>
            <a:ext cx="17907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486535" y="1447800"/>
            <a:ext cx="45827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webpack loader的设计原则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2566670" y="2226310"/>
            <a:ext cx="2718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所有模块都是JS模块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2566670" y="2867025"/>
            <a:ext cx="3009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所有的loader都是一个管道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600" b="0">
                <a:sym typeface="+mn-ea"/>
              </a:rPr>
              <a:t>所有的loader都是一个管道</a:t>
            </a:r>
            <a:endParaRPr lang="zh-CN" altLang="en-US" sz="1600" b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06975" y="4026535"/>
            <a:ext cx="5117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我们可以通过组合不同的loader实现强大的功能。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06975" y="2305685"/>
            <a:ext cx="5161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单一职责，每个loader只负责处理一个单一的任务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028700"/>
            <a:ext cx="3771265" cy="5786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1600" b="0">
                <a:sym typeface="+mn-ea"/>
              </a:rPr>
              <a:t>最简单的</a:t>
            </a:r>
            <a:r>
              <a:rPr lang="en-US" altLang="zh-CN" sz="1600" b="0">
                <a:sym typeface="+mn-ea"/>
              </a:rPr>
              <a:t>loader</a:t>
            </a:r>
            <a:endParaRPr lang="en-US" altLang="zh-CN" sz="1600" b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82310" y="1441450"/>
            <a:ext cx="4260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如何指定使用自己的loader 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2310" y="2221865"/>
            <a:ext cx="5161915" cy="40189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" y="2221865"/>
            <a:ext cx="3190240" cy="8667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3620" y="1441450"/>
            <a:ext cx="4260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实现</a:t>
            </a:r>
            <a:r>
              <a:rPr lang="en-US" altLang="zh-CN"/>
              <a:t>loader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1600" b="0">
                <a:sym typeface="+mn-ea"/>
              </a:rPr>
              <a:t>最简单的</a:t>
            </a:r>
            <a:r>
              <a:rPr lang="en-US" altLang="zh-CN" sz="1600" b="0">
                <a:sym typeface="+mn-ea"/>
              </a:rPr>
              <a:t>babel-loader</a:t>
            </a:r>
            <a:endParaRPr lang="en-US" altLang="zh-CN" sz="1600" b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78835" y="2389505"/>
            <a:ext cx="4760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/>
              <a:t>针对上面的</a:t>
            </a:r>
            <a:r>
              <a:rPr lang="en-US" altLang="zh-CN"/>
              <a:t>loader</a:t>
            </a:r>
            <a:r>
              <a:rPr lang="zh-CN" altLang="en-US"/>
              <a:t>改造成为一个</a:t>
            </a:r>
            <a:r>
              <a:rPr lang="en-US" altLang="zh-CN"/>
              <a:t>babel-loader </a:t>
            </a:r>
            <a:endParaRPr lang="en-US" altLang="zh-CN" sz="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835" y="3229610"/>
            <a:ext cx="4742815" cy="1828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80935" y="4844415"/>
            <a:ext cx="64071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800">
                <a:solidFill>
                  <a:schemeClr val="accent3">
                    <a:lumMod val="75000"/>
                  </a:schemeClr>
                </a:solidFill>
                <a:sym typeface="+mn-ea"/>
              </a:rPr>
              <a:t>webpack3</a:t>
            </a:r>
            <a:endParaRPr lang="en-US" altLang="zh-CN" sz="800">
              <a:solidFill>
                <a:schemeClr val="accent3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dirty="0">
                <a:latin typeface="+mn-lt"/>
                <a:ea typeface="+mn-ea"/>
                <a:sym typeface="+mn-lt"/>
              </a:rPr>
              <a:t>背景</a:t>
            </a:r>
            <a:endParaRPr lang="zh-CN" altLang="en-US" sz="20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webpack</a:t>
            </a:r>
            <a:r>
              <a:rPr lang="zh-CN" altLang="en-US" sz="2000" b="0" dirty="0">
                <a:latin typeface="+mn-lt"/>
                <a:ea typeface="+mn-ea"/>
                <a:sym typeface="+mn-lt"/>
              </a:rPr>
              <a:t>的核心概念</a:t>
            </a:r>
            <a:endParaRPr lang="en-US" altLang="zh-CN" sz="20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dirty="0">
                <a:latin typeface="+mn-lt"/>
                <a:ea typeface="+mn-ea"/>
                <a:sym typeface="+mn-lt"/>
              </a:rPr>
              <a:t>文件处理 </a:t>
            </a:r>
            <a:r>
              <a:rPr lang="en-US" altLang="zh-CN" sz="2000" b="0" dirty="0">
                <a:latin typeface="+mn-lt"/>
                <a:ea typeface="+mn-ea"/>
                <a:sym typeface="+mn-lt"/>
              </a:rPr>
              <a:t>(loader</a:t>
            </a:r>
            <a:r>
              <a:rPr lang="zh-CN" altLang="en-US" sz="2000" b="0" dirty="0">
                <a:latin typeface="+mn-lt"/>
                <a:ea typeface="+mn-ea"/>
                <a:sym typeface="+mn-lt"/>
              </a:rPr>
              <a:t>的简单实现原理</a:t>
            </a:r>
            <a:r>
              <a:rPr lang="en-US" altLang="zh-CN" sz="2000" b="0" dirty="0">
                <a:latin typeface="+mn-lt"/>
                <a:ea typeface="+mn-ea"/>
                <a:sym typeface="+mn-lt"/>
              </a:rPr>
              <a:t>)</a:t>
            </a:r>
            <a:endParaRPr lang="en-US" altLang="zh-CN" sz="20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sz="2000" b="0" dirty="0">
                <a:latin typeface="+mn-lt"/>
                <a:ea typeface="+mn-ea"/>
                <a:sym typeface="+mn-lt"/>
              </a:rPr>
              <a:t>打包</a:t>
            </a:r>
            <a:r>
              <a:rPr lang="zh-CN" sz="2000" b="0" dirty="0" smtClean="0">
                <a:latin typeface="+mn-lt"/>
                <a:ea typeface="+mn-ea"/>
                <a:sym typeface="+mn-lt"/>
              </a:rPr>
              <a:t>分析</a:t>
            </a:r>
            <a:r>
              <a:rPr lang="zh-CN" altLang="en-US" sz="2000" b="0" dirty="0" smtClean="0">
                <a:latin typeface="+mn-lt"/>
                <a:ea typeface="+mn-ea"/>
                <a:sym typeface="+mn-lt"/>
              </a:rPr>
              <a:t>以及</a:t>
            </a:r>
            <a:r>
              <a:rPr lang="zh-CN" sz="2000" b="0" dirty="0" smtClean="0">
                <a:latin typeface="+mn-lt"/>
                <a:ea typeface="+mn-ea"/>
                <a:sym typeface="+mn-lt"/>
              </a:rPr>
              <a:t>优化</a:t>
            </a:r>
            <a:r>
              <a:rPr lang="zh-CN" sz="2000" b="0" dirty="0">
                <a:latin typeface="+mn-lt"/>
                <a:ea typeface="+mn-ea"/>
                <a:sym typeface="+mn-lt"/>
              </a:rPr>
              <a:t>处理</a:t>
            </a:r>
            <a:endParaRPr lang="zh-CN" sz="20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0" dirty="0">
                <a:latin typeface="+mn-lt"/>
                <a:ea typeface="+mn-ea"/>
                <a:sym typeface="+mn-lt"/>
              </a:rPr>
              <a:t>webpack4 </a:t>
            </a:r>
            <a:r>
              <a:rPr lang="zh-CN" altLang="en-US" sz="2000" b="0" dirty="0">
                <a:latin typeface="+mn-lt"/>
                <a:ea typeface="+mn-ea"/>
                <a:sym typeface="+mn-lt"/>
              </a:rPr>
              <a:t>新特性</a:t>
            </a:r>
            <a:endParaRPr lang="zh-CN" altLang="en-US" sz="20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dirty="0">
                <a:latin typeface="+mn-lt"/>
                <a:ea typeface="+mn-ea"/>
                <a:sym typeface="+mn-lt"/>
              </a:rPr>
              <a:t>总结</a:t>
            </a:r>
            <a:endParaRPr lang="zh-CN" altLang="en-US" sz="2000" b="0" dirty="0">
              <a:latin typeface="+mn-lt"/>
              <a:ea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šľïḋé"/>
          <p:cNvSpPr txBox="1"/>
          <p:nvPr/>
        </p:nvSpPr>
        <p:spPr>
          <a:xfrm>
            <a:off x="757282" y="1700808"/>
            <a:ext cx="26230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0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 b="0">
                <a:sym typeface="+mn-ea"/>
              </a:rPr>
              <a:t>babel-loader </a:t>
            </a:r>
            <a:r>
              <a:rPr lang="zh-CN" altLang="en-US" sz="1600" b="0">
                <a:sym typeface="+mn-ea"/>
              </a:rPr>
              <a:t>升级一下</a:t>
            </a:r>
            <a:r>
              <a:rPr lang="en-US" altLang="zh-CN" sz="1600" b="0">
                <a:sym typeface="+mn-ea"/>
              </a:rPr>
              <a:t>, </a:t>
            </a:r>
            <a:r>
              <a:rPr lang="zh-CN" altLang="en-US" sz="1600" b="0">
                <a:sym typeface="+mn-ea"/>
              </a:rPr>
              <a:t>支持</a:t>
            </a:r>
            <a:r>
              <a:rPr lang="en-US" altLang="zh-CN" sz="1600" b="0">
                <a:sym typeface="+mn-ea"/>
              </a:rPr>
              <a:t>sourceMap</a:t>
            </a:r>
            <a:endParaRPr lang="en-US" altLang="zh-CN" sz="1600" b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66545" y="5872480"/>
            <a:ext cx="9954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babel-loader</a:t>
            </a:r>
            <a:r>
              <a:rPr lang="zh-CN" altLang="en-US"/>
              <a:t>官方的实现方式</a:t>
            </a:r>
            <a:r>
              <a:rPr lang="en-US" altLang="zh-CN"/>
              <a:t>:  </a:t>
            </a:r>
            <a:r>
              <a:rPr lang="zh-CN" altLang="en-US"/>
              <a:t>https://github.com/babel/babel-loader/blob/master/src/index.js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1389380"/>
            <a:ext cx="4990465" cy="2628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6545" y="5278120"/>
            <a:ext cx="8145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可以看到打包结果中</a:t>
            </a:r>
            <a:r>
              <a:rPr lang="en-US" altLang="zh-CN"/>
              <a:t>: </a:t>
            </a:r>
            <a:r>
              <a:rPr lang="zh-CN" altLang="en-US"/>
              <a:t>其中 class , 字符串模板，const 等都被 babel 编译过。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 b="0">
                <a:sym typeface="+mn-ea"/>
              </a:rPr>
              <a:t>babel-loader </a:t>
            </a:r>
            <a:r>
              <a:rPr lang="zh-CN" altLang="en-US" sz="1600" b="0">
                <a:sym typeface="+mn-ea"/>
              </a:rPr>
              <a:t>再升级一下</a:t>
            </a:r>
            <a:r>
              <a:rPr lang="en-US" altLang="zh-CN" sz="1600" b="0">
                <a:sym typeface="+mn-ea"/>
              </a:rPr>
              <a:t>, </a:t>
            </a:r>
            <a:r>
              <a:rPr lang="zh-CN" altLang="en-US" sz="1600" b="0">
                <a:sym typeface="+mn-ea"/>
              </a:rPr>
              <a:t>支持编译</a:t>
            </a:r>
            <a:r>
              <a:rPr lang="en-US" altLang="zh-CN" sz="1600" b="0">
                <a:sym typeface="+mn-ea"/>
              </a:rPr>
              <a:t>jsx</a:t>
            </a:r>
            <a:endParaRPr lang="en-US" altLang="zh-CN" sz="1600" b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2508885"/>
            <a:ext cx="8775700" cy="2866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" y="1287780"/>
            <a:ext cx="3685540" cy="723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86205" y="5872480"/>
            <a:ext cx="7524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插件文档</a:t>
            </a:r>
            <a:r>
              <a:rPr lang="en-US" altLang="zh-CN"/>
              <a:t>: </a:t>
            </a:r>
            <a:r>
              <a:rPr lang="zh-CN" altLang="en-US"/>
              <a:t>https://babeljs.io/docs/en/babel-plugin-transform-react-jsx/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0">
                <a:sym typeface="+mn-ea"/>
              </a:rPr>
              <a:t>style-Loader</a:t>
            </a:r>
            <a:r>
              <a:rPr lang="zh-CN" altLang="en-US" sz="1600" b="0">
                <a:sym typeface="+mn-ea"/>
              </a:rPr>
              <a:t>和</a:t>
            </a:r>
            <a:r>
              <a:rPr lang="en-US" altLang="zh-CN" sz="1600" b="0">
                <a:sym typeface="+mn-ea"/>
              </a:rPr>
              <a:t>css-Loader</a:t>
            </a:r>
            <a:r>
              <a:rPr lang="zh-CN" altLang="en-US" sz="1600" b="0">
                <a:sym typeface="+mn-ea"/>
              </a:rPr>
              <a:t>的工作原理</a:t>
            </a:r>
            <a:endParaRPr lang="zh-CN" altLang="en-US" sz="1600" b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230" y="2150110"/>
            <a:ext cx="3341370" cy="231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19600" y="2866390"/>
            <a:ext cx="70053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css-loader </a:t>
            </a:r>
            <a:r>
              <a:rPr lang="zh-CN" altLang="en-US" sz="2400"/>
              <a:t>和 </a:t>
            </a:r>
            <a:r>
              <a:rPr lang="en-US" altLang="zh-CN" sz="2400"/>
              <a:t>style-loader</a:t>
            </a:r>
            <a:r>
              <a:rPr lang="zh-CN" altLang="en-US" sz="2400"/>
              <a:t>分别是干什么的 </a:t>
            </a:r>
            <a:r>
              <a:rPr lang="en-US" altLang="zh-CN" sz="2400"/>
              <a:t>?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0">
                <a:sym typeface="+mn-ea"/>
              </a:rPr>
              <a:t>style-loader</a:t>
            </a:r>
            <a:r>
              <a:rPr lang="zh-CN" altLang="en-US" sz="1600" b="0">
                <a:sym typeface="+mn-ea"/>
              </a:rPr>
              <a:t>和</a:t>
            </a:r>
            <a:r>
              <a:rPr lang="en-US" altLang="zh-CN" sz="1600" b="0">
                <a:sym typeface="+mn-ea"/>
              </a:rPr>
              <a:t>css-loader</a:t>
            </a:r>
            <a:r>
              <a:rPr lang="zh-CN" altLang="en-US" sz="1600" b="0">
                <a:sym typeface="+mn-ea"/>
              </a:rPr>
              <a:t>的工作原理</a:t>
            </a:r>
            <a:endParaRPr lang="zh-CN" altLang="en-US" sz="1600" b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1553210"/>
            <a:ext cx="10662920" cy="3752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0">
                <a:sym typeface="+mn-ea"/>
              </a:rPr>
              <a:t>style-loader</a:t>
            </a:r>
            <a:r>
              <a:rPr lang="zh-CN" sz="1600" b="0">
                <a:sym typeface="+mn-ea"/>
              </a:rPr>
              <a:t>原理解析</a:t>
            </a:r>
            <a:endParaRPr lang="zh-CN" sz="1600" b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15185" y="1205230"/>
            <a:ext cx="6495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style-loader 的主要作用就是把 CSS 代码插入DOM中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729740"/>
            <a:ext cx="10346055" cy="32569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32585" y="5119370"/>
            <a:ext cx="78898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其实就是返回了一段JS代码，这段代码主要就分为两步：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1.  </a:t>
            </a:r>
            <a:r>
              <a:rPr lang="zh-CN" altLang="en-US"/>
              <a:t>通过 require 来获取CSS文件的内容，得到是一个字符串</a:t>
            </a:r>
            <a:endParaRPr lang="zh-CN" altLang="en-US"/>
          </a:p>
          <a:p>
            <a:r>
              <a:rPr lang="en-US" altLang="zh-CN"/>
              <a:t>	2.  </a:t>
            </a:r>
            <a:r>
              <a:rPr lang="zh-CN" altLang="en-US"/>
              <a:t>调用 addStyles 把CSS内容插入到 DOM中去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1600" b="0">
                <a:sym typeface="+mn-ea"/>
              </a:rPr>
              <a:t>实现一个简单的</a:t>
            </a:r>
            <a:r>
              <a:rPr lang="en-US" altLang="zh-CN" sz="1600" b="0">
                <a:sym typeface="+mn-ea"/>
              </a:rPr>
              <a:t>style-loader</a:t>
            </a:r>
            <a:endParaRPr lang="en-US" altLang="zh-CN" sz="1600" b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1358265"/>
            <a:ext cx="7904480" cy="3037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60" y="1400175"/>
            <a:ext cx="9352280" cy="405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88925"/>
            <a:ext cx="10850880" cy="739775"/>
          </a:xfrm>
        </p:spPr>
        <p:txBody>
          <a:bodyPr/>
          <a:lstStyle/>
          <a:p>
            <a:r>
              <a:rPr lang="en-US" altLang="zh-CN" sz="1600" b="0">
                <a:sym typeface="+mn-ea"/>
              </a:rPr>
              <a:t>plugins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89835" y="1844040"/>
            <a:ext cx="49891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 </a:t>
            </a:r>
            <a:r>
              <a:rPr lang="zh-CN" altLang="en-US" sz="2000"/>
              <a:t>公共代码提取</a:t>
            </a:r>
            <a:endParaRPr lang="en-US" altLang="zh-CN" sz="20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sz="2000"/>
              <a:t>2.  </a:t>
            </a:r>
            <a:r>
              <a:rPr lang="zh-CN" altLang="en-US" sz="2000"/>
              <a:t>代码分割和懒加载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88925"/>
            <a:ext cx="10850880" cy="739775"/>
          </a:xfrm>
        </p:spPr>
        <p:txBody>
          <a:bodyPr/>
          <a:lstStyle/>
          <a:p>
            <a:r>
              <a:rPr lang="zh-CN" altLang="en-US" sz="1600" b="0">
                <a:sym typeface="+mn-ea"/>
              </a:rPr>
              <a:t>提取公用代码 </a:t>
            </a:r>
            <a:r>
              <a:rPr lang="en-US" altLang="zh-CN" sz="1600" b="0">
                <a:sym typeface="+mn-ea"/>
              </a:rPr>
              <a:t>- </a:t>
            </a:r>
            <a:r>
              <a:rPr lang="zh-CN" altLang="en-US" sz="1600" b="0">
                <a:sym typeface="+mn-ea"/>
              </a:rPr>
              <a:t>优点</a:t>
            </a:r>
            <a:endParaRPr lang="zh-CN" altLang="en-US" sz="1600" b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55495" y="2219960"/>
            <a:ext cx="8475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减少冗余代码</a:t>
            </a:r>
            <a:r>
              <a:rPr lang="en-US" altLang="zh-CN"/>
              <a:t>, 保持第三方代码的纯净. (即将第三方代码和webpack分离开)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55495" y="3295650"/>
            <a:ext cx="95758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提高用户的加载速度 </a:t>
            </a:r>
            <a:r>
              <a:rPr lang="en-US" altLang="zh-CN"/>
              <a:t>(只加载页面所需要的依赖和公共代码, 其他页面在加载的时候, 公共代码已经加载好了)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055495" y="4648200"/>
            <a:ext cx="4384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提取不经常变动的代码</a:t>
            </a:r>
            <a:r>
              <a:rPr lang="en-US" altLang="zh-CN"/>
              <a:t>, </a:t>
            </a:r>
            <a:r>
              <a:rPr lang="zh-CN" altLang="en-US"/>
              <a:t>用于缓存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88925"/>
            <a:ext cx="10850880" cy="739775"/>
          </a:xfrm>
        </p:spPr>
        <p:txBody>
          <a:bodyPr/>
          <a:lstStyle/>
          <a:p>
            <a:r>
              <a:rPr lang="zh-CN" altLang="en-US" sz="1600" b="0">
                <a:sym typeface="+mn-ea"/>
              </a:rPr>
              <a:t>代码分割和懒加载</a:t>
            </a:r>
            <a:endParaRPr lang="zh-CN" altLang="en-US" sz="1600" b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4600" y="1720215"/>
            <a:ext cx="7472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1.  </a:t>
            </a:r>
            <a:r>
              <a:rPr lang="zh-CN" altLang="en-US"/>
              <a:t>优点</a:t>
            </a:r>
            <a:r>
              <a:rPr lang="en-US" altLang="zh-CN"/>
              <a:t>: </a:t>
            </a:r>
            <a:r>
              <a:rPr lang="zh-CN" altLang="en-US"/>
              <a:t>让用户在尽可能的下载时间内加载想要的页面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0370" y="4253230"/>
            <a:ext cx="5981065" cy="1362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4600" y="3451225"/>
            <a:ext cx="1414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3.  </a:t>
            </a:r>
            <a:r>
              <a:rPr lang="zh-CN" altLang="en-US">
                <a:sym typeface="+mn-ea"/>
              </a:rPr>
              <a:t>使用方式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4600" y="2585720"/>
            <a:ext cx="7365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2.  </a:t>
            </a:r>
            <a:r>
              <a:rPr lang="zh-CN" altLang="en-US">
                <a:sym typeface="+mn-ea"/>
              </a:rPr>
              <a:t>在webpack中, 代码分割和懒加载是一个概念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88925"/>
            <a:ext cx="10850880" cy="739775"/>
          </a:xfrm>
        </p:spPr>
        <p:txBody>
          <a:bodyPr/>
          <a:lstStyle/>
          <a:p>
            <a:r>
              <a:rPr lang="zh-CN" altLang="en-US" sz="1600" b="0">
                <a:sym typeface="+mn-ea"/>
              </a:rPr>
              <a:t>代码分割 </a:t>
            </a:r>
            <a:r>
              <a:rPr lang="en-US" altLang="zh-CN" sz="1600" b="0">
                <a:sym typeface="+mn-ea"/>
              </a:rPr>
              <a:t>- </a:t>
            </a:r>
            <a:r>
              <a:rPr lang="zh-CN" altLang="en-US" sz="1600" b="0">
                <a:sym typeface="+mn-ea"/>
              </a:rPr>
              <a:t>场景</a:t>
            </a:r>
            <a:endParaRPr lang="zh-CN" altLang="en-US" sz="1600" b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4600" y="1720215"/>
            <a:ext cx="104051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t>- 分离业务代码和第三方依赖 (提取公共代码)</a:t>
            </a:r>
          </a:p>
          <a:p>
            <a:pPr algn="l"/>
          </a:p>
          <a:p>
            <a:pPr algn="l"/>
          </a:p>
          <a:p>
            <a:pPr algn="l"/>
            <a:r>
              <a:t>- 分离业务代码 和 业务公共代码 和 第三方依赖</a:t>
            </a:r>
            <a:r>
              <a:rPr lang="en-US"/>
              <a:t>.</a:t>
            </a:r>
            <a:endParaRPr lang="en-US"/>
          </a:p>
          <a:p>
            <a:pPr algn="l"/>
          </a:p>
          <a:p>
            <a:pPr algn="l"/>
          </a:p>
          <a:p>
            <a:pPr algn="l"/>
            <a:r>
              <a:t>- 分离首次加载 和 访问后加载的代码 (访问速度优化相关)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sz="1600"/>
              <a:t>为什么需要构建 </a:t>
            </a:r>
            <a:r>
              <a:rPr lang="en-US" altLang="zh-CN" sz="1600"/>
              <a:t>?</a:t>
            </a:r>
            <a:endParaRPr lang="en-US" altLang="zh-CN" sz="16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模块化开发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58195" y="2476616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 </a:t>
            </a:r>
            <a:r>
              <a:rPr lang="zh-CN" altLang="en-US" dirty="0"/>
              <a:t>打包分析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58195" y="2476616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Tree Shaking</a:t>
            </a:r>
            <a:endParaRPr 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31570" y="3827145"/>
            <a:ext cx="112852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3.    </a:t>
            </a:r>
            <a:r>
              <a:rPr lang="zh-CN" altLang="en-US"/>
              <a:t>使用场景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- 常规优化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- 引入第三方库的某一个功能(lodash)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31570" y="2880995"/>
            <a:ext cx="1478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   基本概念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1570" y="1934845"/>
            <a:ext cx="3995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1.    </a:t>
            </a:r>
            <a:r>
              <a:rPr lang="zh-CN" altLang="en-US">
                <a:sym typeface="+mn-ea"/>
              </a:rPr>
              <a:t>webpack2.0新引进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0" dirty="0"/>
              <a:t>Tree Shaking </a:t>
            </a:r>
            <a:r>
              <a:rPr lang="zh-CN" altLang="en-US" sz="1600" b="0" dirty="0"/>
              <a:t>流程</a:t>
            </a:r>
            <a:endParaRPr lang="zh-CN" altLang="en-US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31570" y="2719705"/>
            <a:ext cx="9006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1.    </a:t>
            </a:r>
            <a:r>
              <a:rPr lang="zh-CN" altLang="en-US"/>
              <a:t>针对js</a:t>
            </a:r>
            <a:r>
              <a:rPr lang="en-US" altLang="zh-CN"/>
              <a:t>:</a:t>
            </a:r>
            <a:r>
              <a:rPr lang="zh-CN" altLang="en-US"/>
              <a:t>     JS TreeShaking (将没有用到的方法给去掉)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31570" y="3910965"/>
            <a:ext cx="11285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2.    针对css:  CSS TreeShaking (DOM节点有各种各样的id, class等属性)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5" grpId="1"/>
      <p:bldP spid="1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0" dirty="0"/>
              <a:t>Tree Shaking </a:t>
            </a:r>
            <a:r>
              <a:rPr lang="zh-CN" altLang="en-US" sz="1600" b="0" dirty="0"/>
              <a:t>流程</a:t>
            </a:r>
            <a:endParaRPr lang="zh-CN" altLang="en-US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31570" y="1494155"/>
            <a:ext cx="4911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1.    </a:t>
            </a:r>
            <a:r>
              <a:rPr lang="zh-CN" altLang="en-US"/>
              <a:t>标记代码</a:t>
            </a:r>
            <a:r>
              <a:rPr lang="en-US" altLang="zh-CN"/>
              <a:t>, </a:t>
            </a:r>
            <a:r>
              <a:rPr lang="zh-CN" altLang="en-US"/>
              <a:t>分析代码</a:t>
            </a:r>
            <a:r>
              <a:rPr lang="en-US" altLang="zh-CN"/>
              <a:t>, </a:t>
            </a:r>
            <a:r>
              <a:rPr lang="zh-CN" altLang="en-US"/>
              <a:t>去掉</a:t>
            </a:r>
            <a:r>
              <a:rPr lang="en-US" altLang="zh-CN"/>
              <a:t>exports</a:t>
            </a:r>
            <a:r>
              <a:rPr lang="zh-CN" altLang="en-US"/>
              <a:t>关键字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670" y="2509520"/>
            <a:ext cx="2818765" cy="1838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30" y="3034030"/>
            <a:ext cx="4428490" cy="79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0" dirty="0"/>
              <a:t>Tree Shaking </a:t>
            </a:r>
            <a:r>
              <a:rPr lang="zh-CN" altLang="en-US" sz="1600" b="0" dirty="0"/>
              <a:t>流程</a:t>
            </a:r>
            <a:endParaRPr lang="zh-CN" altLang="en-US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31570" y="1494155"/>
            <a:ext cx="9006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2. </a:t>
            </a:r>
            <a:r>
              <a:rPr lang="zh-CN"/>
              <a:t>删除代码的操作是由插件来完成的</a:t>
            </a:r>
            <a:r>
              <a:rPr lang="en-US" altLang="zh-CN"/>
              <a:t>:     new webpack.optimize.UglifyJsPlugin()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2458720"/>
            <a:ext cx="7101840" cy="74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0" dirty="0"/>
              <a:t>Tree Shaking </a:t>
            </a:r>
            <a:r>
              <a:rPr lang="zh-CN" altLang="en-US" sz="1600" b="0" dirty="0"/>
              <a:t>浅析</a:t>
            </a:r>
            <a:endParaRPr lang="zh-CN" altLang="en-US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42770" y="23761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静态分析依赖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5030" y="2376170"/>
            <a:ext cx="2612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编译阶段的</a:t>
            </a:r>
            <a:r>
              <a:rPr lang="en-US" altLang="zh-CN"/>
              <a:t>TreeShaking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3397250" y="2560320"/>
            <a:ext cx="2557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0" dirty="0"/>
              <a:t>Tree Shaking </a:t>
            </a:r>
            <a:r>
              <a:rPr lang="zh-CN" altLang="en-US" sz="1600" b="0" dirty="0"/>
              <a:t>处理</a:t>
            </a:r>
            <a:r>
              <a:rPr lang="en-US" altLang="zh-CN" sz="1600" b="0" dirty="0"/>
              <a:t>TypeScript</a:t>
            </a:r>
            <a:endParaRPr lang="en-US" altLang="zh-CN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9625" y="2376170"/>
            <a:ext cx="13252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webpack3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2489200" y="2376170"/>
            <a:ext cx="17272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ts-loader &lt; v4</a:t>
            </a:r>
            <a:endParaRPr 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25" y="1772920"/>
            <a:ext cx="2190750" cy="203835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072890" y="1864360"/>
            <a:ext cx="1303020" cy="463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69925" y="4673600"/>
            <a:ext cx="28619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compilerCoptions.target</a:t>
            </a:r>
            <a:endParaRPr lang="en-US" altLang="zh-CN" sz="2000"/>
          </a:p>
        </p:txBody>
      </p:sp>
      <p:sp>
        <p:nvSpPr>
          <p:cNvPr id="15" name="文本框 14"/>
          <p:cNvSpPr txBox="1"/>
          <p:nvPr/>
        </p:nvSpPr>
        <p:spPr>
          <a:xfrm>
            <a:off x="4446270" y="467360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es6规范编写的模块</a:t>
            </a:r>
            <a:endParaRPr lang="zh-CN" altLang="en-US" sz="2000"/>
          </a:p>
        </p:txBody>
      </p:sp>
      <p:cxnSp>
        <p:nvCxnSpPr>
          <p:cNvPr id="16" name="直接连接符 15"/>
          <p:cNvCxnSpPr>
            <a:stCxn id="14" idx="3"/>
            <a:endCxn id="15" idx="1"/>
          </p:cNvCxnSpPr>
          <p:nvPr/>
        </p:nvCxnSpPr>
        <p:spPr>
          <a:xfrm>
            <a:off x="3531870" y="487299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689850" y="467360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区分</a:t>
            </a:r>
            <a:r>
              <a:rPr lang="en-US" altLang="zh-CN" sz="2000"/>
              <a:t>CommonJS</a:t>
            </a:r>
            <a:r>
              <a:rPr lang="zh-CN" altLang="en-US" sz="2000"/>
              <a:t>模块</a:t>
            </a:r>
            <a:endParaRPr lang="zh-CN" altLang="en-US" sz="2000"/>
          </a:p>
        </p:txBody>
      </p:sp>
      <p:cxnSp>
        <p:nvCxnSpPr>
          <p:cNvPr id="18" name="直接连接符 17"/>
          <p:cNvCxnSpPr>
            <a:endCxn id="17" idx="1"/>
          </p:cNvCxnSpPr>
          <p:nvPr/>
        </p:nvCxnSpPr>
        <p:spPr>
          <a:xfrm>
            <a:off x="6509385" y="4872990"/>
            <a:ext cx="1180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0" dirty="0"/>
              <a:t>Tree Shaking </a:t>
            </a:r>
            <a:r>
              <a:rPr lang="zh-CN" altLang="en-US" sz="1600" b="0" dirty="0"/>
              <a:t>注意点 </a:t>
            </a:r>
            <a:r>
              <a:rPr lang="en-US" altLang="zh-CN" sz="1600" b="0" dirty="0"/>
              <a:t>- </a:t>
            </a:r>
            <a:r>
              <a:rPr lang="zh-CN" altLang="en-US" sz="1600" b="0" dirty="0"/>
              <a:t>副作用</a:t>
            </a:r>
            <a:endParaRPr lang="zh-CN" altLang="en-US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347720" y="2186940"/>
            <a:ext cx="3707765" cy="1748790"/>
            <a:chOff x="8860" y="5815"/>
            <a:chExt cx="5839" cy="2754"/>
          </a:xfrm>
        </p:grpSpPr>
        <p:sp>
          <p:nvSpPr>
            <p:cNvPr id="14" name="文本框 13"/>
            <p:cNvSpPr txBox="1"/>
            <p:nvPr/>
          </p:nvSpPr>
          <p:spPr>
            <a:xfrm>
              <a:off x="8860" y="6529"/>
              <a:ext cx="11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分析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377" y="5815"/>
              <a:ext cx="23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开发模式下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377" y="7989"/>
              <a:ext cx="23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生产环境下</a:t>
              </a:r>
              <a:endParaRPr lang="zh-CN" altLang="en-US"/>
            </a:p>
          </p:txBody>
        </p:sp>
        <p:cxnSp>
          <p:nvCxnSpPr>
            <p:cNvPr id="17" name="直接箭头连接符 16"/>
            <p:cNvCxnSpPr>
              <a:stCxn id="14" idx="3"/>
              <a:endCxn id="15" idx="1"/>
            </p:cNvCxnSpPr>
            <p:nvPr/>
          </p:nvCxnSpPr>
          <p:spPr>
            <a:xfrm flipV="1">
              <a:off x="9994" y="6105"/>
              <a:ext cx="2383" cy="7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4" idx="3"/>
              <a:endCxn id="16" idx="1"/>
            </p:cNvCxnSpPr>
            <p:nvPr/>
          </p:nvCxnSpPr>
          <p:spPr>
            <a:xfrm>
              <a:off x="9994" y="6819"/>
              <a:ext cx="2383" cy="14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0" dirty="0"/>
              <a:t>打包工具来一打</a:t>
            </a:r>
            <a:endParaRPr lang="en-US" altLang="zh-CN" sz="1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8" name="îṡlïḑê"/>
          <p:cNvSpPr/>
          <p:nvPr/>
        </p:nvSpPr>
        <p:spPr>
          <a:xfrm>
            <a:off x="9375775" y="2190750"/>
            <a:ext cx="1381125" cy="7321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32" name="íş1ïḓé"/>
          <p:cNvSpPr txBox="1"/>
          <p:nvPr/>
        </p:nvSpPr>
        <p:spPr>
          <a:xfrm>
            <a:off x="501015" y="2372995"/>
            <a:ext cx="6155690" cy="1887220"/>
          </a:xfrm>
          <a:prstGeom prst="rect">
            <a:avLst/>
          </a:prstGeom>
          <a:noFill/>
        </p:spPr>
        <p:txBody>
          <a:bodyPr wrap="square" lIns="72000" tIns="0" rIns="72000" bIns="0">
            <a:noAutofit/>
          </a:bodyPr>
          <a:lstStyle/>
          <a:p>
            <a:pPr algn="l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600" b="1"/>
              <a:t>webpack --profile --json &gt; stats.json</a:t>
            </a:r>
            <a:endParaRPr lang="en-US" altLang="zh-CN" sz="1600" b="1"/>
          </a:p>
          <a:p>
            <a:pPr algn="l"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/>
          </a:p>
          <a:p>
            <a:pPr algn="l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600" b="1"/>
              <a:t>webpack --profile --json | Out-file 'stats.json' -Encoding OEM</a:t>
            </a:r>
            <a:endParaRPr lang="en-US" altLang="zh-CN" sz="1600"/>
          </a:p>
          <a:p>
            <a:pPr algn="l" defTabSz="913765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/>
          </a:p>
          <a:p>
            <a:pPr algn="l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/>
              <a:t>文件上传到</a:t>
            </a:r>
            <a:r>
              <a:rPr lang="en-US" altLang="zh-CN" sz="1600"/>
              <a:t>:  </a:t>
            </a:r>
            <a:r>
              <a:rPr lang="en-US" altLang="zh-CN" sz="1600">
                <a:hlinkClick r:id="rId1"/>
              </a:rPr>
              <a:t>http://webpack.github.io/analyse/</a:t>
            </a:r>
            <a:endParaRPr lang="en-US" altLang="zh-CN" sz="1600"/>
          </a:p>
        </p:txBody>
      </p:sp>
      <p:sp>
        <p:nvSpPr>
          <p:cNvPr id="33" name="îşļîďê"/>
          <p:cNvSpPr/>
          <p:nvPr/>
        </p:nvSpPr>
        <p:spPr>
          <a:xfrm>
            <a:off x="2866904" y="1512418"/>
            <a:ext cx="2449051" cy="246221"/>
          </a:xfrm>
          <a:prstGeom prst="rect">
            <a:avLst/>
          </a:prstGeom>
        </p:spPr>
        <p:txBody>
          <a:bodyPr wrap="square" lIns="72000" tIns="0" rIns="72000" bIns="0">
            <a:normAutofit fontScale="90000"/>
          </a:bodyPr>
          <a:lstStyle/>
          <a:p>
            <a:pPr lvl="0" algn="r" defTabSz="913765">
              <a:defRPr/>
            </a:pP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webpack</a:t>
            </a:r>
            <a:r>
              <a:rPr lang="zh-CN" altLang="en-US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命令生成</a:t>
            </a:r>
            <a:r>
              <a:rPr lang="en-US" altLang="zh-CN"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stats.json</a:t>
            </a:r>
            <a:endParaRPr lang="en-US" altLang="zh-CN"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连接符: 肘形 95"/>
          <p:cNvCxnSpPr>
            <a:stCxn id="32" idx="3"/>
            <a:endCxn id="38" idx="2"/>
          </p:cNvCxnSpPr>
          <p:nvPr/>
        </p:nvCxnSpPr>
        <p:spPr>
          <a:xfrm flipV="1">
            <a:off x="6656705" y="2557145"/>
            <a:ext cx="2719070" cy="75946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354820" y="2372995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官方分析工具</a:t>
            </a:r>
            <a:endParaRPr lang="en-US" altLang="zh-CN" sz="16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600" b="0" dirty="0"/>
              <a:t>打包工具来一打</a:t>
            </a:r>
            <a:endParaRPr lang="en-US" altLang="zh-CN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8" name="îṡlïḑê"/>
          <p:cNvSpPr/>
          <p:nvPr/>
        </p:nvSpPr>
        <p:spPr>
          <a:xfrm>
            <a:off x="9114155" y="2410460"/>
            <a:ext cx="1381125" cy="7321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32" name="íş1ïḓé"/>
          <p:cNvSpPr txBox="1"/>
          <p:nvPr/>
        </p:nvSpPr>
        <p:spPr>
          <a:xfrm>
            <a:off x="1116330" y="2209800"/>
            <a:ext cx="7608570" cy="2421255"/>
          </a:xfrm>
          <a:prstGeom prst="rect">
            <a:avLst/>
          </a:prstGeom>
          <a:noFill/>
        </p:spPr>
        <p:txBody>
          <a:bodyPr wrap="square" lIns="72000" tIns="0" rIns="72000" bIns="0">
            <a:noAutofit/>
          </a:bodyPr>
          <a:lstStyle/>
          <a:p>
            <a:pPr algn="l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600"/>
              <a:t>1. 命令行的形式 (引用之前生成的json文件)</a:t>
            </a:r>
            <a:endParaRPr lang="en-US" altLang="zh-CN" sz="1600"/>
          </a:p>
          <a:p>
            <a:pPr algn="l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600"/>
              <a:t>    webpack-bundle-analyzer stats.json</a:t>
            </a:r>
            <a:endParaRPr lang="en-US" altLang="zh-CN" sz="1600"/>
          </a:p>
          <a:p>
            <a:pPr algn="l"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/>
          </a:p>
          <a:p>
            <a:pPr algn="l"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/>
          </a:p>
          <a:p>
            <a:pPr algn="l" defTabSz="913765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/>
          </a:p>
          <a:p>
            <a:pPr algn="l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600"/>
              <a:t>2. webpack</a:t>
            </a:r>
            <a:r>
              <a:rPr lang="zh-CN" altLang="en-US" sz="1600"/>
              <a:t>中配置插件的形式使用</a:t>
            </a:r>
            <a:endParaRPr lang="zh-CN" altLang="en-US" sz="1600"/>
          </a:p>
          <a:p>
            <a:pPr algn="l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/>
              <a:t>      </a:t>
            </a:r>
            <a:r>
              <a:rPr lang="zh-CN" altLang="en-US" sz="1400"/>
              <a:t>new BundleAnalyzerPlugin(</a:t>
            </a:r>
            <a:r>
              <a:rPr lang="en-US" altLang="zh-CN" sz="1400"/>
              <a:t>options)</a:t>
            </a:r>
            <a:endParaRPr lang="en-US" altLang="zh-CN" sz="1400"/>
          </a:p>
        </p:txBody>
      </p:sp>
      <p:sp>
        <p:nvSpPr>
          <p:cNvPr id="33" name="îşļîďê"/>
          <p:cNvSpPr/>
          <p:nvPr/>
        </p:nvSpPr>
        <p:spPr>
          <a:xfrm>
            <a:off x="3558419" y="1591793"/>
            <a:ext cx="2449051" cy="246221"/>
          </a:xfrm>
          <a:prstGeom prst="rect">
            <a:avLst/>
          </a:prstGeom>
        </p:spPr>
        <p:txBody>
          <a:bodyPr wrap="square" lIns="72000" tIns="0" rIns="72000" bIns="0">
            <a:normAutofit fontScale="90000"/>
          </a:bodyPr>
          <a:lstStyle/>
          <a:p>
            <a:pPr lvl="0" algn="r" defTabSz="913765">
              <a:defRPr/>
            </a:pPr>
            <a:r>
              <a:rPr sz="1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webpack-bundle-analyzer</a:t>
            </a:r>
            <a:endParaRPr sz="1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连接符: 肘形 91"/>
          <p:cNvCxnSpPr>
            <a:stCxn id="33" idx="3"/>
            <a:endCxn id="38" idx="2"/>
          </p:cNvCxnSpPr>
          <p:nvPr/>
        </p:nvCxnSpPr>
        <p:spPr>
          <a:xfrm>
            <a:off x="6007735" y="1715135"/>
            <a:ext cx="3106420" cy="106172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îşļîďê"/>
          <p:cNvSpPr/>
          <p:nvPr/>
        </p:nvSpPr>
        <p:spPr>
          <a:xfrm>
            <a:off x="9343390" y="2653665"/>
            <a:ext cx="922655" cy="246380"/>
          </a:xfrm>
          <a:prstGeom prst="rect">
            <a:avLst/>
          </a:prstGeom>
        </p:spPr>
        <p:txBody>
          <a:bodyPr wrap="square" lIns="72000" tIns="0" rIns="72000" bIns="0">
            <a:normAutofit fontScale="90000"/>
          </a:bodyPr>
          <a:lstStyle/>
          <a:p>
            <a:pPr lvl="0" algn="r" defTabSz="913765">
              <a:defRPr/>
            </a:pPr>
            <a:r>
              <a:rPr lang="zh-CN" alt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分析工具</a:t>
            </a:r>
            <a:endParaRPr lang="zh-CN" altLang="en-US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600" dirty="0"/>
              <a:t>为什么需要构建 </a:t>
            </a:r>
            <a:r>
              <a:rPr lang="en-US" altLang="zh-CN" sz="1600" dirty="0"/>
              <a:t>???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íşlidé"/>
          <p:cNvSpPr/>
          <p:nvPr/>
        </p:nvSpPr>
        <p:spPr bwMode="auto">
          <a:xfrm>
            <a:off x="678815" y="1628775"/>
            <a:ext cx="3562350" cy="93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/>
              <a:t>以往 </a:t>
            </a:r>
            <a:r>
              <a:rPr lang="en-US" altLang="zh-CN" sz="1200" dirty="0"/>
              <a:t>(JSP, PHP, ASP)</a:t>
            </a:r>
            <a:endParaRPr lang="zh-CN" altLang="en-US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/>
              <a:t>现在</a:t>
            </a:r>
            <a:r>
              <a:rPr lang="en-US" altLang="zh-CN" sz="1200" dirty="0"/>
              <a:t>(</a:t>
            </a:r>
            <a:r>
              <a:rPr lang="zh-CN" altLang="en-US" sz="1200" dirty="0"/>
              <a:t>前端路由</a:t>
            </a:r>
            <a:r>
              <a:rPr lang="en-US" altLang="zh-CN" sz="1200" dirty="0"/>
              <a:t>, </a:t>
            </a:r>
            <a:r>
              <a:rPr lang="zh-CN" altLang="en-US" sz="1200" dirty="0"/>
              <a:t>数据视图控制</a:t>
            </a:r>
            <a:r>
              <a:rPr lang="en-US" altLang="zh-CN" sz="1200" dirty="0"/>
              <a:t>, </a:t>
            </a:r>
            <a:r>
              <a:rPr lang="zh-CN" altLang="en-US" sz="1200" dirty="0"/>
              <a:t>渲染</a:t>
            </a:r>
            <a:r>
              <a:rPr lang="en-US" altLang="zh-CN" sz="1200" dirty="0"/>
              <a:t>, </a:t>
            </a:r>
            <a:r>
              <a:rPr lang="zh-CN" altLang="en-US" sz="1200" dirty="0"/>
              <a:t>关注点</a:t>
            </a:r>
            <a:r>
              <a:rPr lang="en-US" altLang="zh-CN" sz="1200" dirty="0"/>
              <a:t>)</a:t>
            </a:r>
            <a:endParaRPr lang="en-US" altLang="zh-CN" sz="1200" dirty="0"/>
          </a:p>
        </p:txBody>
      </p:sp>
      <p:sp>
        <p:nvSpPr>
          <p:cNvPr id="7" name="iṧlîḍê"/>
          <p:cNvSpPr txBox="1"/>
          <p:nvPr/>
        </p:nvSpPr>
        <p:spPr bwMode="auto">
          <a:xfrm>
            <a:off x="678170" y="1209282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600" dirty="0">
                <a:solidFill>
                  <a:schemeClr val="accent1"/>
                </a:solidFill>
              </a:rPr>
              <a:t>1. </a:t>
            </a:r>
            <a:r>
              <a:rPr lang="zh-CN" altLang="en-US" sz="1600" dirty="0">
                <a:solidFill>
                  <a:schemeClr val="accent1"/>
                </a:solidFill>
              </a:rPr>
              <a:t>开发分工的变化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îṧļidè"/>
          <p:cNvSpPr/>
          <p:nvPr/>
        </p:nvSpPr>
        <p:spPr bwMode="auto">
          <a:xfrm>
            <a:off x="678815" y="3331845"/>
            <a:ext cx="3562985" cy="110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/>
              <a:t>jquery dojo prototype (</a:t>
            </a:r>
            <a:r>
              <a:rPr lang="zh-CN" altLang="en-US" sz="1200" dirty="0"/>
              <a:t>工具类</a:t>
            </a:r>
            <a:r>
              <a:rPr lang="en-US" altLang="zh-CN" sz="1200" dirty="0"/>
              <a:t>, dom</a:t>
            </a:r>
            <a:r>
              <a:rPr lang="zh-CN" altLang="en-US" sz="1200" dirty="0"/>
              <a:t>操作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/>
              <a:t>关注度的转换 </a:t>
            </a:r>
            <a:r>
              <a:rPr lang="en-US" altLang="zh-CN" sz="1200" dirty="0"/>
              <a:t>-&gt; MVC  -&gt; backbone requirejs</a:t>
            </a:r>
            <a:endParaRPr lang="en-US" altLang="zh-CN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/>
              <a:t>MV* </a:t>
            </a:r>
            <a:r>
              <a:rPr lang="zh-CN" altLang="en-US" sz="1200" dirty="0"/>
              <a:t>关注上层业务开发 </a:t>
            </a:r>
            <a:r>
              <a:rPr lang="en-US" altLang="zh-CN" sz="1200" dirty="0"/>
              <a:t>(angular react vue)</a:t>
            </a:r>
            <a:endParaRPr lang="en-US" altLang="zh-CN" sz="1200" dirty="0"/>
          </a:p>
        </p:txBody>
      </p:sp>
      <p:sp>
        <p:nvSpPr>
          <p:cNvPr id="9" name="íṥliḑé"/>
          <p:cNvSpPr txBox="1"/>
          <p:nvPr/>
        </p:nvSpPr>
        <p:spPr bwMode="auto">
          <a:xfrm>
            <a:off x="678805" y="2912703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1"/>
                </a:solidFill>
              </a:rPr>
              <a:t>2. 框架的变化</a:t>
            </a:r>
            <a:endParaRPr lang="en-US" altLang="zh-CN" sz="1600" b="1" dirty="0">
              <a:solidFill>
                <a:schemeClr val="accent1"/>
              </a:solidFill>
            </a:endParaRPr>
          </a:p>
        </p:txBody>
      </p:sp>
      <p:sp>
        <p:nvSpPr>
          <p:cNvPr id="10" name="išlîḑé"/>
          <p:cNvSpPr/>
          <p:nvPr/>
        </p:nvSpPr>
        <p:spPr bwMode="auto">
          <a:xfrm>
            <a:off x="669290" y="5253990"/>
            <a:ext cx="485267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/>
              <a:t>HTML5 CSS3(</a:t>
            </a:r>
            <a:r>
              <a:rPr lang="zh-CN" altLang="en-US" sz="1200" dirty="0"/>
              <a:t>各种预处理器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/>
              <a:t>前端脚本语言</a:t>
            </a:r>
            <a:r>
              <a:rPr lang="en-US" altLang="zh-CN" sz="1200" dirty="0"/>
              <a:t>(VB ActionScript -&gt; CoffeeScript ruby -&gt; ts ES2017) es2017 TS</a:t>
            </a:r>
            <a:r>
              <a:rPr lang="zh-CN" altLang="en-US" sz="1200" dirty="0"/>
              <a:t>需要使用编译工具才能在浏览器上运行</a:t>
            </a:r>
            <a:endParaRPr lang="en-US" altLang="zh-CN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en-US" altLang="zh-CN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en-US" altLang="zh-CN" sz="1200" dirty="0"/>
          </a:p>
        </p:txBody>
      </p:sp>
      <p:sp>
        <p:nvSpPr>
          <p:cNvPr id="11" name="íŝļiḍé"/>
          <p:cNvSpPr txBox="1"/>
          <p:nvPr/>
        </p:nvSpPr>
        <p:spPr bwMode="auto">
          <a:xfrm>
            <a:off x="669280" y="4834564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1"/>
                </a:solidFill>
              </a:rPr>
              <a:t>3. </a:t>
            </a:r>
            <a:r>
              <a:rPr lang="zh-CN" altLang="en-US" sz="1600" b="1" dirty="0">
                <a:solidFill>
                  <a:schemeClr val="accent1"/>
                </a:solidFill>
              </a:rPr>
              <a:t>语言的变化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79615" y="2787611"/>
            <a:ext cx="287513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70090" y="4709472"/>
            <a:ext cx="287513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îṧļiḑé"/>
          <p:cNvSpPr/>
          <p:nvPr/>
        </p:nvSpPr>
        <p:spPr bwMode="auto">
          <a:xfrm>
            <a:off x="8637270" y="1628775"/>
            <a:ext cx="3341370" cy="79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/>
              <a:t>github</a:t>
            </a:r>
            <a:endParaRPr lang="en-US" altLang="zh-CN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/>
              <a:t>npm (对库的管理更加方便, 开发方式的变化)</a:t>
            </a:r>
            <a:endParaRPr lang="en-US" altLang="zh-CN" sz="1200" dirty="0"/>
          </a:p>
        </p:txBody>
      </p:sp>
      <p:sp>
        <p:nvSpPr>
          <p:cNvPr id="18" name="ïsľîḓe"/>
          <p:cNvSpPr txBox="1"/>
          <p:nvPr/>
        </p:nvSpPr>
        <p:spPr bwMode="auto">
          <a:xfrm>
            <a:off x="8637075" y="1209282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/>
            <a:r>
              <a:rPr lang="en-US" altLang="zh-CN" sz="1600" dirty="0">
                <a:solidFill>
                  <a:schemeClr val="accent3"/>
                </a:solidFill>
              </a:rPr>
              <a:t>4. 社区的变化</a:t>
            </a:r>
            <a:endParaRPr lang="en-US" altLang="zh-CN" sz="1600" dirty="0">
              <a:solidFill>
                <a:schemeClr val="accent3"/>
              </a:solidFill>
            </a:endParaRPr>
          </a:p>
        </p:txBody>
      </p:sp>
      <p:sp>
        <p:nvSpPr>
          <p:cNvPr id="19" name="îṩlîḋé"/>
          <p:cNvSpPr/>
          <p:nvPr/>
        </p:nvSpPr>
        <p:spPr bwMode="auto">
          <a:xfrm>
            <a:off x="8637270" y="4979670"/>
            <a:ext cx="2875915" cy="1261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/>
              <a:t>ant java</a:t>
            </a:r>
            <a:endParaRPr lang="en-US" altLang="zh-CN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/>
              <a:t>node </a:t>
            </a:r>
            <a:r>
              <a:rPr lang="zh-CN" altLang="en-US" sz="1200" dirty="0"/>
              <a:t>以及社区的发展</a:t>
            </a:r>
            <a:endParaRPr lang="zh-CN" altLang="en-US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/>
              <a:t>grunt gulp fis</a:t>
            </a:r>
            <a:endParaRPr lang="en-US" altLang="zh-CN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/>
              <a:t>webpack rollup</a:t>
            </a:r>
            <a:endParaRPr lang="en-US" altLang="zh-CN" sz="1200" dirty="0"/>
          </a:p>
        </p:txBody>
      </p:sp>
      <p:sp>
        <p:nvSpPr>
          <p:cNvPr id="20" name="íṡľïďè"/>
          <p:cNvSpPr txBox="1"/>
          <p:nvPr/>
        </p:nvSpPr>
        <p:spPr bwMode="auto">
          <a:xfrm>
            <a:off x="8637075" y="4560528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3"/>
                </a:solidFill>
              </a:rPr>
              <a:t>6. 工具的变化</a:t>
            </a:r>
            <a:endParaRPr lang="en-US" altLang="zh-CN" sz="1600" b="1" dirty="0">
              <a:solidFill>
                <a:schemeClr val="accent3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637885" y="4435436"/>
            <a:ext cx="287513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645505" y="4435787"/>
            <a:ext cx="287513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îSlïḋê"/>
          <p:cNvSpPr/>
          <p:nvPr/>
        </p:nvSpPr>
        <p:spPr bwMode="auto">
          <a:xfrm>
            <a:off x="6095206" y="1573213"/>
            <a:ext cx="1855788" cy="3713163"/>
          </a:xfrm>
          <a:custGeom>
            <a:avLst/>
            <a:gdLst>
              <a:gd name="connsiteX0" fmla="*/ 0 w 1855788"/>
              <a:gd name="connsiteY0" fmla="*/ 0 h 3713163"/>
              <a:gd name="connsiteX1" fmla="*/ 1855788 w 1855788"/>
              <a:gd name="connsiteY1" fmla="*/ 1856410 h 3713163"/>
              <a:gd name="connsiteX2" fmla="*/ 0 w 1855788"/>
              <a:gd name="connsiteY2" fmla="*/ 3713163 h 3713163"/>
              <a:gd name="connsiteX3" fmla="*/ 0 w 1855788"/>
              <a:gd name="connsiteY3" fmla="*/ 3136031 h 3713163"/>
              <a:gd name="connsiteX4" fmla="*/ 794 w 1855788"/>
              <a:gd name="connsiteY4" fmla="*/ 3136071 h 3713163"/>
              <a:gd name="connsiteX5" fmla="*/ 1280284 w 1855788"/>
              <a:gd name="connsiteY5" fmla="*/ 1856581 h 3713163"/>
              <a:gd name="connsiteX6" fmla="*/ 794 w 1855788"/>
              <a:gd name="connsiteY6" fmla="*/ 577091 h 3713163"/>
              <a:gd name="connsiteX7" fmla="*/ 0 w 1855788"/>
              <a:gd name="connsiteY7" fmla="*/ 577131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5788" h="3713163">
                <a:moveTo>
                  <a:pt x="0" y="0"/>
                </a:moveTo>
                <a:cubicBezTo>
                  <a:pt x="1024879" y="0"/>
                  <a:pt x="1855788" y="831341"/>
                  <a:pt x="1855788" y="1856410"/>
                </a:cubicBezTo>
                <a:cubicBezTo>
                  <a:pt x="1855788" y="2881822"/>
                  <a:pt x="1024879" y="3713163"/>
                  <a:pt x="0" y="3713163"/>
                </a:cubicBezTo>
                <a:lnTo>
                  <a:pt x="0" y="3136031"/>
                </a:lnTo>
                <a:lnTo>
                  <a:pt x="794" y="3136071"/>
                </a:lnTo>
                <a:cubicBezTo>
                  <a:pt x="707437" y="3136071"/>
                  <a:pt x="1280284" y="2563224"/>
                  <a:pt x="1280284" y="1856581"/>
                </a:cubicBezTo>
                <a:cubicBezTo>
                  <a:pt x="1280284" y="1149938"/>
                  <a:pt x="707437" y="577091"/>
                  <a:pt x="794" y="577091"/>
                </a:cubicBezTo>
                <a:lnTo>
                  <a:pt x="0" y="57713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 w="50800">
            <a:solidFill>
              <a:schemeClr val="bg1"/>
            </a:solidFill>
            <a:round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ïṣḻíḍé"/>
          <p:cNvSpPr/>
          <p:nvPr/>
        </p:nvSpPr>
        <p:spPr bwMode="auto">
          <a:xfrm>
            <a:off x="4241006" y="1573213"/>
            <a:ext cx="1854200" cy="3713163"/>
          </a:xfrm>
          <a:custGeom>
            <a:avLst/>
            <a:gdLst>
              <a:gd name="connsiteX0" fmla="*/ 1854200 w 1854200"/>
              <a:gd name="connsiteY0" fmla="*/ 0 h 3713163"/>
              <a:gd name="connsiteX1" fmla="*/ 1854200 w 1854200"/>
              <a:gd name="connsiteY1" fmla="*/ 577131 h 3713163"/>
              <a:gd name="connsiteX2" fmla="*/ 1724174 w 1854200"/>
              <a:gd name="connsiteY2" fmla="*/ 583697 h 3713163"/>
              <a:gd name="connsiteX3" fmla="*/ 575504 w 1854200"/>
              <a:gd name="connsiteY3" fmla="*/ 1856581 h 3713163"/>
              <a:gd name="connsiteX4" fmla="*/ 1724174 w 1854200"/>
              <a:gd name="connsiteY4" fmla="*/ 3129465 h 3713163"/>
              <a:gd name="connsiteX5" fmla="*/ 1854200 w 1854200"/>
              <a:gd name="connsiteY5" fmla="*/ 3136031 h 3713163"/>
              <a:gd name="connsiteX6" fmla="*/ 1854200 w 1854200"/>
              <a:gd name="connsiteY6" fmla="*/ 3713163 h 3713163"/>
              <a:gd name="connsiteX7" fmla="*/ 0 w 1854200"/>
              <a:gd name="connsiteY7" fmla="*/ 1856410 h 3713163"/>
              <a:gd name="connsiteX8" fmla="*/ 1854200 w 1854200"/>
              <a:gd name="connsiteY8" fmla="*/ 0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200" h="3713163">
                <a:moveTo>
                  <a:pt x="1854200" y="0"/>
                </a:moveTo>
                <a:lnTo>
                  <a:pt x="1854200" y="577131"/>
                </a:lnTo>
                <a:lnTo>
                  <a:pt x="1724174" y="583697"/>
                </a:lnTo>
                <a:cubicBezTo>
                  <a:pt x="1078983" y="649220"/>
                  <a:pt x="575504" y="1194103"/>
                  <a:pt x="575504" y="1856581"/>
                </a:cubicBezTo>
                <a:cubicBezTo>
                  <a:pt x="575504" y="2519059"/>
                  <a:pt x="1078983" y="3063943"/>
                  <a:pt x="1724174" y="3129465"/>
                </a:cubicBezTo>
                <a:lnTo>
                  <a:pt x="1854200" y="3136031"/>
                </a:lnTo>
                <a:lnTo>
                  <a:pt x="1854200" y="3713163"/>
                </a:lnTo>
                <a:cubicBezTo>
                  <a:pt x="830352" y="3713163"/>
                  <a:pt x="0" y="2881822"/>
                  <a:pt x="0" y="1856410"/>
                </a:cubicBezTo>
                <a:cubicBezTo>
                  <a:pt x="0" y="831341"/>
                  <a:pt x="830352" y="0"/>
                  <a:pt x="1854200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50800">
            <a:solidFill>
              <a:schemeClr val="bg1"/>
            </a:solidFill>
            <a:round/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iṥḷíḍe"/>
          <p:cNvSpPr/>
          <p:nvPr/>
        </p:nvSpPr>
        <p:spPr bwMode="auto">
          <a:xfrm>
            <a:off x="4816510" y="2150304"/>
            <a:ext cx="2558980" cy="255898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42" name="íṥľíḓê"/>
          <p:cNvSpPr/>
          <p:nvPr/>
        </p:nvSpPr>
        <p:spPr>
          <a:xfrm>
            <a:off x="4115913" y="2901721"/>
            <a:ext cx="882206" cy="882204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43" name="îṡ1iḓe"/>
          <p:cNvSpPr/>
          <p:nvPr/>
        </p:nvSpPr>
        <p:spPr bwMode="auto">
          <a:xfrm>
            <a:off x="4306013" y="3101354"/>
            <a:ext cx="502006" cy="482938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íŝḷiḑè"/>
          <p:cNvSpPr/>
          <p:nvPr/>
        </p:nvSpPr>
        <p:spPr>
          <a:xfrm>
            <a:off x="7222139" y="2901721"/>
            <a:ext cx="882206" cy="882204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endParaRPr dirty="0"/>
          </a:p>
        </p:txBody>
      </p:sp>
      <p:sp>
        <p:nvSpPr>
          <p:cNvPr id="41" name="îślïdè"/>
          <p:cNvSpPr/>
          <p:nvPr/>
        </p:nvSpPr>
        <p:spPr bwMode="auto">
          <a:xfrm>
            <a:off x="7412239" y="3101354"/>
            <a:ext cx="502006" cy="482938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ïṥḻíďé"/>
          <p:cNvSpPr txBox="1"/>
          <p:nvPr/>
        </p:nvSpPr>
        <p:spPr>
          <a:xfrm>
            <a:off x="5380724" y="3584292"/>
            <a:ext cx="1536756" cy="44242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webpack1</a:t>
            </a:r>
            <a:endParaRPr kumimoji="0" lang="en-US" altLang="zh-CN" sz="1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8" name="îṧlîḍè"/>
          <p:cNvSpPr txBox="1"/>
          <p:nvPr/>
        </p:nvSpPr>
        <p:spPr>
          <a:xfrm>
            <a:off x="5567873" y="3346828"/>
            <a:ext cx="788117" cy="171101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02.20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9" name="iślîḋê"/>
          <p:cNvSpPr txBox="1"/>
          <p:nvPr/>
        </p:nvSpPr>
        <p:spPr>
          <a:xfrm>
            <a:off x="5893898" y="3003259"/>
            <a:ext cx="631667" cy="238424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2014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ïṧḻîdê"/>
          <p:cNvSpPr/>
          <p:nvPr/>
        </p:nvSpPr>
        <p:spPr>
          <a:xfrm>
            <a:off x="5274521" y="2941094"/>
            <a:ext cx="543496" cy="28037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5" name="ïšḻíḓe"/>
          <p:cNvSpPr/>
          <p:nvPr/>
        </p:nvSpPr>
        <p:spPr>
          <a:xfrm>
            <a:off x="5274520" y="2941094"/>
            <a:ext cx="163049" cy="2803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6" name="iṣľïḑè"/>
          <p:cNvSpPr/>
          <p:nvPr/>
        </p:nvSpPr>
        <p:spPr>
          <a:xfrm>
            <a:off x="6525565" y="3119978"/>
            <a:ext cx="391915" cy="391322"/>
          </a:xfrm>
          <a:custGeom>
            <a:avLst/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iṧḻîďê"/>
          <p:cNvSpPr/>
          <p:nvPr/>
        </p:nvSpPr>
        <p:spPr bwMode="auto">
          <a:xfrm>
            <a:off x="8644890" y="3112135"/>
            <a:ext cx="3084830" cy="125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/>
              <a:t>本地</a:t>
            </a:r>
            <a:r>
              <a:rPr lang="en-US" altLang="zh-CN" sz="1200" dirty="0"/>
              <a:t>js,html, css, </a:t>
            </a:r>
            <a:r>
              <a:rPr lang="zh-CN" altLang="en-US" sz="1200" dirty="0"/>
              <a:t>嵌入到</a:t>
            </a:r>
            <a:r>
              <a:rPr lang="en-US" altLang="zh-CN" sz="1200" dirty="0"/>
              <a:t>htm</a:t>
            </a:r>
            <a:r>
              <a:rPr lang="zh-CN" altLang="en-US" sz="1200" dirty="0"/>
              <a:t>中</a:t>
            </a:r>
            <a:endParaRPr lang="zh-CN" altLang="en-US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/>
              <a:t>前端</a:t>
            </a:r>
            <a:r>
              <a:rPr lang="en-US" altLang="zh-CN" sz="1200" dirty="0"/>
              <a:t>js</a:t>
            </a:r>
            <a:r>
              <a:rPr lang="zh-CN" altLang="en-US" sz="1200" dirty="0"/>
              <a:t>可以跑在服务端</a:t>
            </a:r>
            <a:endParaRPr lang="zh-CN" altLang="en-US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/>
              <a:t>移动端</a:t>
            </a:r>
            <a:r>
              <a:rPr lang="en-US" altLang="zh-CN" sz="1200" dirty="0"/>
              <a:t>: RN H5 PhonrGap</a:t>
            </a:r>
            <a:r>
              <a:rPr lang="zh-CN" altLang="en-US" sz="1200" dirty="0"/>
              <a:t>等跨平台</a:t>
            </a:r>
            <a:endParaRPr lang="zh-CN" altLang="en-US" sz="1200" dirty="0"/>
          </a:p>
          <a:p>
            <a:pPr marL="171450" indent="-171450" defTabSz="-63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 sz="1200" dirty="0"/>
              <a:t>一份代码跑在三端</a:t>
            </a:r>
            <a:r>
              <a:rPr lang="en-US" altLang="zh-CN" sz="1200" dirty="0"/>
              <a:t>: </a:t>
            </a:r>
            <a:r>
              <a:rPr lang="zh-CN" altLang="en-US" sz="1200" dirty="0"/>
              <a:t>服务</a:t>
            </a:r>
            <a:r>
              <a:rPr lang="en-US" altLang="zh-CN" sz="1200" dirty="0"/>
              <a:t>+</a:t>
            </a:r>
            <a:r>
              <a:rPr lang="zh-CN" altLang="en-US" sz="1200" dirty="0"/>
              <a:t>移动</a:t>
            </a:r>
            <a:r>
              <a:rPr lang="en-US" altLang="zh-CN" sz="1200" dirty="0"/>
              <a:t>+</a:t>
            </a:r>
            <a:r>
              <a:rPr lang="zh-CN" altLang="en-US" sz="1200" dirty="0"/>
              <a:t>浏览器</a:t>
            </a:r>
            <a:endParaRPr lang="zh-CN" altLang="en-US" sz="1200" dirty="0"/>
          </a:p>
        </p:txBody>
      </p:sp>
      <p:sp>
        <p:nvSpPr>
          <p:cNvPr id="28" name="îṥļîḋe"/>
          <p:cNvSpPr txBox="1"/>
          <p:nvPr/>
        </p:nvSpPr>
        <p:spPr bwMode="auto">
          <a:xfrm>
            <a:off x="8644880" y="2693059"/>
            <a:ext cx="2875945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accent3"/>
                </a:solidFill>
                <a:sym typeface="+mn-ea"/>
              </a:rPr>
              <a:t>5. </a:t>
            </a:r>
            <a:r>
              <a:rPr lang="zh-CN" altLang="en-US" sz="1600" b="1" dirty="0">
                <a:solidFill>
                  <a:schemeClr val="accent3"/>
                </a:solidFill>
                <a:sym typeface="+mn-ea"/>
              </a:rPr>
              <a:t>环境</a:t>
            </a:r>
            <a:r>
              <a:rPr lang="en-US" altLang="zh-CN" sz="1600" b="1" dirty="0">
                <a:solidFill>
                  <a:schemeClr val="accent3"/>
                </a:solidFill>
                <a:sym typeface="+mn-ea"/>
              </a:rPr>
              <a:t>的变化</a:t>
            </a:r>
            <a:endParaRPr lang="zh-CN" alt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45690" y="2567968"/>
            <a:ext cx="287513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600" b="0" dirty="0"/>
              <a:t>BundleAnalyzerPlugin</a:t>
            </a:r>
            <a:r>
              <a:rPr lang="zh-CN" sz="1600" b="0" dirty="0"/>
              <a:t>配置</a:t>
            </a:r>
            <a:endParaRPr lang="zh-CN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1105535"/>
            <a:ext cx="8323580" cy="560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1600" b="0" dirty="0"/>
              <a:t>打包优化分析 </a:t>
            </a:r>
            <a:r>
              <a:rPr lang="en-US" altLang="zh-CN" sz="1600" b="0" dirty="0"/>
              <a:t>- </a:t>
            </a:r>
            <a:r>
              <a:rPr lang="zh-CN" altLang="en-US" sz="1600" b="0" dirty="0"/>
              <a:t>影响因素</a:t>
            </a:r>
            <a:endParaRPr lang="zh-CN" altLang="en-US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81" name="î$ḷïďé"/>
          <p:cNvSpPr/>
          <p:nvPr/>
        </p:nvSpPr>
        <p:spPr bwMode="auto">
          <a:xfrm>
            <a:off x="3717268" y="3136101"/>
            <a:ext cx="284566" cy="2573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1" y="0"/>
              </a:cxn>
              <a:cxn ang="0">
                <a:pos x="815" y="136"/>
              </a:cxn>
              <a:cxn ang="0">
                <a:pos x="815" y="562"/>
              </a:cxn>
              <a:cxn ang="0">
                <a:pos x="813" y="582"/>
              </a:cxn>
              <a:cxn ang="0">
                <a:pos x="805" y="603"/>
              </a:cxn>
              <a:cxn ang="0">
                <a:pos x="795" y="623"/>
              </a:cxn>
              <a:cxn ang="0">
                <a:pos x="782" y="642"/>
              </a:cxn>
              <a:cxn ang="0">
                <a:pos x="766" y="658"/>
              </a:cxn>
              <a:cxn ang="0">
                <a:pos x="749" y="669"/>
              </a:cxn>
              <a:cxn ang="0">
                <a:pos x="511" y="792"/>
              </a:cxn>
              <a:cxn ang="0">
                <a:pos x="491" y="800"/>
              </a:cxn>
              <a:cxn ang="0">
                <a:pos x="469" y="805"/>
              </a:cxn>
              <a:cxn ang="0">
                <a:pos x="445" y="806"/>
              </a:cxn>
              <a:cxn ang="0">
                <a:pos x="421" y="805"/>
              </a:cxn>
              <a:cxn ang="0">
                <a:pos x="399" y="800"/>
              </a:cxn>
              <a:cxn ang="0">
                <a:pos x="380" y="792"/>
              </a:cxn>
              <a:cxn ang="0">
                <a:pos x="141" y="669"/>
              </a:cxn>
              <a:cxn ang="0">
                <a:pos x="124" y="658"/>
              </a:cxn>
              <a:cxn ang="0">
                <a:pos x="108" y="642"/>
              </a:cxn>
              <a:cxn ang="0">
                <a:pos x="95" y="623"/>
              </a:cxn>
              <a:cxn ang="0">
                <a:pos x="84" y="603"/>
              </a:cxn>
              <a:cxn ang="0">
                <a:pos x="77" y="582"/>
              </a:cxn>
              <a:cxn ang="0">
                <a:pos x="75" y="562"/>
              </a:cxn>
              <a:cxn ang="0">
                <a:pos x="75" y="136"/>
              </a:cxn>
              <a:cxn ang="0">
                <a:pos x="0" y="0"/>
              </a:cxn>
            </a:cxnLst>
            <a:rect l="0" t="0" r="r" b="b"/>
            <a:pathLst>
              <a:path w="891" h="806">
                <a:moveTo>
                  <a:pt x="0" y="0"/>
                </a:moveTo>
                <a:lnTo>
                  <a:pt x="891" y="0"/>
                </a:lnTo>
                <a:lnTo>
                  <a:pt x="815" y="136"/>
                </a:lnTo>
                <a:lnTo>
                  <a:pt x="815" y="562"/>
                </a:lnTo>
                <a:lnTo>
                  <a:pt x="813" y="582"/>
                </a:lnTo>
                <a:lnTo>
                  <a:pt x="805" y="603"/>
                </a:lnTo>
                <a:lnTo>
                  <a:pt x="795" y="623"/>
                </a:lnTo>
                <a:lnTo>
                  <a:pt x="782" y="642"/>
                </a:lnTo>
                <a:lnTo>
                  <a:pt x="766" y="658"/>
                </a:lnTo>
                <a:lnTo>
                  <a:pt x="749" y="669"/>
                </a:lnTo>
                <a:lnTo>
                  <a:pt x="511" y="792"/>
                </a:lnTo>
                <a:lnTo>
                  <a:pt x="491" y="800"/>
                </a:lnTo>
                <a:lnTo>
                  <a:pt x="469" y="805"/>
                </a:lnTo>
                <a:lnTo>
                  <a:pt x="445" y="806"/>
                </a:lnTo>
                <a:lnTo>
                  <a:pt x="421" y="805"/>
                </a:lnTo>
                <a:lnTo>
                  <a:pt x="399" y="800"/>
                </a:lnTo>
                <a:lnTo>
                  <a:pt x="380" y="792"/>
                </a:lnTo>
                <a:lnTo>
                  <a:pt x="141" y="669"/>
                </a:lnTo>
                <a:lnTo>
                  <a:pt x="124" y="658"/>
                </a:lnTo>
                <a:lnTo>
                  <a:pt x="108" y="642"/>
                </a:lnTo>
                <a:lnTo>
                  <a:pt x="95" y="623"/>
                </a:lnTo>
                <a:lnTo>
                  <a:pt x="84" y="603"/>
                </a:lnTo>
                <a:lnTo>
                  <a:pt x="77" y="582"/>
                </a:lnTo>
                <a:lnTo>
                  <a:pt x="75" y="562"/>
                </a:lnTo>
                <a:lnTo>
                  <a:pt x="75" y="1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82" name="ï$ḻîḑê"/>
          <p:cNvSpPr/>
          <p:nvPr/>
        </p:nvSpPr>
        <p:spPr bwMode="auto">
          <a:xfrm>
            <a:off x="3741195" y="3180320"/>
            <a:ext cx="236391" cy="44087"/>
          </a:xfrm>
          <a:custGeom>
            <a:avLst/>
            <a:gdLst>
              <a:gd name="T0" fmla="*/ 2147483647 w 740"/>
              <a:gd name="T1" fmla="*/ 0 h 138"/>
              <a:gd name="T2" fmla="*/ 2147483647 w 740"/>
              <a:gd name="T3" fmla="*/ 2147483647 h 138"/>
              <a:gd name="T4" fmla="*/ 0 w 740"/>
              <a:gd name="T5" fmla="*/ 2147483647 h 138"/>
              <a:gd name="T6" fmla="*/ 0 w 740"/>
              <a:gd name="T7" fmla="*/ 2147483647 h 138"/>
              <a:gd name="T8" fmla="*/ 2147483647 w 740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0"/>
              <a:gd name="T16" fmla="*/ 0 h 138"/>
              <a:gd name="T17" fmla="*/ 740 w 740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0" h="138">
                <a:moveTo>
                  <a:pt x="740" y="0"/>
                </a:moveTo>
                <a:lnTo>
                  <a:pt x="740" y="79"/>
                </a:lnTo>
                <a:lnTo>
                  <a:pt x="0" y="138"/>
                </a:lnTo>
                <a:lnTo>
                  <a:pt x="0" y="59"/>
                </a:lnTo>
                <a:lnTo>
                  <a:pt x="7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83" name="i$ľîḑé"/>
          <p:cNvSpPr/>
          <p:nvPr/>
        </p:nvSpPr>
        <p:spPr bwMode="auto">
          <a:xfrm>
            <a:off x="3741195" y="3239422"/>
            <a:ext cx="236391" cy="44407"/>
          </a:xfrm>
          <a:custGeom>
            <a:avLst/>
            <a:gdLst>
              <a:gd name="T0" fmla="*/ 2147483647 w 740"/>
              <a:gd name="T1" fmla="*/ 0 h 139"/>
              <a:gd name="T2" fmla="*/ 2147483647 w 740"/>
              <a:gd name="T3" fmla="*/ 2147483647 h 139"/>
              <a:gd name="T4" fmla="*/ 0 w 740"/>
              <a:gd name="T5" fmla="*/ 2147483647 h 139"/>
              <a:gd name="T6" fmla="*/ 0 w 740"/>
              <a:gd name="T7" fmla="*/ 2147483647 h 139"/>
              <a:gd name="T8" fmla="*/ 2147483647 w 740"/>
              <a:gd name="T9" fmla="*/ 0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0"/>
              <a:gd name="T16" fmla="*/ 0 h 139"/>
              <a:gd name="T17" fmla="*/ 740 w 740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0" h="139">
                <a:moveTo>
                  <a:pt x="740" y="0"/>
                </a:moveTo>
                <a:lnTo>
                  <a:pt x="740" y="80"/>
                </a:lnTo>
                <a:lnTo>
                  <a:pt x="0" y="139"/>
                </a:lnTo>
                <a:lnTo>
                  <a:pt x="0" y="59"/>
                </a:lnTo>
                <a:lnTo>
                  <a:pt x="7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84" name="iSḻïḍé"/>
          <p:cNvSpPr/>
          <p:nvPr/>
        </p:nvSpPr>
        <p:spPr bwMode="auto">
          <a:xfrm>
            <a:off x="3741515" y="3299164"/>
            <a:ext cx="236072" cy="43448"/>
          </a:xfrm>
          <a:custGeom>
            <a:avLst/>
            <a:gdLst>
              <a:gd name="T0" fmla="*/ 2147483647 w 739"/>
              <a:gd name="T1" fmla="*/ 0 h 136"/>
              <a:gd name="T2" fmla="*/ 2147483647 w 739"/>
              <a:gd name="T3" fmla="*/ 2147483647 h 136"/>
              <a:gd name="T4" fmla="*/ 2147483647 w 739"/>
              <a:gd name="T5" fmla="*/ 2147483647 h 136"/>
              <a:gd name="T6" fmla="*/ 2147483647 w 739"/>
              <a:gd name="T7" fmla="*/ 2147483647 h 136"/>
              <a:gd name="T8" fmla="*/ 2147483647 w 739"/>
              <a:gd name="T9" fmla="*/ 2147483647 h 136"/>
              <a:gd name="T10" fmla="*/ 2147483647 w 739"/>
              <a:gd name="T11" fmla="*/ 2147483647 h 136"/>
              <a:gd name="T12" fmla="*/ 2147483647 w 739"/>
              <a:gd name="T13" fmla="*/ 2147483647 h 136"/>
              <a:gd name="T14" fmla="*/ 2147483647 w 739"/>
              <a:gd name="T15" fmla="*/ 2147483647 h 136"/>
              <a:gd name="T16" fmla="*/ 0 w 739"/>
              <a:gd name="T17" fmla="*/ 2147483647 h 136"/>
              <a:gd name="T18" fmla="*/ 2147483647 w 739"/>
              <a:gd name="T19" fmla="*/ 0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39"/>
              <a:gd name="T31" fmla="*/ 0 h 136"/>
              <a:gd name="T32" fmla="*/ 739 w 739"/>
              <a:gd name="T33" fmla="*/ 136 h 1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39" h="136">
                <a:moveTo>
                  <a:pt x="739" y="0"/>
                </a:moveTo>
                <a:lnTo>
                  <a:pt x="739" y="51"/>
                </a:lnTo>
                <a:lnTo>
                  <a:pt x="738" y="65"/>
                </a:lnTo>
                <a:lnTo>
                  <a:pt x="735" y="80"/>
                </a:lnTo>
                <a:lnTo>
                  <a:pt x="36" y="136"/>
                </a:lnTo>
                <a:lnTo>
                  <a:pt x="23" y="119"/>
                </a:lnTo>
                <a:lnTo>
                  <a:pt x="11" y="99"/>
                </a:lnTo>
                <a:lnTo>
                  <a:pt x="4" y="79"/>
                </a:lnTo>
                <a:lnTo>
                  <a:pt x="0" y="59"/>
                </a:lnTo>
                <a:lnTo>
                  <a:pt x="73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85" name="îṡḻîḋé"/>
          <p:cNvSpPr/>
          <p:nvPr/>
        </p:nvSpPr>
        <p:spPr bwMode="auto">
          <a:xfrm>
            <a:off x="3820099" y="3369767"/>
            <a:ext cx="78904" cy="23641"/>
          </a:xfrm>
          <a:custGeom>
            <a:avLst/>
            <a:gdLst>
              <a:gd name="T0" fmla="*/ 2147483647 w 247"/>
              <a:gd name="T1" fmla="*/ 0 h 74"/>
              <a:gd name="T2" fmla="*/ 2147483647 w 247"/>
              <a:gd name="T3" fmla="*/ 2147483647 h 74"/>
              <a:gd name="T4" fmla="*/ 2147483647 w 247"/>
              <a:gd name="T5" fmla="*/ 2147483647 h 74"/>
              <a:gd name="T6" fmla="*/ 2147483647 w 247"/>
              <a:gd name="T7" fmla="*/ 2147483647 h 74"/>
              <a:gd name="T8" fmla="*/ 2147483647 w 247"/>
              <a:gd name="T9" fmla="*/ 2147483647 h 74"/>
              <a:gd name="T10" fmla="*/ 2147483647 w 247"/>
              <a:gd name="T11" fmla="*/ 2147483647 h 74"/>
              <a:gd name="T12" fmla="*/ 2147483647 w 247"/>
              <a:gd name="T13" fmla="*/ 2147483647 h 74"/>
              <a:gd name="T14" fmla="*/ 2147483647 w 247"/>
              <a:gd name="T15" fmla="*/ 2147483647 h 74"/>
              <a:gd name="T16" fmla="*/ 2147483647 w 247"/>
              <a:gd name="T17" fmla="*/ 2147483647 h 74"/>
              <a:gd name="T18" fmla="*/ 2147483647 w 247"/>
              <a:gd name="T19" fmla="*/ 2147483647 h 74"/>
              <a:gd name="T20" fmla="*/ 2147483647 w 247"/>
              <a:gd name="T21" fmla="*/ 2147483647 h 74"/>
              <a:gd name="T22" fmla="*/ 2147483647 w 247"/>
              <a:gd name="T23" fmla="*/ 2147483647 h 74"/>
              <a:gd name="T24" fmla="*/ 2147483647 w 247"/>
              <a:gd name="T25" fmla="*/ 2147483647 h 74"/>
              <a:gd name="T26" fmla="*/ 0 w 247"/>
              <a:gd name="T27" fmla="*/ 2147483647 h 74"/>
              <a:gd name="T28" fmla="*/ 2147483647 w 247"/>
              <a:gd name="T29" fmla="*/ 2147483647 h 74"/>
              <a:gd name="T30" fmla="*/ 2147483647 w 247"/>
              <a:gd name="T31" fmla="*/ 2147483647 h 74"/>
              <a:gd name="T32" fmla="*/ 2147483647 w 247"/>
              <a:gd name="T33" fmla="*/ 2147483647 h 74"/>
              <a:gd name="T34" fmla="*/ 2147483647 w 247"/>
              <a:gd name="T35" fmla="*/ 2147483647 h 74"/>
              <a:gd name="T36" fmla="*/ 2147483647 w 247"/>
              <a:gd name="T37" fmla="*/ 0 h 7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47"/>
              <a:gd name="T58" fmla="*/ 0 h 74"/>
              <a:gd name="T59" fmla="*/ 247 w 247"/>
              <a:gd name="T60" fmla="*/ 74 h 7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47" h="74">
                <a:moveTo>
                  <a:pt x="123" y="0"/>
                </a:moveTo>
                <a:lnTo>
                  <a:pt x="153" y="1"/>
                </a:lnTo>
                <a:lnTo>
                  <a:pt x="180" y="5"/>
                </a:lnTo>
                <a:lnTo>
                  <a:pt x="206" y="12"/>
                </a:lnTo>
                <a:lnTo>
                  <a:pt x="228" y="20"/>
                </a:lnTo>
                <a:lnTo>
                  <a:pt x="247" y="30"/>
                </a:lnTo>
                <a:lnTo>
                  <a:pt x="189" y="60"/>
                </a:lnTo>
                <a:lnTo>
                  <a:pt x="169" y="68"/>
                </a:lnTo>
                <a:lnTo>
                  <a:pt x="147" y="73"/>
                </a:lnTo>
                <a:lnTo>
                  <a:pt x="122" y="74"/>
                </a:lnTo>
                <a:lnTo>
                  <a:pt x="99" y="73"/>
                </a:lnTo>
                <a:lnTo>
                  <a:pt x="77" y="68"/>
                </a:lnTo>
                <a:lnTo>
                  <a:pt x="57" y="60"/>
                </a:lnTo>
                <a:lnTo>
                  <a:pt x="0" y="30"/>
                </a:lnTo>
                <a:lnTo>
                  <a:pt x="18" y="20"/>
                </a:lnTo>
                <a:lnTo>
                  <a:pt x="40" y="12"/>
                </a:lnTo>
                <a:lnTo>
                  <a:pt x="66" y="5"/>
                </a:lnTo>
                <a:lnTo>
                  <a:pt x="94" y="1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86" name="îṡļîḋè"/>
          <p:cNvSpPr/>
          <p:nvPr/>
        </p:nvSpPr>
        <p:spPr bwMode="auto">
          <a:xfrm>
            <a:off x="3530999" y="2327009"/>
            <a:ext cx="657104" cy="819766"/>
          </a:xfrm>
          <a:custGeom>
            <a:avLst/>
            <a:gdLst/>
            <a:ahLst/>
            <a:cxnLst>
              <a:cxn ang="0">
                <a:pos x="1109" y="3"/>
              </a:cxn>
              <a:cxn ang="0">
                <a:pos x="1264" y="27"/>
              </a:cxn>
              <a:cxn ang="0">
                <a:pos x="1411" y="74"/>
              </a:cxn>
              <a:cxn ang="0">
                <a:pos x="1548" y="140"/>
              </a:cxn>
              <a:cxn ang="0">
                <a:pos x="1671" y="226"/>
              </a:cxn>
              <a:cxn ang="0">
                <a:pos x="1782" y="329"/>
              </a:cxn>
              <a:cxn ang="0">
                <a:pos x="1876" y="445"/>
              </a:cxn>
              <a:cxn ang="0">
                <a:pos x="1952" y="576"/>
              </a:cxn>
              <a:cxn ang="0">
                <a:pos x="2009" y="718"/>
              </a:cxn>
              <a:cxn ang="0">
                <a:pos x="2045" y="869"/>
              </a:cxn>
              <a:cxn ang="0">
                <a:pos x="2057" y="1028"/>
              </a:cxn>
              <a:cxn ang="0">
                <a:pos x="2046" y="1166"/>
              </a:cxn>
              <a:cxn ang="0">
                <a:pos x="2016" y="1295"/>
              </a:cxn>
              <a:cxn ang="0">
                <a:pos x="1971" y="1418"/>
              </a:cxn>
              <a:cxn ang="0">
                <a:pos x="1915" y="1535"/>
              </a:cxn>
              <a:cxn ang="0">
                <a:pos x="1850" y="1649"/>
              </a:cxn>
              <a:cxn ang="0">
                <a:pos x="1748" y="1814"/>
              </a:cxn>
              <a:cxn ang="0">
                <a:pos x="1649" y="1979"/>
              </a:cxn>
              <a:cxn ang="0">
                <a:pos x="1592" y="2090"/>
              </a:cxn>
              <a:cxn ang="0">
                <a:pos x="1547" y="2204"/>
              </a:cxn>
              <a:cxn ang="0">
                <a:pos x="1516" y="2323"/>
              </a:cxn>
              <a:cxn ang="0">
                <a:pos x="1505" y="2447"/>
              </a:cxn>
              <a:cxn ang="0">
                <a:pos x="1496" y="2503"/>
              </a:cxn>
              <a:cxn ang="0">
                <a:pos x="1481" y="2535"/>
              </a:cxn>
              <a:cxn ang="0">
                <a:pos x="1456" y="2557"/>
              </a:cxn>
              <a:cxn ang="0">
                <a:pos x="1424" y="2566"/>
              </a:cxn>
              <a:cxn ang="0">
                <a:pos x="615" y="2564"/>
              </a:cxn>
              <a:cxn ang="0">
                <a:pos x="586" y="2548"/>
              </a:cxn>
              <a:cxn ang="0">
                <a:pos x="567" y="2520"/>
              </a:cxn>
              <a:cxn ang="0">
                <a:pos x="553" y="2475"/>
              </a:cxn>
              <a:cxn ang="0">
                <a:pos x="549" y="2387"/>
              </a:cxn>
              <a:cxn ang="0">
                <a:pos x="531" y="2270"/>
              </a:cxn>
              <a:cxn ang="0">
                <a:pos x="497" y="2158"/>
              </a:cxn>
              <a:cxn ang="0">
                <a:pos x="449" y="2050"/>
              </a:cxn>
              <a:cxn ang="0">
                <a:pos x="393" y="1944"/>
              </a:cxn>
              <a:cxn ang="0">
                <a:pos x="329" y="1838"/>
              </a:cxn>
              <a:cxn ang="0">
                <a:pos x="229" y="1680"/>
              </a:cxn>
              <a:cxn ang="0">
                <a:pos x="165" y="1572"/>
              </a:cxn>
              <a:cxn ang="0">
                <a:pos x="106" y="1460"/>
              </a:cxn>
              <a:cxn ang="0">
                <a:pos x="58" y="1345"/>
              </a:cxn>
              <a:cxn ang="0">
                <a:pos x="22" y="1224"/>
              </a:cxn>
              <a:cxn ang="0">
                <a:pos x="3" y="1095"/>
              </a:cxn>
              <a:cxn ang="0">
                <a:pos x="3" y="948"/>
              </a:cxn>
              <a:cxn ang="0">
                <a:pos x="27" y="793"/>
              </a:cxn>
              <a:cxn ang="0">
                <a:pos x="74" y="646"/>
              </a:cxn>
              <a:cxn ang="0">
                <a:pos x="140" y="509"/>
              </a:cxn>
              <a:cxn ang="0">
                <a:pos x="226" y="385"/>
              </a:cxn>
              <a:cxn ang="0">
                <a:pos x="329" y="275"/>
              </a:cxn>
              <a:cxn ang="0">
                <a:pos x="445" y="181"/>
              </a:cxn>
              <a:cxn ang="0">
                <a:pos x="576" y="105"/>
              </a:cxn>
              <a:cxn ang="0">
                <a:pos x="718" y="48"/>
              </a:cxn>
              <a:cxn ang="0">
                <a:pos x="869" y="12"/>
              </a:cxn>
              <a:cxn ang="0">
                <a:pos x="1028" y="0"/>
              </a:cxn>
            </a:cxnLst>
            <a:rect l="0" t="0" r="r" b="b"/>
            <a:pathLst>
              <a:path w="2057" h="2566">
                <a:moveTo>
                  <a:pt x="1028" y="0"/>
                </a:moveTo>
                <a:lnTo>
                  <a:pt x="1109" y="3"/>
                </a:lnTo>
                <a:lnTo>
                  <a:pt x="1188" y="12"/>
                </a:lnTo>
                <a:lnTo>
                  <a:pt x="1264" y="27"/>
                </a:lnTo>
                <a:lnTo>
                  <a:pt x="1339" y="48"/>
                </a:lnTo>
                <a:lnTo>
                  <a:pt x="1411" y="74"/>
                </a:lnTo>
                <a:lnTo>
                  <a:pt x="1481" y="105"/>
                </a:lnTo>
                <a:lnTo>
                  <a:pt x="1548" y="140"/>
                </a:lnTo>
                <a:lnTo>
                  <a:pt x="1612" y="181"/>
                </a:lnTo>
                <a:lnTo>
                  <a:pt x="1671" y="226"/>
                </a:lnTo>
                <a:lnTo>
                  <a:pt x="1728" y="275"/>
                </a:lnTo>
                <a:lnTo>
                  <a:pt x="1782" y="329"/>
                </a:lnTo>
                <a:lnTo>
                  <a:pt x="1831" y="385"/>
                </a:lnTo>
                <a:lnTo>
                  <a:pt x="1876" y="445"/>
                </a:lnTo>
                <a:lnTo>
                  <a:pt x="1917" y="509"/>
                </a:lnTo>
                <a:lnTo>
                  <a:pt x="1952" y="576"/>
                </a:lnTo>
                <a:lnTo>
                  <a:pt x="1983" y="646"/>
                </a:lnTo>
                <a:lnTo>
                  <a:pt x="2009" y="718"/>
                </a:lnTo>
                <a:lnTo>
                  <a:pt x="2030" y="793"/>
                </a:lnTo>
                <a:lnTo>
                  <a:pt x="2045" y="869"/>
                </a:lnTo>
                <a:lnTo>
                  <a:pt x="2054" y="948"/>
                </a:lnTo>
                <a:lnTo>
                  <a:pt x="2057" y="1028"/>
                </a:lnTo>
                <a:lnTo>
                  <a:pt x="2054" y="1098"/>
                </a:lnTo>
                <a:lnTo>
                  <a:pt x="2046" y="1166"/>
                </a:lnTo>
                <a:lnTo>
                  <a:pt x="2034" y="1231"/>
                </a:lnTo>
                <a:lnTo>
                  <a:pt x="2016" y="1295"/>
                </a:lnTo>
                <a:lnTo>
                  <a:pt x="1995" y="1357"/>
                </a:lnTo>
                <a:lnTo>
                  <a:pt x="1971" y="1418"/>
                </a:lnTo>
                <a:lnTo>
                  <a:pt x="1944" y="1477"/>
                </a:lnTo>
                <a:lnTo>
                  <a:pt x="1915" y="1535"/>
                </a:lnTo>
                <a:lnTo>
                  <a:pt x="1883" y="1592"/>
                </a:lnTo>
                <a:lnTo>
                  <a:pt x="1850" y="1649"/>
                </a:lnTo>
                <a:lnTo>
                  <a:pt x="1817" y="1705"/>
                </a:lnTo>
                <a:lnTo>
                  <a:pt x="1748" y="1814"/>
                </a:lnTo>
                <a:lnTo>
                  <a:pt x="1681" y="1924"/>
                </a:lnTo>
                <a:lnTo>
                  <a:pt x="1649" y="1979"/>
                </a:lnTo>
                <a:lnTo>
                  <a:pt x="1620" y="2034"/>
                </a:lnTo>
                <a:lnTo>
                  <a:pt x="1592" y="2090"/>
                </a:lnTo>
                <a:lnTo>
                  <a:pt x="1568" y="2147"/>
                </a:lnTo>
                <a:lnTo>
                  <a:pt x="1547" y="2204"/>
                </a:lnTo>
                <a:lnTo>
                  <a:pt x="1529" y="2263"/>
                </a:lnTo>
                <a:lnTo>
                  <a:pt x="1516" y="2323"/>
                </a:lnTo>
                <a:lnTo>
                  <a:pt x="1508" y="2384"/>
                </a:lnTo>
                <a:lnTo>
                  <a:pt x="1505" y="2447"/>
                </a:lnTo>
                <a:lnTo>
                  <a:pt x="1503" y="2475"/>
                </a:lnTo>
                <a:lnTo>
                  <a:pt x="1496" y="2503"/>
                </a:lnTo>
                <a:lnTo>
                  <a:pt x="1489" y="2520"/>
                </a:lnTo>
                <a:lnTo>
                  <a:pt x="1481" y="2535"/>
                </a:lnTo>
                <a:lnTo>
                  <a:pt x="1470" y="2548"/>
                </a:lnTo>
                <a:lnTo>
                  <a:pt x="1456" y="2557"/>
                </a:lnTo>
                <a:lnTo>
                  <a:pt x="1441" y="2564"/>
                </a:lnTo>
                <a:lnTo>
                  <a:pt x="1424" y="2566"/>
                </a:lnTo>
                <a:lnTo>
                  <a:pt x="632" y="2566"/>
                </a:lnTo>
                <a:lnTo>
                  <a:pt x="615" y="2564"/>
                </a:lnTo>
                <a:lnTo>
                  <a:pt x="599" y="2557"/>
                </a:lnTo>
                <a:lnTo>
                  <a:pt x="586" y="2548"/>
                </a:lnTo>
                <a:lnTo>
                  <a:pt x="575" y="2535"/>
                </a:lnTo>
                <a:lnTo>
                  <a:pt x="567" y="2520"/>
                </a:lnTo>
                <a:lnTo>
                  <a:pt x="560" y="2503"/>
                </a:lnTo>
                <a:lnTo>
                  <a:pt x="553" y="2475"/>
                </a:lnTo>
                <a:lnTo>
                  <a:pt x="551" y="2447"/>
                </a:lnTo>
                <a:lnTo>
                  <a:pt x="549" y="2387"/>
                </a:lnTo>
                <a:lnTo>
                  <a:pt x="543" y="2327"/>
                </a:lnTo>
                <a:lnTo>
                  <a:pt x="531" y="2270"/>
                </a:lnTo>
                <a:lnTo>
                  <a:pt x="516" y="2214"/>
                </a:lnTo>
                <a:lnTo>
                  <a:pt x="497" y="2158"/>
                </a:lnTo>
                <a:lnTo>
                  <a:pt x="475" y="2104"/>
                </a:lnTo>
                <a:lnTo>
                  <a:pt x="449" y="2050"/>
                </a:lnTo>
                <a:lnTo>
                  <a:pt x="422" y="1997"/>
                </a:lnTo>
                <a:lnTo>
                  <a:pt x="393" y="1944"/>
                </a:lnTo>
                <a:lnTo>
                  <a:pt x="361" y="1891"/>
                </a:lnTo>
                <a:lnTo>
                  <a:pt x="329" y="1838"/>
                </a:lnTo>
                <a:lnTo>
                  <a:pt x="262" y="1733"/>
                </a:lnTo>
                <a:lnTo>
                  <a:pt x="229" y="1680"/>
                </a:lnTo>
                <a:lnTo>
                  <a:pt x="197" y="1626"/>
                </a:lnTo>
                <a:lnTo>
                  <a:pt x="165" y="1572"/>
                </a:lnTo>
                <a:lnTo>
                  <a:pt x="135" y="1517"/>
                </a:lnTo>
                <a:lnTo>
                  <a:pt x="106" y="1460"/>
                </a:lnTo>
                <a:lnTo>
                  <a:pt x="81" y="1403"/>
                </a:lnTo>
                <a:lnTo>
                  <a:pt x="58" y="1345"/>
                </a:lnTo>
                <a:lnTo>
                  <a:pt x="39" y="1285"/>
                </a:lnTo>
                <a:lnTo>
                  <a:pt x="22" y="1224"/>
                </a:lnTo>
                <a:lnTo>
                  <a:pt x="10" y="1160"/>
                </a:lnTo>
                <a:lnTo>
                  <a:pt x="3" y="1095"/>
                </a:lnTo>
                <a:lnTo>
                  <a:pt x="0" y="1028"/>
                </a:lnTo>
                <a:lnTo>
                  <a:pt x="3" y="948"/>
                </a:lnTo>
                <a:lnTo>
                  <a:pt x="12" y="869"/>
                </a:lnTo>
                <a:lnTo>
                  <a:pt x="27" y="793"/>
                </a:lnTo>
                <a:lnTo>
                  <a:pt x="48" y="718"/>
                </a:lnTo>
                <a:lnTo>
                  <a:pt x="74" y="646"/>
                </a:lnTo>
                <a:lnTo>
                  <a:pt x="104" y="576"/>
                </a:lnTo>
                <a:lnTo>
                  <a:pt x="140" y="509"/>
                </a:lnTo>
                <a:lnTo>
                  <a:pt x="181" y="445"/>
                </a:lnTo>
                <a:lnTo>
                  <a:pt x="226" y="385"/>
                </a:lnTo>
                <a:lnTo>
                  <a:pt x="275" y="329"/>
                </a:lnTo>
                <a:lnTo>
                  <a:pt x="329" y="275"/>
                </a:lnTo>
                <a:lnTo>
                  <a:pt x="385" y="226"/>
                </a:lnTo>
                <a:lnTo>
                  <a:pt x="445" y="181"/>
                </a:lnTo>
                <a:lnTo>
                  <a:pt x="509" y="140"/>
                </a:lnTo>
                <a:lnTo>
                  <a:pt x="576" y="105"/>
                </a:lnTo>
                <a:lnTo>
                  <a:pt x="646" y="74"/>
                </a:lnTo>
                <a:lnTo>
                  <a:pt x="718" y="48"/>
                </a:lnTo>
                <a:lnTo>
                  <a:pt x="793" y="27"/>
                </a:lnTo>
                <a:lnTo>
                  <a:pt x="869" y="12"/>
                </a:lnTo>
                <a:lnTo>
                  <a:pt x="948" y="3"/>
                </a:lnTo>
                <a:lnTo>
                  <a:pt x="102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87" name="íšlïḋe"/>
          <p:cNvSpPr/>
          <p:nvPr/>
        </p:nvSpPr>
        <p:spPr bwMode="auto">
          <a:xfrm>
            <a:off x="3786654" y="2907705"/>
            <a:ext cx="145381" cy="239135"/>
          </a:xfrm>
          <a:custGeom>
            <a:avLst/>
            <a:gdLst/>
            <a:ahLst/>
            <a:cxnLst>
              <a:cxn ang="0">
                <a:pos x="228" y="0"/>
              </a:cxn>
              <a:cxn ang="0">
                <a:pos x="265" y="3"/>
              </a:cxn>
              <a:cxn ang="0">
                <a:pos x="300" y="10"/>
              </a:cxn>
              <a:cxn ang="0">
                <a:pos x="333" y="22"/>
              </a:cxn>
              <a:cxn ang="0">
                <a:pos x="362" y="39"/>
              </a:cxn>
              <a:cxn ang="0">
                <a:pos x="390" y="59"/>
              </a:cxn>
              <a:cxn ang="0">
                <a:pos x="412" y="82"/>
              </a:cxn>
              <a:cxn ang="0">
                <a:pos x="430" y="108"/>
              </a:cxn>
              <a:cxn ang="0">
                <a:pos x="444" y="137"/>
              </a:cxn>
              <a:cxn ang="0">
                <a:pos x="453" y="167"/>
              </a:cxn>
              <a:cxn ang="0">
                <a:pos x="456" y="200"/>
              </a:cxn>
              <a:cxn ang="0">
                <a:pos x="456" y="748"/>
              </a:cxn>
              <a:cxn ang="0">
                <a:pos x="0" y="748"/>
              </a:cxn>
              <a:cxn ang="0">
                <a:pos x="0" y="200"/>
              </a:cxn>
              <a:cxn ang="0">
                <a:pos x="3" y="167"/>
              </a:cxn>
              <a:cxn ang="0">
                <a:pos x="11" y="137"/>
              </a:cxn>
              <a:cxn ang="0">
                <a:pos x="26" y="108"/>
              </a:cxn>
              <a:cxn ang="0">
                <a:pos x="44" y="82"/>
              </a:cxn>
              <a:cxn ang="0">
                <a:pos x="67" y="59"/>
              </a:cxn>
              <a:cxn ang="0">
                <a:pos x="94" y="39"/>
              </a:cxn>
              <a:cxn ang="0">
                <a:pos x="124" y="22"/>
              </a:cxn>
              <a:cxn ang="0">
                <a:pos x="156" y="10"/>
              </a:cxn>
              <a:cxn ang="0">
                <a:pos x="192" y="3"/>
              </a:cxn>
              <a:cxn ang="0">
                <a:pos x="228" y="0"/>
              </a:cxn>
            </a:cxnLst>
            <a:rect l="0" t="0" r="r" b="b"/>
            <a:pathLst>
              <a:path w="456" h="748">
                <a:moveTo>
                  <a:pt x="228" y="0"/>
                </a:moveTo>
                <a:lnTo>
                  <a:pt x="265" y="3"/>
                </a:lnTo>
                <a:lnTo>
                  <a:pt x="300" y="10"/>
                </a:lnTo>
                <a:lnTo>
                  <a:pt x="333" y="22"/>
                </a:lnTo>
                <a:lnTo>
                  <a:pt x="362" y="39"/>
                </a:lnTo>
                <a:lnTo>
                  <a:pt x="390" y="59"/>
                </a:lnTo>
                <a:lnTo>
                  <a:pt x="412" y="82"/>
                </a:lnTo>
                <a:lnTo>
                  <a:pt x="430" y="108"/>
                </a:lnTo>
                <a:lnTo>
                  <a:pt x="444" y="137"/>
                </a:lnTo>
                <a:lnTo>
                  <a:pt x="453" y="167"/>
                </a:lnTo>
                <a:lnTo>
                  <a:pt x="456" y="200"/>
                </a:lnTo>
                <a:lnTo>
                  <a:pt x="456" y="748"/>
                </a:lnTo>
                <a:lnTo>
                  <a:pt x="0" y="748"/>
                </a:lnTo>
                <a:lnTo>
                  <a:pt x="0" y="200"/>
                </a:lnTo>
                <a:lnTo>
                  <a:pt x="3" y="167"/>
                </a:lnTo>
                <a:lnTo>
                  <a:pt x="11" y="137"/>
                </a:lnTo>
                <a:lnTo>
                  <a:pt x="26" y="108"/>
                </a:lnTo>
                <a:lnTo>
                  <a:pt x="44" y="82"/>
                </a:lnTo>
                <a:lnTo>
                  <a:pt x="67" y="59"/>
                </a:lnTo>
                <a:lnTo>
                  <a:pt x="94" y="39"/>
                </a:lnTo>
                <a:lnTo>
                  <a:pt x="124" y="22"/>
                </a:lnTo>
                <a:lnTo>
                  <a:pt x="156" y="10"/>
                </a:lnTo>
                <a:lnTo>
                  <a:pt x="192" y="3"/>
                </a:lnTo>
                <a:lnTo>
                  <a:pt x="228" y="0"/>
                </a:lnTo>
                <a:close/>
              </a:path>
            </a:pathLst>
          </a:custGeom>
          <a:solidFill>
            <a:srgbClr val="E1E8E7"/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88" name="ïšlîďè"/>
          <p:cNvSpPr/>
          <p:nvPr/>
        </p:nvSpPr>
        <p:spPr bwMode="auto">
          <a:xfrm>
            <a:off x="3709834" y="3102234"/>
            <a:ext cx="299021" cy="44605"/>
          </a:xfrm>
          <a:custGeom>
            <a:avLst/>
            <a:gdLst>
              <a:gd name="T0" fmla="*/ 696 w 936"/>
              <a:gd name="T1" fmla="*/ 0 h 140"/>
              <a:gd name="T2" fmla="*/ 747 w 936"/>
              <a:gd name="T3" fmla="*/ 10 h 140"/>
              <a:gd name="T4" fmla="*/ 794 w 936"/>
              <a:gd name="T5" fmla="*/ 20 h 140"/>
              <a:gd name="T6" fmla="*/ 838 w 936"/>
              <a:gd name="T7" fmla="*/ 33 h 140"/>
              <a:gd name="T8" fmla="*/ 876 w 936"/>
              <a:gd name="T9" fmla="*/ 46 h 140"/>
              <a:gd name="T10" fmla="*/ 909 w 936"/>
              <a:gd name="T11" fmla="*/ 60 h 140"/>
              <a:gd name="T12" fmla="*/ 936 w 936"/>
              <a:gd name="T13" fmla="*/ 77 h 140"/>
              <a:gd name="T14" fmla="*/ 929 w 936"/>
              <a:gd name="T15" fmla="*/ 94 h 140"/>
              <a:gd name="T16" fmla="*/ 921 w 936"/>
              <a:gd name="T17" fmla="*/ 109 h 140"/>
              <a:gd name="T18" fmla="*/ 910 w 936"/>
              <a:gd name="T19" fmla="*/ 122 h 140"/>
              <a:gd name="T20" fmla="*/ 896 w 936"/>
              <a:gd name="T21" fmla="*/ 131 h 140"/>
              <a:gd name="T22" fmla="*/ 881 w 936"/>
              <a:gd name="T23" fmla="*/ 138 h 140"/>
              <a:gd name="T24" fmla="*/ 864 w 936"/>
              <a:gd name="T25" fmla="*/ 140 h 140"/>
              <a:gd name="T26" fmla="*/ 696 w 936"/>
              <a:gd name="T27" fmla="*/ 140 h 140"/>
              <a:gd name="T28" fmla="*/ 696 w 936"/>
              <a:gd name="T29" fmla="*/ 0 h 140"/>
              <a:gd name="T30" fmla="*/ 240 w 936"/>
              <a:gd name="T31" fmla="*/ 0 h 140"/>
              <a:gd name="T32" fmla="*/ 240 w 936"/>
              <a:gd name="T33" fmla="*/ 140 h 140"/>
              <a:gd name="T34" fmla="*/ 72 w 936"/>
              <a:gd name="T35" fmla="*/ 140 h 140"/>
              <a:gd name="T36" fmla="*/ 55 w 936"/>
              <a:gd name="T37" fmla="*/ 138 h 140"/>
              <a:gd name="T38" fmla="*/ 39 w 936"/>
              <a:gd name="T39" fmla="*/ 131 h 140"/>
              <a:gd name="T40" fmla="*/ 26 w 936"/>
              <a:gd name="T41" fmla="*/ 122 h 140"/>
              <a:gd name="T42" fmla="*/ 15 w 936"/>
              <a:gd name="T43" fmla="*/ 109 h 140"/>
              <a:gd name="T44" fmla="*/ 7 w 936"/>
              <a:gd name="T45" fmla="*/ 94 h 140"/>
              <a:gd name="T46" fmla="*/ 0 w 936"/>
              <a:gd name="T47" fmla="*/ 77 h 140"/>
              <a:gd name="T48" fmla="*/ 27 w 936"/>
              <a:gd name="T49" fmla="*/ 60 h 140"/>
              <a:gd name="T50" fmla="*/ 60 w 936"/>
              <a:gd name="T51" fmla="*/ 46 h 140"/>
              <a:gd name="T52" fmla="*/ 98 w 936"/>
              <a:gd name="T53" fmla="*/ 33 h 140"/>
              <a:gd name="T54" fmla="*/ 142 w 936"/>
              <a:gd name="T55" fmla="*/ 20 h 140"/>
              <a:gd name="T56" fmla="*/ 189 w 936"/>
              <a:gd name="T57" fmla="*/ 10 h 140"/>
              <a:gd name="T58" fmla="*/ 240 w 936"/>
              <a:gd name="T59" fmla="*/ 0 h 14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936"/>
              <a:gd name="T91" fmla="*/ 0 h 140"/>
              <a:gd name="T92" fmla="*/ 936 w 936"/>
              <a:gd name="T93" fmla="*/ 140 h 14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936" h="140">
                <a:moveTo>
                  <a:pt x="696" y="0"/>
                </a:moveTo>
                <a:lnTo>
                  <a:pt x="747" y="10"/>
                </a:lnTo>
                <a:lnTo>
                  <a:pt x="794" y="20"/>
                </a:lnTo>
                <a:lnTo>
                  <a:pt x="838" y="33"/>
                </a:lnTo>
                <a:lnTo>
                  <a:pt x="876" y="46"/>
                </a:lnTo>
                <a:lnTo>
                  <a:pt x="909" y="60"/>
                </a:lnTo>
                <a:lnTo>
                  <a:pt x="936" y="77"/>
                </a:lnTo>
                <a:lnTo>
                  <a:pt x="929" y="94"/>
                </a:lnTo>
                <a:lnTo>
                  <a:pt x="921" y="109"/>
                </a:lnTo>
                <a:lnTo>
                  <a:pt x="910" y="122"/>
                </a:lnTo>
                <a:lnTo>
                  <a:pt x="896" y="131"/>
                </a:lnTo>
                <a:lnTo>
                  <a:pt x="881" y="138"/>
                </a:lnTo>
                <a:lnTo>
                  <a:pt x="864" y="140"/>
                </a:lnTo>
                <a:lnTo>
                  <a:pt x="696" y="140"/>
                </a:lnTo>
                <a:lnTo>
                  <a:pt x="696" y="0"/>
                </a:lnTo>
                <a:close/>
                <a:moveTo>
                  <a:pt x="240" y="0"/>
                </a:moveTo>
                <a:lnTo>
                  <a:pt x="240" y="140"/>
                </a:lnTo>
                <a:lnTo>
                  <a:pt x="72" y="140"/>
                </a:lnTo>
                <a:lnTo>
                  <a:pt x="55" y="138"/>
                </a:lnTo>
                <a:lnTo>
                  <a:pt x="39" y="131"/>
                </a:lnTo>
                <a:lnTo>
                  <a:pt x="26" y="122"/>
                </a:lnTo>
                <a:lnTo>
                  <a:pt x="15" y="109"/>
                </a:lnTo>
                <a:lnTo>
                  <a:pt x="7" y="94"/>
                </a:lnTo>
                <a:lnTo>
                  <a:pt x="0" y="77"/>
                </a:lnTo>
                <a:lnTo>
                  <a:pt x="27" y="60"/>
                </a:lnTo>
                <a:lnTo>
                  <a:pt x="60" y="46"/>
                </a:lnTo>
                <a:lnTo>
                  <a:pt x="98" y="33"/>
                </a:lnTo>
                <a:lnTo>
                  <a:pt x="142" y="20"/>
                </a:lnTo>
                <a:lnTo>
                  <a:pt x="189" y="10"/>
                </a:lnTo>
                <a:lnTo>
                  <a:pt x="24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89" name="i$ḻîde"/>
          <p:cNvSpPr/>
          <p:nvPr/>
        </p:nvSpPr>
        <p:spPr bwMode="auto">
          <a:xfrm>
            <a:off x="3786654" y="3097278"/>
            <a:ext cx="145381" cy="49562"/>
          </a:xfrm>
          <a:custGeom>
            <a:avLst/>
            <a:gdLst>
              <a:gd name="T0" fmla="*/ 297 w 456"/>
              <a:gd name="T1" fmla="*/ 0 h 155"/>
              <a:gd name="T2" fmla="*/ 352 w 456"/>
              <a:gd name="T3" fmla="*/ 4 h 155"/>
              <a:gd name="T4" fmla="*/ 405 w 456"/>
              <a:gd name="T5" fmla="*/ 9 h 155"/>
              <a:gd name="T6" fmla="*/ 456 w 456"/>
              <a:gd name="T7" fmla="*/ 15 h 155"/>
              <a:gd name="T8" fmla="*/ 456 w 456"/>
              <a:gd name="T9" fmla="*/ 155 h 155"/>
              <a:gd name="T10" fmla="*/ 297 w 456"/>
              <a:gd name="T11" fmla="*/ 155 h 155"/>
              <a:gd name="T12" fmla="*/ 297 w 456"/>
              <a:gd name="T13" fmla="*/ 0 h 155"/>
              <a:gd name="T14" fmla="*/ 159 w 456"/>
              <a:gd name="T15" fmla="*/ 0 h 155"/>
              <a:gd name="T16" fmla="*/ 159 w 456"/>
              <a:gd name="T17" fmla="*/ 155 h 155"/>
              <a:gd name="T18" fmla="*/ 0 w 456"/>
              <a:gd name="T19" fmla="*/ 155 h 155"/>
              <a:gd name="T20" fmla="*/ 0 w 456"/>
              <a:gd name="T21" fmla="*/ 15 h 155"/>
              <a:gd name="T22" fmla="*/ 51 w 456"/>
              <a:gd name="T23" fmla="*/ 9 h 155"/>
              <a:gd name="T24" fmla="*/ 104 w 456"/>
              <a:gd name="T25" fmla="*/ 4 h 155"/>
              <a:gd name="T26" fmla="*/ 159 w 456"/>
              <a:gd name="T27" fmla="*/ 0 h 15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56"/>
              <a:gd name="T43" fmla="*/ 0 h 155"/>
              <a:gd name="T44" fmla="*/ 456 w 456"/>
              <a:gd name="T45" fmla="*/ 155 h 15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56" h="155">
                <a:moveTo>
                  <a:pt x="297" y="0"/>
                </a:moveTo>
                <a:lnTo>
                  <a:pt x="352" y="4"/>
                </a:lnTo>
                <a:lnTo>
                  <a:pt x="405" y="9"/>
                </a:lnTo>
                <a:lnTo>
                  <a:pt x="456" y="15"/>
                </a:lnTo>
                <a:lnTo>
                  <a:pt x="456" y="155"/>
                </a:lnTo>
                <a:lnTo>
                  <a:pt x="297" y="155"/>
                </a:lnTo>
                <a:lnTo>
                  <a:pt x="297" y="0"/>
                </a:lnTo>
                <a:close/>
                <a:moveTo>
                  <a:pt x="159" y="0"/>
                </a:moveTo>
                <a:lnTo>
                  <a:pt x="159" y="155"/>
                </a:lnTo>
                <a:lnTo>
                  <a:pt x="0" y="155"/>
                </a:lnTo>
                <a:lnTo>
                  <a:pt x="0" y="15"/>
                </a:lnTo>
                <a:lnTo>
                  <a:pt x="51" y="9"/>
                </a:lnTo>
                <a:lnTo>
                  <a:pt x="104" y="4"/>
                </a:lnTo>
                <a:lnTo>
                  <a:pt x="15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90" name="íšḻiḍé"/>
          <p:cNvSpPr/>
          <p:nvPr/>
        </p:nvSpPr>
        <p:spPr bwMode="auto">
          <a:xfrm>
            <a:off x="3837455" y="3096865"/>
            <a:ext cx="43779" cy="49975"/>
          </a:xfrm>
          <a:custGeom>
            <a:avLst/>
            <a:gdLst>
              <a:gd name="T0" fmla="*/ 69 w 138"/>
              <a:gd name="T1" fmla="*/ 0 h 156"/>
              <a:gd name="T2" fmla="*/ 104 w 138"/>
              <a:gd name="T3" fmla="*/ 1 h 156"/>
              <a:gd name="T4" fmla="*/ 138 w 138"/>
              <a:gd name="T5" fmla="*/ 1 h 156"/>
              <a:gd name="T6" fmla="*/ 138 w 138"/>
              <a:gd name="T7" fmla="*/ 156 h 156"/>
              <a:gd name="T8" fmla="*/ 0 w 138"/>
              <a:gd name="T9" fmla="*/ 156 h 156"/>
              <a:gd name="T10" fmla="*/ 0 w 138"/>
              <a:gd name="T11" fmla="*/ 1 h 156"/>
              <a:gd name="T12" fmla="*/ 35 w 138"/>
              <a:gd name="T13" fmla="*/ 1 h 156"/>
              <a:gd name="T14" fmla="*/ 69 w 138"/>
              <a:gd name="T15" fmla="*/ 0 h 1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8"/>
              <a:gd name="T25" fmla="*/ 0 h 156"/>
              <a:gd name="T26" fmla="*/ 138 w 138"/>
              <a:gd name="T27" fmla="*/ 156 h 1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8" h="156">
                <a:moveTo>
                  <a:pt x="69" y="0"/>
                </a:moveTo>
                <a:lnTo>
                  <a:pt x="104" y="1"/>
                </a:lnTo>
                <a:lnTo>
                  <a:pt x="138" y="1"/>
                </a:lnTo>
                <a:lnTo>
                  <a:pt x="138" y="156"/>
                </a:lnTo>
                <a:lnTo>
                  <a:pt x="0" y="156"/>
                </a:lnTo>
                <a:lnTo>
                  <a:pt x="0" y="1"/>
                </a:lnTo>
                <a:lnTo>
                  <a:pt x="35" y="1"/>
                </a:lnTo>
                <a:lnTo>
                  <a:pt x="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91" name="îS1íde"/>
          <p:cNvSpPr/>
          <p:nvPr/>
        </p:nvSpPr>
        <p:spPr>
          <a:xfrm>
            <a:off x="3905704" y="2705459"/>
            <a:ext cx="23528" cy="2683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cxnSp>
        <p:nvCxnSpPr>
          <p:cNvPr id="92" name="Straight Connector 15"/>
          <p:cNvCxnSpPr/>
          <p:nvPr/>
        </p:nvCxnSpPr>
        <p:spPr>
          <a:xfrm>
            <a:off x="3790418" y="2706756"/>
            <a:ext cx="11193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ṡ1ïḋé"/>
          <p:cNvSpPr/>
          <p:nvPr/>
        </p:nvSpPr>
        <p:spPr>
          <a:xfrm>
            <a:off x="3786520" y="2706756"/>
            <a:ext cx="23528" cy="2683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94" name="íṩḷïdè"/>
          <p:cNvSpPr/>
          <p:nvPr/>
        </p:nvSpPr>
        <p:spPr bwMode="auto">
          <a:xfrm>
            <a:off x="3806869" y="2860209"/>
            <a:ext cx="106850" cy="276515"/>
          </a:xfrm>
          <a:custGeom>
            <a:avLst/>
            <a:gdLst>
              <a:gd name="T0" fmla="*/ 2147483647 w 138"/>
              <a:gd name="T1" fmla="*/ 0 h 1202"/>
              <a:gd name="T2" fmla="*/ 2147483647 w 138"/>
              <a:gd name="T3" fmla="*/ 2147483647 h 1202"/>
              <a:gd name="T4" fmla="*/ 2147483647 w 138"/>
              <a:gd name="T5" fmla="*/ 2147483647 h 1202"/>
              <a:gd name="T6" fmla="*/ 2147483647 w 138"/>
              <a:gd name="T7" fmla="*/ 2147483647 h 1202"/>
              <a:gd name="T8" fmla="*/ 2147483647 w 138"/>
              <a:gd name="T9" fmla="*/ 2147483647 h 1202"/>
              <a:gd name="T10" fmla="*/ 2147483647 w 138"/>
              <a:gd name="T11" fmla="*/ 2147483647 h 1202"/>
              <a:gd name="T12" fmla="*/ 2147483647 w 138"/>
              <a:gd name="T13" fmla="*/ 2147483647 h 1202"/>
              <a:gd name="T14" fmla="*/ 2147483647 w 138"/>
              <a:gd name="T15" fmla="*/ 2147483647 h 1202"/>
              <a:gd name="T16" fmla="*/ 2147483647 w 138"/>
              <a:gd name="T17" fmla="*/ 2147483647 h 1202"/>
              <a:gd name="T18" fmla="*/ 0 w 138"/>
              <a:gd name="T19" fmla="*/ 2147483647 h 1202"/>
              <a:gd name="T20" fmla="*/ 0 w 138"/>
              <a:gd name="T21" fmla="*/ 2147483647 h 1202"/>
              <a:gd name="T22" fmla="*/ 2147483647 w 138"/>
              <a:gd name="T23" fmla="*/ 2147483647 h 1202"/>
              <a:gd name="T24" fmla="*/ 2147483647 w 138"/>
              <a:gd name="T25" fmla="*/ 2147483647 h 1202"/>
              <a:gd name="T26" fmla="*/ 2147483647 w 138"/>
              <a:gd name="T27" fmla="*/ 2147483647 h 1202"/>
              <a:gd name="T28" fmla="*/ 2147483647 w 138"/>
              <a:gd name="T29" fmla="*/ 2147483647 h 1202"/>
              <a:gd name="T30" fmla="*/ 2147483647 w 138"/>
              <a:gd name="T31" fmla="*/ 2147483647 h 1202"/>
              <a:gd name="T32" fmla="*/ 2147483647 w 138"/>
              <a:gd name="T33" fmla="*/ 2147483647 h 1202"/>
              <a:gd name="T34" fmla="*/ 2147483647 w 138"/>
              <a:gd name="T35" fmla="*/ 0 h 120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8"/>
              <a:gd name="T55" fmla="*/ 0 h 1202"/>
              <a:gd name="T56" fmla="*/ 138 w 138"/>
              <a:gd name="T57" fmla="*/ 1202 h 120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8" h="1202">
                <a:moveTo>
                  <a:pt x="69" y="0"/>
                </a:moveTo>
                <a:lnTo>
                  <a:pt x="85" y="3"/>
                </a:lnTo>
                <a:lnTo>
                  <a:pt x="100" y="13"/>
                </a:lnTo>
                <a:lnTo>
                  <a:pt x="112" y="28"/>
                </a:lnTo>
                <a:lnTo>
                  <a:pt x="123" y="49"/>
                </a:lnTo>
                <a:lnTo>
                  <a:pt x="131" y="72"/>
                </a:lnTo>
                <a:lnTo>
                  <a:pt x="136" y="99"/>
                </a:lnTo>
                <a:lnTo>
                  <a:pt x="138" y="129"/>
                </a:lnTo>
                <a:lnTo>
                  <a:pt x="138" y="1202"/>
                </a:lnTo>
                <a:lnTo>
                  <a:pt x="0" y="1202"/>
                </a:lnTo>
                <a:lnTo>
                  <a:pt x="0" y="129"/>
                </a:lnTo>
                <a:lnTo>
                  <a:pt x="3" y="99"/>
                </a:lnTo>
                <a:lnTo>
                  <a:pt x="8" y="72"/>
                </a:lnTo>
                <a:lnTo>
                  <a:pt x="16" y="49"/>
                </a:lnTo>
                <a:lnTo>
                  <a:pt x="26" y="28"/>
                </a:lnTo>
                <a:lnTo>
                  <a:pt x="39" y="13"/>
                </a:lnTo>
                <a:lnTo>
                  <a:pt x="53" y="3"/>
                </a:lnTo>
                <a:lnTo>
                  <a:pt x="6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95" name="íSľíḑê"/>
          <p:cNvSpPr/>
          <p:nvPr/>
        </p:nvSpPr>
        <p:spPr bwMode="auto">
          <a:xfrm flipH="1">
            <a:off x="3790418" y="2860209"/>
            <a:ext cx="138814" cy="114875"/>
          </a:xfrm>
          <a:prstGeom prst="ellipse">
            <a:avLst/>
          </a:prstGeom>
          <a:gradFill rotWithShape="1">
            <a:gsLst>
              <a:gs pos="0">
                <a:srgbClr val="FFFCF9">
                  <a:alpha val="76999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9525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66" name="ïšlíḋè"/>
          <p:cNvSpPr/>
          <p:nvPr/>
        </p:nvSpPr>
        <p:spPr bwMode="auto">
          <a:xfrm>
            <a:off x="5512094" y="4193600"/>
            <a:ext cx="284566" cy="2573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1" y="0"/>
              </a:cxn>
              <a:cxn ang="0">
                <a:pos x="815" y="136"/>
              </a:cxn>
              <a:cxn ang="0">
                <a:pos x="815" y="562"/>
              </a:cxn>
              <a:cxn ang="0">
                <a:pos x="813" y="582"/>
              </a:cxn>
              <a:cxn ang="0">
                <a:pos x="805" y="603"/>
              </a:cxn>
              <a:cxn ang="0">
                <a:pos x="795" y="623"/>
              </a:cxn>
              <a:cxn ang="0">
                <a:pos x="782" y="642"/>
              </a:cxn>
              <a:cxn ang="0">
                <a:pos x="766" y="658"/>
              </a:cxn>
              <a:cxn ang="0">
                <a:pos x="749" y="669"/>
              </a:cxn>
              <a:cxn ang="0">
                <a:pos x="511" y="792"/>
              </a:cxn>
              <a:cxn ang="0">
                <a:pos x="491" y="800"/>
              </a:cxn>
              <a:cxn ang="0">
                <a:pos x="469" y="805"/>
              </a:cxn>
              <a:cxn ang="0">
                <a:pos x="445" y="806"/>
              </a:cxn>
              <a:cxn ang="0">
                <a:pos x="421" y="805"/>
              </a:cxn>
              <a:cxn ang="0">
                <a:pos x="399" y="800"/>
              </a:cxn>
              <a:cxn ang="0">
                <a:pos x="380" y="792"/>
              </a:cxn>
              <a:cxn ang="0">
                <a:pos x="141" y="669"/>
              </a:cxn>
              <a:cxn ang="0">
                <a:pos x="124" y="658"/>
              </a:cxn>
              <a:cxn ang="0">
                <a:pos x="108" y="642"/>
              </a:cxn>
              <a:cxn ang="0">
                <a:pos x="95" y="623"/>
              </a:cxn>
              <a:cxn ang="0">
                <a:pos x="84" y="603"/>
              </a:cxn>
              <a:cxn ang="0">
                <a:pos x="77" y="582"/>
              </a:cxn>
              <a:cxn ang="0">
                <a:pos x="75" y="562"/>
              </a:cxn>
              <a:cxn ang="0">
                <a:pos x="75" y="136"/>
              </a:cxn>
              <a:cxn ang="0">
                <a:pos x="0" y="0"/>
              </a:cxn>
            </a:cxnLst>
            <a:rect l="0" t="0" r="r" b="b"/>
            <a:pathLst>
              <a:path w="891" h="806">
                <a:moveTo>
                  <a:pt x="0" y="0"/>
                </a:moveTo>
                <a:lnTo>
                  <a:pt x="891" y="0"/>
                </a:lnTo>
                <a:lnTo>
                  <a:pt x="815" y="136"/>
                </a:lnTo>
                <a:lnTo>
                  <a:pt x="815" y="562"/>
                </a:lnTo>
                <a:lnTo>
                  <a:pt x="813" y="582"/>
                </a:lnTo>
                <a:lnTo>
                  <a:pt x="805" y="603"/>
                </a:lnTo>
                <a:lnTo>
                  <a:pt x="795" y="623"/>
                </a:lnTo>
                <a:lnTo>
                  <a:pt x="782" y="642"/>
                </a:lnTo>
                <a:lnTo>
                  <a:pt x="766" y="658"/>
                </a:lnTo>
                <a:lnTo>
                  <a:pt x="749" y="669"/>
                </a:lnTo>
                <a:lnTo>
                  <a:pt x="511" y="792"/>
                </a:lnTo>
                <a:lnTo>
                  <a:pt x="491" y="800"/>
                </a:lnTo>
                <a:lnTo>
                  <a:pt x="469" y="805"/>
                </a:lnTo>
                <a:lnTo>
                  <a:pt x="445" y="806"/>
                </a:lnTo>
                <a:lnTo>
                  <a:pt x="421" y="805"/>
                </a:lnTo>
                <a:lnTo>
                  <a:pt x="399" y="800"/>
                </a:lnTo>
                <a:lnTo>
                  <a:pt x="380" y="792"/>
                </a:lnTo>
                <a:lnTo>
                  <a:pt x="141" y="669"/>
                </a:lnTo>
                <a:lnTo>
                  <a:pt x="124" y="658"/>
                </a:lnTo>
                <a:lnTo>
                  <a:pt x="108" y="642"/>
                </a:lnTo>
                <a:lnTo>
                  <a:pt x="95" y="623"/>
                </a:lnTo>
                <a:lnTo>
                  <a:pt x="84" y="603"/>
                </a:lnTo>
                <a:lnTo>
                  <a:pt x="77" y="582"/>
                </a:lnTo>
                <a:lnTo>
                  <a:pt x="75" y="562"/>
                </a:lnTo>
                <a:lnTo>
                  <a:pt x="75" y="1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67" name="îsļîde"/>
          <p:cNvSpPr/>
          <p:nvPr/>
        </p:nvSpPr>
        <p:spPr bwMode="auto">
          <a:xfrm>
            <a:off x="5536021" y="4237819"/>
            <a:ext cx="236391" cy="44087"/>
          </a:xfrm>
          <a:custGeom>
            <a:avLst/>
            <a:gdLst>
              <a:gd name="T0" fmla="*/ 2147483647 w 740"/>
              <a:gd name="T1" fmla="*/ 0 h 138"/>
              <a:gd name="T2" fmla="*/ 2147483647 w 740"/>
              <a:gd name="T3" fmla="*/ 2147483647 h 138"/>
              <a:gd name="T4" fmla="*/ 0 w 740"/>
              <a:gd name="T5" fmla="*/ 2147483647 h 138"/>
              <a:gd name="T6" fmla="*/ 0 w 740"/>
              <a:gd name="T7" fmla="*/ 2147483647 h 138"/>
              <a:gd name="T8" fmla="*/ 2147483647 w 740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0"/>
              <a:gd name="T16" fmla="*/ 0 h 138"/>
              <a:gd name="T17" fmla="*/ 740 w 740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0" h="138">
                <a:moveTo>
                  <a:pt x="740" y="0"/>
                </a:moveTo>
                <a:lnTo>
                  <a:pt x="740" y="79"/>
                </a:lnTo>
                <a:lnTo>
                  <a:pt x="0" y="138"/>
                </a:lnTo>
                <a:lnTo>
                  <a:pt x="0" y="59"/>
                </a:lnTo>
                <a:lnTo>
                  <a:pt x="7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68" name="iṩḷiḍé"/>
          <p:cNvSpPr/>
          <p:nvPr/>
        </p:nvSpPr>
        <p:spPr bwMode="auto">
          <a:xfrm>
            <a:off x="5536021" y="4296921"/>
            <a:ext cx="236391" cy="44407"/>
          </a:xfrm>
          <a:custGeom>
            <a:avLst/>
            <a:gdLst>
              <a:gd name="T0" fmla="*/ 2147483647 w 740"/>
              <a:gd name="T1" fmla="*/ 0 h 139"/>
              <a:gd name="T2" fmla="*/ 2147483647 w 740"/>
              <a:gd name="T3" fmla="*/ 2147483647 h 139"/>
              <a:gd name="T4" fmla="*/ 0 w 740"/>
              <a:gd name="T5" fmla="*/ 2147483647 h 139"/>
              <a:gd name="T6" fmla="*/ 0 w 740"/>
              <a:gd name="T7" fmla="*/ 2147483647 h 139"/>
              <a:gd name="T8" fmla="*/ 2147483647 w 740"/>
              <a:gd name="T9" fmla="*/ 0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0"/>
              <a:gd name="T16" fmla="*/ 0 h 139"/>
              <a:gd name="T17" fmla="*/ 740 w 740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0" h="139">
                <a:moveTo>
                  <a:pt x="740" y="0"/>
                </a:moveTo>
                <a:lnTo>
                  <a:pt x="740" y="80"/>
                </a:lnTo>
                <a:lnTo>
                  <a:pt x="0" y="139"/>
                </a:lnTo>
                <a:lnTo>
                  <a:pt x="0" y="59"/>
                </a:lnTo>
                <a:lnTo>
                  <a:pt x="7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69" name="íśḻiḋé"/>
          <p:cNvSpPr/>
          <p:nvPr/>
        </p:nvSpPr>
        <p:spPr bwMode="auto">
          <a:xfrm>
            <a:off x="5536341" y="4356663"/>
            <a:ext cx="236072" cy="43448"/>
          </a:xfrm>
          <a:custGeom>
            <a:avLst/>
            <a:gdLst>
              <a:gd name="T0" fmla="*/ 2147483647 w 739"/>
              <a:gd name="T1" fmla="*/ 0 h 136"/>
              <a:gd name="T2" fmla="*/ 2147483647 w 739"/>
              <a:gd name="T3" fmla="*/ 2147483647 h 136"/>
              <a:gd name="T4" fmla="*/ 2147483647 w 739"/>
              <a:gd name="T5" fmla="*/ 2147483647 h 136"/>
              <a:gd name="T6" fmla="*/ 2147483647 w 739"/>
              <a:gd name="T7" fmla="*/ 2147483647 h 136"/>
              <a:gd name="T8" fmla="*/ 2147483647 w 739"/>
              <a:gd name="T9" fmla="*/ 2147483647 h 136"/>
              <a:gd name="T10" fmla="*/ 2147483647 w 739"/>
              <a:gd name="T11" fmla="*/ 2147483647 h 136"/>
              <a:gd name="T12" fmla="*/ 2147483647 w 739"/>
              <a:gd name="T13" fmla="*/ 2147483647 h 136"/>
              <a:gd name="T14" fmla="*/ 2147483647 w 739"/>
              <a:gd name="T15" fmla="*/ 2147483647 h 136"/>
              <a:gd name="T16" fmla="*/ 0 w 739"/>
              <a:gd name="T17" fmla="*/ 2147483647 h 136"/>
              <a:gd name="T18" fmla="*/ 2147483647 w 739"/>
              <a:gd name="T19" fmla="*/ 0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39"/>
              <a:gd name="T31" fmla="*/ 0 h 136"/>
              <a:gd name="T32" fmla="*/ 739 w 739"/>
              <a:gd name="T33" fmla="*/ 136 h 1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39" h="136">
                <a:moveTo>
                  <a:pt x="739" y="0"/>
                </a:moveTo>
                <a:lnTo>
                  <a:pt x="739" y="51"/>
                </a:lnTo>
                <a:lnTo>
                  <a:pt x="738" y="65"/>
                </a:lnTo>
                <a:lnTo>
                  <a:pt x="735" y="80"/>
                </a:lnTo>
                <a:lnTo>
                  <a:pt x="36" y="136"/>
                </a:lnTo>
                <a:lnTo>
                  <a:pt x="23" y="119"/>
                </a:lnTo>
                <a:lnTo>
                  <a:pt x="11" y="99"/>
                </a:lnTo>
                <a:lnTo>
                  <a:pt x="4" y="79"/>
                </a:lnTo>
                <a:lnTo>
                  <a:pt x="0" y="59"/>
                </a:lnTo>
                <a:lnTo>
                  <a:pt x="73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70" name="íṥḻíďè"/>
          <p:cNvSpPr/>
          <p:nvPr/>
        </p:nvSpPr>
        <p:spPr bwMode="auto">
          <a:xfrm>
            <a:off x="5614925" y="4427266"/>
            <a:ext cx="78904" cy="23641"/>
          </a:xfrm>
          <a:custGeom>
            <a:avLst/>
            <a:gdLst>
              <a:gd name="T0" fmla="*/ 2147483647 w 247"/>
              <a:gd name="T1" fmla="*/ 0 h 74"/>
              <a:gd name="T2" fmla="*/ 2147483647 w 247"/>
              <a:gd name="T3" fmla="*/ 2147483647 h 74"/>
              <a:gd name="T4" fmla="*/ 2147483647 w 247"/>
              <a:gd name="T5" fmla="*/ 2147483647 h 74"/>
              <a:gd name="T6" fmla="*/ 2147483647 w 247"/>
              <a:gd name="T7" fmla="*/ 2147483647 h 74"/>
              <a:gd name="T8" fmla="*/ 2147483647 w 247"/>
              <a:gd name="T9" fmla="*/ 2147483647 h 74"/>
              <a:gd name="T10" fmla="*/ 2147483647 w 247"/>
              <a:gd name="T11" fmla="*/ 2147483647 h 74"/>
              <a:gd name="T12" fmla="*/ 2147483647 w 247"/>
              <a:gd name="T13" fmla="*/ 2147483647 h 74"/>
              <a:gd name="T14" fmla="*/ 2147483647 w 247"/>
              <a:gd name="T15" fmla="*/ 2147483647 h 74"/>
              <a:gd name="T16" fmla="*/ 2147483647 w 247"/>
              <a:gd name="T17" fmla="*/ 2147483647 h 74"/>
              <a:gd name="T18" fmla="*/ 2147483647 w 247"/>
              <a:gd name="T19" fmla="*/ 2147483647 h 74"/>
              <a:gd name="T20" fmla="*/ 2147483647 w 247"/>
              <a:gd name="T21" fmla="*/ 2147483647 h 74"/>
              <a:gd name="T22" fmla="*/ 2147483647 w 247"/>
              <a:gd name="T23" fmla="*/ 2147483647 h 74"/>
              <a:gd name="T24" fmla="*/ 2147483647 w 247"/>
              <a:gd name="T25" fmla="*/ 2147483647 h 74"/>
              <a:gd name="T26" fmla="*/ 0 w 247"/>
              <a:gd name="T27" fmla="*/ 2147483647 h 74"/>
              <a:gd name="T28" fmla="*/ 2147483647 w 247"/>
              <a:gd name="T29" fmla="*/ 2147483647 h 74"/>
              <a:gd name="T30" fmla="*/ 2147483647 w 247"/>
              <a:gd name="T31" fmla="*/ 2147483647 h 74"/>
              <a:gd name="T32" fmla="*/ 2147483647 w 247"/>
              <a:gd name="T33" fmla="*/ 2147483647 h 74"/>
              <a:gd name="T34" fmla="*/ 2147483647 w 247"/>
              <a:gd name="T35" fmla="*/ 2147483647 h 74"/>
              <a:gd name="T36" fmla="*/ 2147483647 w 247"/>
              <a:gd name="T37" fmla="*/ 0 h 7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47"/>
              <a:gd name="T58" fmla="*/ 0 h 74"/>
              <a:gd name="T59" fmla="*/ 247 w 247"/>
              <a:gd name="T60" fmla="*/ 74 h 7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47" h="74">
                <a:moveTo>
                  <a:pt x="123" y="0"/>
                </a:moveTo>
                <a:lnTo>
                  <a:pt x="153" y="1"/>
                </a:lnTo>
                <a:lnTo>
                  <a:pt x="180" y="5"/>
                </a:lnTo>
                <a:lnTo>
                  <a:pt x="206" y="12"/>
                </a:lnTo>
                <a:lnTo>
                  <a:pt x="228" y="20"/>
                </a:lnTo>
                <a:lnTo>
                  <a:pt x="247" y="30"/>
                </a:lnTo>
                <a:lnTo>
                  <a:pt x="189" y="60"/>
                </a:lnTo>
                <a:lnTo>
                  <a:pt x="169" y="68"/>
                </a:lnTo>
                <a:lnTo>
                  <a:pt x="147" y="73"/>
                </a:lnTo>
                <a:lnTo>
                  <a:pt x="122" y="74"/>
                </a:lnTo>
                <a:lnTo>
                  <a:pt x="99" y="73"/>
                </a:lnTo>
                <a:lnTo>
                  <a:pt x="77" y="68"/>
                </a:lnTo>
                <a:lnTo>
                  <a:pt x="57" y="60"/>
                </a:lnTo>
                <a:lnTo>
                  <a:pt x="0" y="30"/>
                </a:lnTo>
                <a:lnTo>
                  <a:pt x="18" y="20"/>
                </a:lnTo>
                <a:lnTo>
                  <a:pt x="40" y="12"/>
                </a:lnTo>
                <a:lnTo>
                  <a:pt x="66" y="5"/>
                </a:lnTo>
                <a:lnTo>
                  <a:pt x="94" y="1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71" name="iśľiḑe"/>
          <p:cNvSpPr/>
          <p:nvPr/>
        </p:nvSpPr>
        <p:spPr bwMode="auto">
          <a:xfrm>
            <a:off x="5325825" y="3384508"/>
            <a:ext cx="657104" cy="819766"/>
          </a:xfrm>
          <a:custGeom>
            <a:avLst/>
            <a:gdLst/>
            <a:ahLst/>
            <a:cxnLst>
              <a:cxn ang="0">
                <a:pos x="1109" y="3"/>
              </a:cxn>
              <a:cxn ang="0">
                <a:pos x="1264" y="27"/>
              </a:cxn>
              <a:cxn ang="0">
                <a:pos x="1411" y="74"/>
              </a:cxn>
              <a:cxn ang="0">
                <a:pos x="1548" y="140"/>
              </a:cxn>
              <a:cxn ang="0">
                <a:pos x="1671" y="226"/>
              </a:cxn>
              <a:cxn ang="0">
                <a:pos x="1782" y="329"/>
              </a:cxn>
              <a:cxn ang="0">
                <a:pos x="1876" y="445"/>
              </a:cxn>
              <a:cxn ang="0">
                <a:pos x="1952" y="576"/>
              </a:cxn>
              <a:cxn ang="0">
                <a:pos x="2009" y="718"/>
              </a:cxn>
              <a:cxn ang="0">
                <a:pos x="2045" y="869"/>
              </a:cxn>
              <a:cxn ang="0">
                <a:pos x="2057" y="1028"/>
              </a:cxn>
              <a:cxn ang="0">
                <a:pos x="2046" y="1166"/>
              </a:cxn>
              <a:cxn ang="0">
                <a:pos x="2016" y="1295"/>
              </a:cxn>
              <a:cxn ang="0">
                <a:pos x="1971" y="1418"/>
              </a:cxn>
              <a:cxn ang="0">
                <a:pos x="1915" y="1535"/>
              </a:cxn>
              <a:cxn ang="0">
                <a:pos x="1850" y="1649"/>
              </a:cxn>
              <a:cxn ang="0">
                <a:pos x="1748" y="1814"/>
              </a:cxn>
              <a:cxn ang="0">
                <a:pos x="1649" y="1979"/>
              </a:cxn>
              <a:cxn ang="0">
                <a:pos x="1592" y="2090"/>
              </a:cxn>
              <a:cxn ang="0">
                <a:pos x="1547" y="2204"/>
              </a:cxn>
              <a:cxn ang="0">
                <a:pos x="1516" y="2323"/>
              </a:cxn>
              <a:cxn ang="0">
                <a:pos x="1505" y="2447"/>
              </a:cxn>
              <a:cxn ang="0">
                <a:pos x="1496" y="2503"/>
              </a:cxn>
              <a:cxn ang="0">
                <a:pos x="1481" y="2535"/>
              </a:cxn>
              <a:cxn ang="0">
                <a:pos x="1456" y="2557"/>
              </a:cxn>
              <a:cxn ang="0">
                <a:pos x="1424" y="2566"/>
              </a:cxn>
              <a:cxn ang="0">
                <a:pos x="615" y="2564"/>
              </a:cxn>
              <a:cxn ang="0">
                <a:pos x="586" y="2548"/>
              </a:cxn>
              <a:cxn ang="0">
                <a:pos x="567" y="2520"/>
              </a:cxn>
              <a:cxn ang="0">
                <a:pos x="553" y="2475"/>
              </a:cxn>
              <a:cxn ang="0">
                <a:pos x="549" y="2387"/>
              </a:cxn>
              <a:cxn ang="0">
                <a:pos x="531" y="2270"/>
              </a:cxn>
              <a:cxn ang="0">
                <a:pos x="497" y="2158"/>
              </a:cxn>
              <a:cxn ang="0">
                <a:pos x="449" y="2050"/>
              </a:cxn>
              <a:cxn ang="0">
                <a:pos x="393" y="1944"/>
              </a:cxn>
              <a:cxn ang="0">
                <a:pos x="329" y="1838"/>
              </a:cxn>
              <a:cxn ang="0">
                <a:pos x="229" y="1680"/>
              </a:cxn>
              <a:cxn ang="0">
                <a:pos x="165" y="1572"/>
              </a:cxn>
              <a:cxn ang="0">
                <a:pos x="106" y="1460"/>
              </a:cxn>
              <a:cxn ang="0">
                <a:pos x="58" y="1345"/>
              </a:cxn>
              <a:cxn ang="0">
                <a:pos x="22" y="1224"/>
              </a:cxn>
              <a:cxn ang="0">
                <a:pos x="3" y="1095"/>
              </a:cxn>
              <a:cxn ang="0">
                <a:pos x="3" y="948"/>
              </a:cxn>
              <a:cxn ang="0">
                <a:pos x="27" y="793"/>
              </a:cxn>
              <a:cxn ang="0">
                <a:pos x="74" y="646"/>
              </a:cxn>
              <a:cxn ang="0">
                <a:pos x="140" y="509"/>
              </a:cxn>
              <a:cxn ang="0">
                <a:pos x="226" y="385"/>
              </a:cxn>
              <a:cxn ang="0">
                <a:pos x="329" y="275"/>
              </a:cxn>
              <a:cxn ang="0">
                <a:pos x="445" y="181"/>
              </a:cxn>
              <a:cxn ang="0">
                <a:pos x="576" y="105"/>
              </a:cxn>
              <a:cxn ang="0">
                <a:pos x="718" y="48"/>
              </a:cxn>
              <a:cxn ang="0">
                <a:pos x="869" y="12"/>
              </a:cxn>
              <a:cxn ang="0">
                <a:pos x="1028" y="0"/>
              </a:cxn>
            </a:cxnLst>
            <a:rect l="0" t="0" r="r" b="b"/>
            <a:pathLst>
              <a:path w="2057" h="2566">
                <a:moveTo>
                  <a:pt x="1028" y="0"/>
                </a:moveTo>
                <a:lnTo>
                  <a:pt x="1109" y="3"/>
                </a:lnTo>
                <a:lnTo>
                  <a:pt x="1188" y="12"/>
                </a:lnTo>
                <a:lnTo>
                  <a:pt x="1264" y="27"/>
                </a:lnTo>
                <a:lnTo>
                  <a:pt x="1339" y="48"/>
                </a:lnTo>
                <a:lnTo>
                  <a:pt x="1411" y="74"/>
                </a:lnTo>
                <a:lnTo>
                  <a:pt x="1481" y="105"/>
                </a:lnTo>
                <a:lnTo>
                  <a:pt x="1548" y="140"/>
                </a:lnTo>
                <a:lnTo>
                  <a:pt x="1612" y="181"/>
                </a:lnTo>
                <a:lnTo>
                  <a:pt x="1671" y="226"/>
                </a:lnTo>
                <a:lnTo>
                  <a:pt x="1728" y="275"/>
                </a:lnTo>
                <a:lnTo>
                  <a:pt x="1782" y="329"/>
                </a:lnTo>
                <a:lnTo>
                  <a:pt x="1831" y="385"/>
                </a:lnTo>
                <a:lnTo>
                  <a:pt x="1876" y="445"/>
                </a:lnTo>
                <a:lnTo>
                  <a:pt x="1917" y="509"/>
                </a:lnTo>
                <a:lnTo>
                  <a:pt x="1952" y="576"/>
                </a:lnTo>
                <a:lnTo>
                  <a:pt x="1983" y="646"/>
                </a:lnTo>
                <a:lnTo>
                  <a:pt x="2009" y="718"/>
                </a:lnTo>
                <a:lnTo>
                  <a:pt x="2030" y="793"/>
                </a:lnTo>
                <a:lnTo>
                  <a:pt x="2045" y="869"/>
                </a:lnTo>
                <a:lnTo>
                  <a:pt x="2054" y="948"/>
                </a:lnTo>
                <a:lnTo>
                  <a:pt x="2057" y="1028"/>
                </a:lnTo>
                <a:lnTo>
                  <a:pt x="2054" y="1098"/>
                </a:lnTo>
                <a:lnTo>
                  <a:pt x="2046" y="1166"/>
                </a:lnTo>
                <a:lnTo>
                  <a:pt x="2034" y="1231"/>
                </a:lnTo>
                <a:lnTo>
                  <a:pt x="2016" y="1295"/>
                </a:lnTo>
                <a:lnTo>
                  <a:pt x="1995" y="1357"/>
                </a:lnTo>
                <a:lnTo>
                  <a:pt x="1971" y="1418"/>
                </a:lnTo>
                <a:lnTo>
                  <a:pt x="1944" y="1477"/>
                </a:lnTo>
                <a:lnTo>
                  <a:pt x="1915" y="1535"/>
                </a:lnTo>
                <a:lnTo>
                  <a:pt x="1883" y="1592"/>
                </a:lnTo>
                <a:lnTo>
                  <a:pt x="1850" y="1649"/>
                </a:lnTo>
                <a:lnTo>
                  <a:pt x="1817" y="1705"/>
                </a:lnTo>
                <a:lnTo>
                  <a:pt x="1748" y="1814"/>
                </a:lnTo>
                <a:lnTo>
                  <a:pt x="1681" y="1924"/>
                </a:lnTo>
                <a:lnTo>
                  <a:pt x="1649" y="1979"/>
                </a:lnTo>
                <a:lnTo>
                  <a:pt x="1620" y="2034"/>
                </a:lnTo>
                <a:lnTo>
                  <a:pt x="1592" y="2090"/>
                </a:lnTo>
                <a:lnTo>
                  <a:pt x="1568" y="2147"/>
                </a:lnTo>
                <a:lnTo>
                  <a:pt x="1547" y="2204"/>
                </a:lnTo>
                <a:lnTo>
                  <a:pt x="1529" y="2263"/>
                </a:lnTo>
                <a:lnTo>
                  <a:pt x="1516" y="2323"/>
                </a:lnTo>
                <a:lnTo>
                  <a:pt x="1508" y="2384"/>
                </a:lnTo>
                <a:lnTo>
                  <a:pt x="1505" y="2447"/>
                </a:lnTo>
                <a:lnTo>
                  <a:pt x="1503" y="2475"/>
                </a:lnTo>
                <a:lnTo>
                  <a:pt x="1496" y="2503"/>
                </a:lnTo>
                <a:lnTo>
                  <a:pt x="1489" y="2520"/>
                </a:lnTo>
                <a:lnTo>
                  <a:pt x="1481" y="2535"/>
                </a:lnTo>
                <a:lnTo>
                  <a:pt x="1470" y="2548"/>
                </a:lnTo>
                <a:lnTo>
                  <a:pt x="1456" y="2557"/>
                </a:lnTo>
                <a:lnTo>
                  <a:pt x="1441" y="2564"/>
                </a:lnTo>
                <a:lnTo>
                  <a:pt x="1424" y="2566"/>
                </a:lnTo>
                <a:lnTo>
                  <a:pt x="632" y="2566"/>
                </a:lnTo>
                <a:lnTo>
                  <a:pt x="615" y="2564"/>
                </a:lnTo>
                <a:lnTo>
                  <a:pt x="599" y="2557"/>
                </a:lnTo>
                <a:lnTo>
                  <a:pt x="586" y="2548"/>
                </a:lnTo>
                <a:lnTo>
                  <a:pt x="575" y="2535"/>
                </a:lnTo>
                <a:lnTo>
                  <a:pt x="567" y="2520"/>
                </a:lnTo>
                <a:lnTo>
                  <a:pt x="560" y="2503"/>
                </a:lnTo>
                <a:lnTo>
                  <a:pt x="553" y="2475"/>
                </a:lnTo>
                <a:lnTo>
                  <a:pt x="551" y="2447"/>
                </a:lnTo>
                <a:lnTo>
                  <a:pt x="549" y="2387"/>
                </a:lnTo>
                <a:lnTo>
                  <a:pt x="543" y="2327"/>
                </a:lnTo>
                <a:lnTo>
                  <a:pt x="531" y="2270"/>
                </a:lnTo>
                <a:lnTo>
                  <a:pt x="516" y="2214"/>
                </a:lnTo>
                <a:lnTo>
                  <a:pt x="497" y="2158"/>
                </a:lnTo>
                <a:lnTo>
                  <a:pt x="475" y="2104"/>
                </a:lnTo>
                <a:lnTo>
                  <a:pt x="449" y="2050"/>
                </a:lnTo>
                <a:lnTo>
                  <a:pt x="422" y="1997"/>
                </a:lnTo>
                <a:lnTo>
                  <a:pt x="393" y="1944"/>
                </a:lnTo>
                <a:lnTo>
                  <a:pt x="361" y="1891"/>
                </a:lnTo>
                <a:lnTo>
                  <a:pt x="329" y="1838"/>
                </a:lnTo>
                <a:lnTo>
                  <a:pt x="262" y="1733"/>
                </a:lnTo>
                <a:lnTo>
                  <a:pt x="229" y="1680"/>
                </a:lnTo>
                <a:lnTo>
                  <a:pt x="197" y="1626"/>
                </a:lnTo>
                <a:lnTo>
                  <a:pt x="165" y="1572"/>
                </a:lnTo>
                <a:lnTo>
                  <a:pt x="135" y="1517"/>
                </a:lnTo>
                <a:lnTo>
                  <a:pt x="106" y="1460"/>
                </a:lnTo>
                <a:lnTo>
                  <a:pt x="81" y="1403"/>
                </a:lnTo>
                <a:lnTo>
                  <a:pt x="58" y="1345"/>
                </a:lnTo>
                <a:lnTo>
                  <a:pt x="39" y="1285"/>
                </a:lnTo>
                <a:lnTo>
                  <a:pt x="22" y="1224"/>
                </a:lnTo>
                <a:lnTo>
                  <a:pt x="10" y="1160"/>
                </a:lnTo>
                <a:lnTo>
                  <a:pt x="3" y="1095"/>
                </a:lnTo>
                <a:lnTo>
                  <a:pt x="0" y="1028"/>
                </a:lnTo>
                <a:lnTo>
                  <a:pt x="3" y="948"/>
                </a:lnTo>
                <a:lnTo>
                  <a:pt x="12" y="869"/>
                </a:lnTo>
                <a:lnTo>
                  <a:pt x="27" y="793"/>
                </a:lnTo>
                <a:lnTo>
                  <a:pt x="48" y="718"/>
                </a:lnTo>
                <a:lnTo>
                  <a:pt x="74" y="646"/>
                </a:lnTo>
                <a:lnTo>
                  <a:pt x="104" y="576"/>
                </a:lnTo>
                <a:lnTo>
                  <a:pt x="140" y="509"/>
                </a:lnTo>
                <a:lnTo>
                  <a:pt x="181" y="445"/>
                </a:lnTo>
                <a:lnTo>
                  <a:pt x="226" y="385"/>
                </a:lnTo>
                <a:lnTo>
                  <a:pt x="275" y="329"/>
                </a:lnTo>
                <a:lnTo>
                  <a:pt x="329" y="275"/>
                </a:lnTo>
                <a:lnTo>
                  <a:pt x="385" y="226"/>
                </a:lnTo>
                <a:lnTo>
                  <a:pt x="445" y="181"/>
                </a:lnTo>
                <a:lnTo>
                  <a:pt x="509" y="140"/>
                </a:lnTo>
                <a:lnTo>
                  <a:pt x="576" y="105"/>
                </a:lnTo>
                <a:lnTo>
                  <a:pt x="646" y="74"/>
                </a:lnTo>
                <a:lnTo>
                  <a:pt x="718" y="48"/>
                </a:lnTo>
                <a:lnTo>
                  <a:pt x="793" y="27"/>
                </a:lnTo>
                <a:lnTo>
                  <a:pt x="869" y="12"/>
                </a:lnTo>
                <a:lnTo>
                  <a:pt x="948" y="3"/>
                </a:lnTo>
                <a:lnTo>
                  <a:pt x="102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72" name="ïŝ1îḋe"/>
          <p:cNvSpPr/>
          <p:nvPr/>
        </p:nvSpPr>
        <p:spPr bwMode="auto">
          <a:xfrm>
            <a:off x="5581480" y="3965204"/>
            <a:ext cx="145381" cy="239135"/>
          </a:xfrm>
          <a:custGeom>
            <a:avLst/>
            <a:gdLst/>
            <a:ahLst/>
            <a:cxnLst>
              <a:cxn ang="0">
                <a:pos x="228" y="0"/>
              </a:cxn>
              <a:cxn ang="0">
                <a:pos x="265" y="3"/>
              </a:cxn>
              <a:cxn ang="0">
                <a:pos x="300" y="10"/>
              </a:cxn>
              <a:cxn ang="0">
                <a:pos x="333" y="22"/>
              </a:cxn>
              <a:cxn ang="0">
                <a:pos x="362" y="39"/>
              </a:cxn>
              <a:cxn ang="0">
                <a:pos x="390" y="59"/>
              </a:cxn>
              <a:cxn ang="0">
                <a:pos x="412" y="82"/>
              </a:cxn>
              <a:cxn ang="0">
                <a:pos x="430" y="108"/>
              </a:cxn>
              <a:cxn ang="0">
                <a:pos x="444" y="137"/>
              </a:cxn>
              <a:cxn ang="0">
                <a:pos x="453" y="167"/>
              </a:cxn>
              <a:cxn ang="0">
                <a:pos x="456" y="200"/>
              </a:cxn>
              <a:cxn ang="0">
                <a:pos x="456" y="748"/>
              </a:cxn>
              <a:cxn ang="0">
                <a:pos x="0" y="748"/>
              </a:cxn>
              <a:cxn ang="0">
                <a:pos x="0" y="200"/>
              </a:cxn>
              <a:cxn ang="0">
                <a:pos x="3" y="167"/>
              </a:cxn>
              <a:cxn ang="0">
                <a:pos x="11" y="137"/>
              </a:cxn>
              <a:cxn ang="0">
                <a:pos x="26" y="108"/>
              </a:cxn>
              <a:cxn ang="0">
                <a:pos x="44" y="82"/>
              </a:cxn>
              <a:cxn ang="0">
                <a:pos x="67" y="59"/>
              </a:cxn>
              <a:cxn ang="0">
                <a:pos x="94" y="39"/>
              </a:cxn>
              <a:cxn ang="0">
                <a:pos x="124" y="22"/>
              </a:cxn>
              <a:cxn ang="0">
                <a:pos x="156" y="10"/>
              </a:cxn>
              <a:cxn ang="0">
                <a:pos x="192" y="3"/>
              </a:cxn>
              <a:cxn ang="0">
                <a:pos x="228" y="0"/>
              </a:cxn>
            </a:cxnLst>
            <a:rect l="0" t="0" r="r" b="b"/>
            <a:pathLst>
              <a:path w="456" h="748">
                <a:moveTo>
                  <a:pt x="228" y="0"/>
                </a:moveTo>
                <a:lnTo>
                  <a:pt x="265" y="3"/>
                </a:lnTo>
                <a:lnTo>
                  <a:pt x="300" y="10"/>
                </a:lnTo>
                <a:lnTo>
                  <a:pt x="333" y="22"/>
                </a:lnTo>
                <a:lnTo>
                  <a:pt x="362" y="39"/>
                </a:lnTo>
                <a:lnTo>
                  <a:pt x="390" y="59"/>
                </a:lnTo>
                <a:lnTo>
                  <a:pt x="412" y="82"/>
                </a:lnTo>
                <a:lnTo>
                  <a:pt x="430" y="108"/>
                </a:lnTo>
                <a:lnTo>
                  <a:pt x="444" y="137"/>
                </a:lnTo>
                <a:lnTo>
                  <a:pt x="453" y="167"/>
                </a:lnTo>
                <a:lnTo>
                  <a:pt x="456" y="200"/>
                </a:lnTo>
                <a:lnTo>
                  <a:pt x="456" y="748"/>
                </a:lnTo>
                <a:lnTo>
                  <a:pt x="0" y="748"/>
                </a:lnTo>
                <a:lnTo>
                  <a:pt x="0" y="200"/>
                </a:lnTo>
                <a:lnTo>
                  <a:pt x="3" y="167"/>
                </a:lnTo>
                <a:lnTo>
                  <a:pt x="11" y="137"/>
                </a:lnTo>
                <a:lnTo>
                  <a:pt x="26" y="108"/>
                </a:lnTo>
                <a:lnTo>
                  <a:pt x="44" y="82"/>
                </a:lnTo>
                <a:lnTo>
                  <a:pt x="67" y="59"/>
                </a:lnTo>
                <a:lnTo>
                  <a:pt x="94" y="39"/>
                </a:lnTo>
                <a:lnTo>
                  <a:pt x="124" y="22"/>
                </a:lnTo>
                <a:lnTo>
                  <a:pt x="156" y="10"/>
                </a:lnTo>
                <a:lnTo>
                  <a:pt x="192" y="3"/>
                </a:lnTo>
                <a:lnTo>
                  <a:pt x="228" y="0"/>
                </a:lnTo>
                <a:close/>
              </a:path>
            </a:pathLst>
          </a:custGeom>
          <a:solidFill>
            <a:srgbClr val="E1E8E7"/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73" name="iṧľîďé"/>
          <p:cNvSpPr/>
          <p:nvPr/>
        </p:nvSpPr>
        <p:spPr bwMode="auto">
          <a:xfrm>
            <a:off x="5504660" y="4159733"/>
            <a:ext cx="299021" cy="44605"/>
          </a:xfrm>
          <a:custGeom>
            <a:avLst/>
            <a:gdLst>
              <a:gd name="T0" fmla="*/ 696 w 936"/>
              <a:gd name="T1" fmla="*/ 0 h 140"/>
              <a:gd name="T2" fmla="*/ 747 w 936"/>
              <a:gd name="T3" fmla="*/ 10 h 140"/>
              <a:gd name="T4" fmla="*/ 794 w 936"/>
              <a:gd name="T5" fmla="*/ 20 h 140"/>
              <a:gd name="T6" fmla="*/ 838 w 936"/>
              <a:gd name="T7" fmla="*/ 33 h 140"/>
              <a:gd name="T8" fmla="*/ 876 w 936"/>
              <a:gd name="T9" fmla="*/ 46 h 140"/>
              <a:gd name="T10" fmla="*/ 909 w 936"/>
              <a:gd name="T11" fmla="*/ 60 h 140"/>
              <a:gd name="T12" fmla="*/ 936 w 936"/>
              <a:gd name="T13" fmla="*/ 77 h 140"/>
              <a:gd name="T14" fmla="*/ 929 w 936"/>
              <a:gd name="T15" fmla="*/ 94 h 140"/>
              <a:gd name="T16" fmla="*/ 921 w 936"/>
              <a:gd name="T17" fmla="*/ 109 h 140"/>
              <a:gd name="T18" fmla="*/ 910 w 936"/>
              <a:gd name="T19" fmla="*/ 122 h 140"/>
              <a:gd name="T20" fmla="*/ 896 w 936"/>
              <a:gd name="T21" fmla="*/ 131 h 140"/>
              <a:gd name="T22" fmla="*/ 881 w 936"/>
              <a:gd name="T23" fmla="*/ 138 h 140"/>
              <a:gd name="T24" fmla="*/ 864 w 936"/>
              <a:gd name="T25" fmla="*/ 140 h 140"/>
              <a:gd name="T26" fmla="*/ 696 w 936"/>
              <a:gd name="T27" fmla="*/ 140 h 140"/>
              <a:gd name="T28" fmla="*/ 696 w 936"/>
              <a:gd name="T29" fmla="*/ 0 h 140"/>
              <a:gd name="T30" fmla="*/ 240 w 936"/>
              <a:gd name="T31" fmla="*/ 0 h 140"/>
              <a:gd name="T32" fmla="*/ 240 w 936"/>
              <a:gd name="T33" fmla="*/ 140 h 140"/>
              <a:gd name="T34" fmla="*/ 72 w 936"/>
              <a:gd name="T35" fmla="*/ 140 h 140"/>
              <a:gd name="T36" fmla="*/ 55 w 936"/>
              <a:gd name="T37" fmla="*/ 138 h 140"/>
              <a:gd name="T38" fmla="*/ 39 w 936"/>
              <a:gd name="T39" fmla="*/ 131 h 140"/>
              <a:gd name="T40" fmla="*/ 26 w 936"/>
              <a:gd name="T41" fmla="*/ 122 h 140"/>
              <a:gd name="T42" fmla="*/ 15 w 936"/>
              <a:gd name="T43" fmla="*/ 109 h 140"/>
              <a:gd name="T44" fmla="*/ 7 w 936"/>
              <a:gd name="T45" fmla="*/ 94 h 140"/>
              <a:gd name="T46" fmla="*/ 0 w 936"/>
              <a:gd name="T47" fmla="*/ 77 h 140"/>
              <a:gd name="T48" fmla="*/ 27 w 936"/>
              <a:gd name="T49" fmla="*/ 60 h 140"/>
              <a:gd name="T50" fmla="*/ 60 w 936"/>
              <a:gd name="T51" fmla="*/ 46 h 140"/>
              <a:gd name="T52" fmla="*/ 98 w 936"/>
              <a:gd name="T53" fmla="*/ 33 h 140"/>
              <a:gd name="T54" fmla="*/ 142 w 936"/>
              <a:gd name="T55" fmla="*/ 20 h 140"/>
              <a:gd name="T56" fmla="*/ 189 w 936"/>
              <a:gd name="T57" fmla="*/ 10 h 140"/>
              <a:gd name="T58" fmla="*/ 240 w 936"/>
              <a:gd name="T59" fmla="*/ 0 h 14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936"/>
              <a:gd name="T91" fmla="*/ 0 h 140"/>
              <a:gd name="T92" fmla="*/ 936 w 936"/>
              <a:gd name="T93" fmla="*/ 140 h 14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936" h="140">
                <a:moveTo>
                  <a:pt x="696" y="0"/>
                </a:moveTo>
                <a:lnTo>
                  <a:pt x="747" y="10"/>
                </a:lnTo>
                <a:lnTo>
                  <a:pt x="794" y="20"/>
                </a:lnTo>
                <a:lnTo>
                  <a:pt x="838" y="33"/>
                </a:lnTo>
                <a:lnTo>
                  <a:pt x="876" y="46"/>
                </a:lnTo>
                <a:lnTo>
                  <a:pt x="909" y="60"/>
                </a:lnTo>
                <a:lnTo>
                  <a:pt x="936" y="77"/>
                </a:lnTo>
                <a:lnTo>
                  <a:pt x="929" y="94"/>
                </a:lnTo>
                <a:lnTo>
                  <a:pt x="921" y="109"/>
                </a:lnTo>
                <a:lnTo>
                  <a:pt x="910" y="122"/>
                </a:lnTo>
                <a:lnTo>
                  <a:pt x="896" y="131"/>
                </a:lnTo>
                <a:lnTo>
                  <a:pt x="881" y="138"/>
                </a:lnTo>
                <a:lnTo>
                  <a:pt x="864" y="140"/>
                </a:lnTo>
                <a:lnTo>
                  <a:pt x="696" y="140"/>
                </a:lnTo>
                <a:lnTo>
                  <a:pt x="696" y="0"/>
                </a:lnTo>
                <a:close/>
                <a:moveTo>
                  <a:pt x="240" y="0"/>
                </a:moveTo>
                <a:lnTo>
                  <a:pt x="240" y="140"/>
                </a:lnTo>
                <a:lnTo>
                  <a:pt x="72" y="140"/>
                </a:lnTo>
                <a:lnTo>
                  <a:pt x="55" y="138"/>
                </a:lnTo>
                <a:lnTo>
                  <a:pt x="39" y="131"/>
                </a:lnTo>
                <a:lnTo>
                  <a:pt x="26" y="122"/>
                </a:lnTo>
                <a:lnTo>
                  <a:pt x="15" y="109"/>
                </a:lnTo>
                <a:lnTo>
                  <a:pt x="7" y="94"/>
                </a:lnTo>
                <a:lnTo>
                  <a:pt x="0" y="77"/>
                </a:lnTo>
                <a:lnTo>
                  <a:pt x="27" y="60"/>
                </a:lnTo>
                <a:lnTo>
                  <a:pt x="60" y="46"/>
                </a:lnTo>
                <a:lnTo>
                  <a:pt x="98" y="33"/>
                </a:lnTo>
                <a:lnTo>
                  <a:pt x="142" y="20"/>
                </a:lnTo>
                <a:lnTo>
                  <a:pt x="189" y="10"/>
                </a:lnTo>
                <a:lnTo>
                  <a:pt x="24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74" name="îsḷïďè"/>
          <p:cNvSpPr/>
          <p:nvPr/>
        </p:nvSpPr>
        <p:spPr bwMode="auto">
          <a:xfrm>
            <a:off x="5581480" y="4154777"/>
            <a:ext cx="145381" cy="49562"/>
          </a:xfrm>
          <a:custGeom>
            <a:avLst/>
            <a:gdLst>
              <a:gd name="T0" fmla="*/ 297 w 456"/>
              <a:gd name="T1" fmla="*/ 0 h 155"/>
              <a:gd name="T2" fmla="*/ 352 w 456"/>
              <a:gd name="T3" fmla="*/ 4 h 155"/>
              <a:gd name="T4" fmla="*/ 405 w 456"/>
              <a:gd name="T5" fmla="*/ 9 h 155"/>
              <a:gd name="T6" fmla="*/ 456 w 456"/>
              <a:gd name="T7" fmla="*/ 15 h 155"/>
              <a:gd name="T8" fmla="*/ 456 w 456"/>
              <a:gd name="T9" fmla="*/ 155 h 155"/>
              <a:gd name="T10" fmla="*/ 297 w 456"/>
              <a:gd name="T11" fmla="*/ 155 h 155"/>
              <a:gd name="T12" fmla="*/ 297 w 456"/>
              <a:gd name="T13" fmla="*/ 0 h 155"/>
              <a:gd name="T14" fmla="*/ 159 w 456"/>
              <a:gd name="T15" fmla="*/ 0 h 155"/>
              <a:gd name="T16" fmla="*/ 159 w 456"/>
              <a:gd name="T17" fmla="*/ 155 h 155"/>
              <a:gd name="T18" fmla="*/ 0 w 456"/>
              <a:gd name="T19" fmla="*/ 155 h 155"/>
              <a:gd name="T20" fmla="*/ 0 w 456"/>
              <a:gd name="T21" fmla="*/ 15 h 155"/>
              <a:gd name="T22" fmla="*/ 51 w 456"/>
              <a:gd name="T23" fmla="*/ 9 h 155"/>
              <a:gd name="T24" fmla="*/ 104 w 456"/>
              <a:gd name="T25" fmla="*/ 4 h 155"/>
              <a:gd name="T26" fmla="*/ 159 w 456"/>
              <a:gd name="T27" fmla="*/ 0 h 15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56"/>
              <a:gd name="T43" fmla="*/ 0 h 155"/>
              <a:gd name="T44" fmla="*/ 456 w 456"/>
              <a:gd name="T45" fmla="*/ 155 h 15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56" h="155">
                <a:moveTo>
                  <a:pt x="297" y="0"/>
                </a:moveTo>
                <a:lnTo>
                  <a:pt x="352" y="4"/>
                </a:lnTo>
                <a:lnTo>
                  <a:pt x="405" y="9"/>
                </a:lnTo>
                <a:lnTo>
                  <a:pt x="456" y="15"/>
                </a:lnTo>
                <a:lnTo>
                  <a:pt x="456" y="155"/>
                </a:lnTo>
                <a:lnTo>
                  <a:pt x="297" y="155"/>
                </a:lnTo>
                <a:lnTo>
                  <a:pt x="297" y="0"/>
                </a:lnTo>
                <a:close/>
                <a:moveTo>
                  <a:pt x="159" y="0"/>
                </a:moveTo>
                <a:lnTo>
                  <a:pt x="159" y="155"/>
                </a:lnTo>
                <a:lnTo>
                  <a:pt x="0" y="155"/>
                </a:lnTo>
                <a:lnTo>
                  <a:pt x="0" y="15"/>
                </a:lnTo>
                <a:lnTo>
                  <a:pt x="51" y="9"/>
                </a:lnTo>
                <a:lnTo>
                  <a:pt x="104" y="4"/>
                </a:lnTo>
                <a:lnTo>
                  <a:pt x="15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75" name="iṥļîdé"/>
          <p:cNvSpPr/>
          <p:nvPr/>
        </p:nvSpPr>
        <p:spPr bwMode="auto">
          <a:xfrm>
            <a:off x="5632281" y="4154364"/>
            <a:ext cx="43779" cy="49975"/>
          </a:xfrm>
          <a:custGeom>
            <a:avLst/>
            <a:gdLst>
              <a:gd name="T0" fmla="*/ 69 w 138"/>
              <a:gd name="T1" fmla="*/ 0 h 156"/>
              <a:gd name="T2" fmla="*/ 104 w 138"/>
              <a:gd name="T3" fmla="*/ 1 h 156"/>
              <a:gd name="T4" fmla="*/ 138 w 138"/>
              <a:gd name="T5" fmla="*/ 1 h 156"/>
              <a:gd name="T6" fmla="*/ 138 w 138"/>
              <a:gd name="T7" fmla="*/ 156 h 156"/>
              <a:gd name="T8" fmla="*/ 0 w 138"/>
              <a:gd name="T9" fmla="*/ 156 h 156"/>
              <a:gd name="T10" fmla="*/ 0 w 138"/>
              <a:gd name="T11" fmla="*/ 1 h 156"/>
              <a:gd name="T12" fmla="*/ 35 w 138"/>
              <a:gd name="T13" fmla="*/ 1 h 156"/>
              <a:gd name="T14" fmla="*/ 69 w 138"/>
              <a:gd name="T15" fmla="*/ 0 h 1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8"/>
              <a:gd name="T25" fmla="*/ 0 h 156"/>
              <a:gd name="T26" fmla="*/ 138 w 138"/>
              <a:gd name="T27" fmla="*/ 156 h 1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8" h="156">
                <a:moveTo>
                  <a:pt x="69" y="0"/>
                </a:moveTo>
                <a:lnTo>
                  <a:pt x="104" y="1"/>
                </a:lnTo>
                <a:lnTo>
                  <a:pt x="138" y="1"/>
                </a:lnTo>
                <a:lnTo>
                  <a:pt x="138" y="156"/>
                </a:lnTo>
                <a:lnTo>
                  <a:pt x="0" y="156"/>
                </a:lnTo>
                <a:lnTo>
                  <a:pt x="0" y="1"/>
                </a:lnTo>
                <a:lnTo>
                  <a:pt x="35" y="1"/>
                </a:lnTo>
                <a:lnTo>
                  <a:pt x="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76" name="í$líḑê"/>
          <p:cNvSpPr/>
          <p:nvPr/>
        </p:nvSpPr>
        <p:spPr>
          <a:xfrm>
            <a:off x="5700530" y="3762958"/>
            <a:ext cx="23528" cy="2683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cxnSp>
        <p:nvCxnSpPr>
          <p:cNvPr id="77" name="Straight Connector 31"/>
          <p:cNvCxnSpPr/>
          <p:nvPr/>
        </p:nvCxnSpPr>
        <p:spPr>
          <a:xfrm>
            <a:off x="5585244" y="3764255"/>
            <a:ext cx="11193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îşḻîḋé"/>
          <p:cNvSpPr/>
          <p:nvPr/>
        </p:nvSpPr>
        <p:spPr>
          <a:xfrm>
            <a:off x="5581346" y="3764255"/>
            <a:ext cx="23528" cy="2683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79" name="íṧ1îdè"/>
          <p:cNvSpPr/>
          <p:nvPr/>
        </p:nvSpPr>
        <p:spPr bwMode="auto">
          <a:xfrm>
            <a:off x="5601695" y="3917708"/>
            <a:ext cx="106850" cy="276515"/>
          </a:xfrm>
          <a:custGeom>
            <a:avLst/>
            <a:gdLst>
              <a:gd name="T0" fmla="*/ 2147483647 w 138"/>
              <a:gd name="T1" fmla="*/ 0 h 1202"/>
              <a:gd name="T2" fmla="*/ 2147483647 w 138"/>
              <a:gd name="T3" fmla="*/ 2147483647 h 1202"/>
              <a:gd name="T4" fmla="*/ 2147483647 w 138"/>
              <a:gd name="T5" fmla="*/ 2147483647 h 1202"/>
              <a:gd name="T6" fmla="*/ 2147483647 w 138"/>
              <a:gd name="T7" fmla="*/ 2147483647 h 1202"/>
              <a:gd name="T8" fmla="*/ 2147483647 w 138"/>
              <a:gd name="T9" fmla="*/ 2147483647 h 1202"/>
              <a:gd name="T10" fmla="*/ 2147483647 w 138"/>
              <a:gd name="T11" fmla="*/ 2147483647 h 1202"/>
              <a:gd name="T12" fmla="*/ 2147483647 w 138"/>
              <a:gd name="T13" fmla="*/ 2147483647 h 1202"/>
              <a:gd name="T14" fmla="*/ 2147483647 w 138"/>
              <a:gd name="T15" fmla="*/ 2147483647 h 1202"/>
              <a:gd name="T16" fmla="*/ 2147483647 w 138"/>
              <a:gd name="T17" fmla="*/ 2147483647 h 1202"/>
              <a:gd name="T18" fmla="*/ 0 w 138"/>
              <a:gd name="T19" fmla="*/ 2147483647 h 1202"/>
              <a:gd name="T20" fmla="*/ 0 w 138"/>
              <a:gd name="T21" fmla="*/ 2147483647 h 1202"/>
              <a:gd name="T22" fmla="*/ 2147483647 w 138"/>
              <a:gd name="T23" fmla="*/ 2147483647 h 1202"/>
              <a:gd name="T24" fmla="*/ 2147483647 w 138"/>
              <a:gd name="T25" fmla="*/ 2147483647 h 1202"/>
              <a:gd name="T26" fmla="*/ 2147483647 w 138"/>
              <a:gd name="T27" fmla="*/ 2147483647 h 1202"/>
              <a:gd name="T28" fmla="*/ 2147483647 w 138"/>
              <a:gd name="T29" fmla="*/ 2147483647 h 1202"/>
              <a:gd name="T30" fmla="*/ 2147483647 w 138"/>
              <a:gd name="T31" fmla="*/ 2147483647 h 1202"/>
              <a:gd name="T32" fmla="*/ 2147483647 w 138"/>
              <a:gd name="T33" fmla="*/ 2147483647 h 1202"/>
              <a:gd name="T34" fmla="*/ 2147483647 w 138"/>
              <a:gd name="T35" fmla="*/ 0 h 120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8"/>
              <a:gd name="T55" fmla="*/ 0 h 1202"/>
              <a:gd name="T56" fmla="*/ 138 w 138"/>
              <a:gd name="T57" fmla="*/ 1202 h 120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8" h="1202">
                <a:moveTo>
                  <a:pt x="69" y="0"/>
                </a:moveTo>
                <a:lnTo>
                  <a:pt x="85" y="3"/>
                </a:lnTo>
                <a:lnTo>
                  <a:pt x="100" y="13"/>
                </a:lnTo>
                <a:lnTo>
                  <a:pt x="112" y="28"/>
                </a:lnTo>
                <a:lnTo>
                  <a:pt x="123" y="49"/>
                </a:lnTo>
                <a:lnTo>
                  <a:pt x="131" y="72"/>
                </a:lnTo>
                <a:lnTo>
                  <a:pt x="136" y="99"/>
                </a:lnTo>
                <a:lnTo>
                  <a:pt x="138" y="129"/>
                </a:lnTo>
                <a:lnTo>
                  <a:pt x="138" y="1202"/>
                </a:lnTo>
                <a:lnTo>
                  <a:pt x="0" y="1202"/>
                </a:lnTo>
                <a:lnTo>
                  <a:pt x="0" y="129"/>
                </a:lnTo>
                <a:lnTo>
                  <a:pt x="3" y="99"/>
                </a:lnTo>
                <a:lnTo>
                  <a:pt x="8" y="72"/>
                </a:lnTo>
                <a:lnTo>
                  <a:pt x="16" y="49"/>
                </a:lnTo>
                <a:lnTo>
                  <a:pt x="26" y="28"/>
                </a:lnTo>
                <a:lnTo>
                  <a:pt x="39" y="13"/>
                </a:lnTo>
                <a:lnTo>
                  <a:pt x="53" y="3"/>
                </a:lnTo>
                <a:lnTo>
                  <a:pt x="6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80" name="íšļíḑê"/>
          <p:cNvSpPr/>
          <p:nvPr/>
        </p:nvSpPr>
        <p:spPr bwMode="auto">
          <a:xfrm flipH="1">
            <a:off x="5585244" y="3917708"/>
            <a:ext cx="138814" cy="114875"/>
          </a:xfrm>
          <a:prstGeom prst="ellipse">
            <a:avLst/>
          </a:prstGeom>
          <a:gradFill rotWithShape="1">
            <a:gsLst>
              <a:gs pos="0">
                <a:srgbClr val="FFFCF9">
                  <a:alpha val="76999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9525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8" name="îśľide"/>
          <p:cNvSpPr/>
          <p:nvPr/>
        </p:nvSpPr>
        <p:spPr>
          <a:xfrm>
            <a:off x="3765570" y="3362677"/>
            <a:ext cx="191067" cy="2171521"/>
          </a:xfrm>
          <a:prstGeom prst="can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9" name="îsḷíḋe"/>
          <p:cNvSpPr/>
          <p:nvPr/>
        </p:nvSpPr>
        <p:spPr>
          <a:xfrm>
            <a:off x="5560394" y="4423030"/>
            <a:ext cx="178629" cy="1111169"/>
          </a:xfrm>
          <a:prstGeom prst="can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0" name="ïšlîḓê"/>
          <p:cNvSpPr/>
          <p:nvPr/>
        </p:nvSpPr>
        <p:spPr>
          <a:xfrm>
            <a:off x="9314733" y="4429236"/>
            <a:ext cx="189103" cy="1098401"/>
          </a:xfrm>
          <a:prstGeom prst="can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51" name="î$ḻïḍe"/>
          <p:cNvSpPr/>
          <p:nvPr/>
        </p:nvSpPr>
        <p:spPr bwMode="auto">
          <a:xfrm>
            <a:off x="9255442" y="4255772"/>
            <a:ext cx="284566" cy="2573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1" y="0"/>
              </a:cxn>
              <a:cxn ang="0">
                <a:pos x="815" y="136"/>
              </a:cxn>
              <a:cxn ang="0">
                <a:pos x="815" y="562"/>
              </a:cxn>
              <a:cxn ang="0">
                <a:pos x="813" y="582"/>
              </a:cxn>
              <a:cxn ang="0">
                <a:pos x="805" y="603"/>
              </a:cxn>
              <a:cxn ang="0">
                <a:pos x="795" y="623"/>
              </a:cxn>
              <a:cxn ang="0">
                <a:pos x="782" y="642"/>
              </a:cxn>
              <a:cxn ang="0">
                <a:pos x="766" y="658"/>
              </a:cxn>
              <a:cxn ang="0">
                <a:pos x="749" y="669"/>
              </a:cxn>
              <a:cxn ang="0">
                <a:pos x="511" y="792"/>
              </a:cxn>
              <a:cxn ang="0">
                <a:pos x="491" y="800"/>
              </a:cxn>
              <a:cxn ang="0">
                <a:pos x="469" y="805"/>
              </a:cxn>
              <a:cxn ang="0">
                <a:pos x="445" y="806"/>
              </a:cxn>
              <a:cxn ang="0">
                <a:pos x="421" y="805"/>
              </a:cxn>
              <a:cxn ang="0">
                <a:pos x="399" y="800"/>
              </a:cxn>
              <a:cxn ang="0">
                <a:pos x="380" y="792"/>
              </a:cxn>
              <a:cxn ang="0">
                <a:pos x="141" y="669"/>
              </a:cxn>
              <a:cxn ang="0">
                <a:pos x="124" y="658"/>
              </a:cxn>
              <a:cxn ang="0">
                <a:pos x="108" y="642"/>
              </a:cxn>
              <a:cxn ang="0">
                <a:pos x="95" y="623"/>
              </a:cxn>
              <a:cxn ang="0">
                <a:pos x="84" y="603"/>
              </a:cxn>
              <a:cxn ang="0">
                <a:pos x="77" y="582"/>
              </a:cxn>
              <a:cxn ang="0">
                <a:pos x="75" y="562"/>
              </a:cxn>
              <a:cxn ang="0">
                <a:pos x="75" y="136"/>
              </a:cxn>
              <a:cxn ang="0">
                <a:pos x="0" y="0"/>
              </a:cxn>
            </a:cxnLst>
            <a:rect l="0" t="0" r="r" b="b"/>
            <a:pathLst>
              <a:path w="891" h="806">
                <a:moveTo>
                  <a:pt x="0" y="0"/>
                </a:moveTo>
                <a:lnTo>
                  <a:pt x="891" y="0"/>
                </a:lnTo>
                <a:lnTo>
                  <a:pt x="815" y="136"/>
                </a:lnTo>
                <a:lnTo>
                  <a:pt x="815" y="562"/>
                </a:lnTo>
                <a:lnTo>
                  <a:pt x="813" y="582"/>
                </a:lnTo>
                <a:lnTo>
                  <a:pt x="805" y="603"/>
                </a:lnTo>
                <a:lnTo>
                  <a:pt x="795" y="623"/>
                </a:lnTo>
                <a:lnTo>
                  <a:pt x="782" y="642"/>
                </a:lnTo>
                <a:lnTo>
                  <a:pt x="766" y="658"/>
                </a:lnTo>
                <a:lnTo>
                  <a:pt x="749" y="669"/>
                </a:lnTo>
                <a:lnTo>
                  <a:pt x="511" y="792"/>
                </a:lnTo>
                <a:lnTo>
                  <a:pt x="491" y="800"/>
                </a:lnTo>
                <a:lnTo>
                  <a:pt x="469" y="805"/>
                </a:lnTo>
                <a:lnTo>
                  <a:pt x="445" y="806"/>
                </a:lnTo>
                <a:lnTo>
                  <a:pt x="421" y="805"/>
                </a:lnTo>
                <a:lnTo>
                  <a:pt x="399" y="800"/>
                </a:lnTo>
                <a:lnTo>
                  <a:pt x="380" y="792"/>
                </a:lnTo>
                <a:lnTo>
                  <a:pt x="141" y="669"/>
                </a:lnTo>
                <a:lnTo>
                  <a:pt x="124" y="658"/>
                </a:lnTo>
                <a:lnTo>
                  <a:pt x="108" y="642"/>
                </a:lnTo>
                <a:lnTo>
                  <a:pt x="95" y="623"/>
                </a:lnTo>
                <a:lnTo>
                  <a:pt x="84" y="603"/>
                </a:lnTo>
                <a:lnTo>
                  <a:pt x="77" y="582"/>
                </a:lnTo>
                <a:lnTo>
                  <a:pt x="75" y="562"/>
                </a:lnTo>
                <a:lnTo>
                  <a:pt x="75" y="1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52" name="íśľiḍe"/>
          <p:cNvSpPr/>
          <p:nvPr/>
        </p:nvSpPr>
        <p:spPr bwMode="auto">
          <a:xfrm>
            <a:off x="9279369" y="4299991"/>
            <a:ext cx="236391" cy="44087"/>
          </a:xfrm>
          <a:custGeom>
            <a:avLst/>
            <a:gdLst>
              <a:gd name="T0" fmla="*/ 2147483647 w 740"/>
              <a:gd name="T1" fmla="*/ 0 h 138"/>
              <a:gd name="T2" fmla="*/ 2147483647 w 740"/>
              <a:gd name="T3" fmla="*/ 2147483647 h 138"/>
              <a:gd name="T4" fmla="*/ 0 w 740"/>
              <a:gd name="T5" fmla="*/ 2147483647 h 138"/>
              <a:gd name="T6" fmla="*/ 0 w 740"/>
              <a:gd name="T7" fmla="*/ 2147483647 h 138"/>
              <a:gd name="T8" fmla="*/ 2147483647 w 740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0"/>
              <a:gd name="T16" fmla="*/ 0 h 138"/>
              <a:gd name="T17" fmla="*/ 740 w 740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0" h="138">
                <a:moveTo>
                  <a:pt x="740" y="0"/>
                </a:moveTo>
                <a:lnTo>
                  <a:pt x="740" y="79"/>
                </a:lnTo>
                <a:lnTo>
                  <a:pt x="0" y="138"/>
                </a:lnTo>
                <a:lnTo>
                  <a:pt x="0" y="59"/>
                </a:lnTo>
                <a:lnTo>
                  <a:pt x="7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53" name="isļíḑe"/>
          <p:cNvSpPr/>
          <p:nvPr/>
        </p:nvSpPr>
        <p:spPr bwMode="auto">
          <a:xfrm>
            <a:off x="9279369" y="4359093"/>
            <a:ext cx="236391" cy="44407"/>
          </a:xfrm>
          <a:custGeom>
            <a:avLst/>
            <a:gdLst>
              <a:gd name="T0" fmla="*/ 2147483647 w 740"/>
              <a:gd name="T1" fmla="*/ 0 h 139"/>
              <a:gd name="T2" fmla="*/ 2147483647 w 740"/>
              <a:gd name="T3" fmla="*/ 2147483647 h 139"/>
              <a:gd name="T4" fmla="*/ 0 w 740"/>
              <a:gd name="T5" fmla="*/ 2147483647 h 139"/>
              <a:gd name="T6" fmla="*/ 0 w 740"/>
              <a:gd name="T7" fmla="*/ 2147483647 h 139"/>
              <a:gd name="T8" fmla="*/ 2147483647 w 740"/>
              <a:gd name="T9" fmla="*/ 0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0"/>
              <a:gd name="T16" fmla="*/ 0 h 139"/>
              <a:gd name="T17" fmla="*/ 740 w 740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0" h="139">
                <a:moveTo>
                  <a:pt x="740" y="0"/>
                </a:moveTo>
                <a:lnTo>
                  <a:pt x="740" y="80"/>
                </a:lnTo>
                <a:lnTo>
                  <a:pt x="0" y="139"/>
                </a:lnTo>
                <a:lnTo>
                  <a:pt x="0" y="59"/>
                </a:lnTo>
                <a:lnTo>
                  <a:pt x="7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54" name="íṥḻïďe"/>
          <p:cNvSpPr/>
          <p:nvPr/>
        </p:nvSpPr>
        <p:spPr bwMode="auto">
          <a:xfrm>
            <a:off x="9279689" y="4418835"/>
            <a:ext cx="236072" cy="43448"/>
          </a:xfrm>
          <a:custGeom>
            <a:avLst/>
            <a:gdLst>
              <a:gd name="T0" fmla="*/ 2147483647 w 739"/>
              <a:gd name="T1" fmla="*/ 0 h 136"/>
              <a:gd name="T2" fmla="*/ 2147483647 w 739"/>
              <a:gd name="T3" fmla="*/ 2147483647 h 136"/>
              <a:gd name="T4" fmla="*/ 2147483647 w 739"/>
              <a:gd name="T5" fmla="*/ 2147483647 h 136"/>
              <a:gd name="T6" fmla="*/ 2147483647 w 739"/>
              <a:gd name="T7" fmla="*/ 2147483647 h 136"/>
              <a:gd name="T8" fmla="*/ 2147483647 w 739"/>
              <a:gd name="T9" fmla="*/ 2147483647 h 136"/>
              <a:gd name="T10" fmla="*/ 2147483647 w 739"/>
              <a:gd name="T11" fmla="*/ 2147483647 h 136"/>
              <a:gd name="T12" fmla="*/ 2147483647 w 739"/>
              <a:gd name="T13" fmla="*/ 2147483647 h 136"/>
              <a:gd name="T14" fmla="*/ 2147483647 w 739"/>
              <a:gd name="T15" fmla="*/ 2147483647 h 136"/>
              <a:gd name="T16" fmla="*/ 0 w 739"/>
              <a:gd name="T17" fmla="*/ 2147483647 h 136"/>
              <a:gd name="T18" fmla="*/ 2147483647 w 739"/>
              <a:gd name="T19" fmla="*/ 0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39"/>
              <a:gd name="T31" fmla="*/ 0 h 136"/>
              <a:gd name="T32" fmla="*/ 739 w 739"/>
              <a:gd name="T33" fmla="*/ 136 h 1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39" h="136">
                <a:moveTo>
                  <a:pt x="739" y="0"/>
                </a:moveTo>
                <a:lnTo>
                  <a:pt x="739" y="51"/>
                </a:lnTo>
                <a:lnTo>
                  <a:pt x="738" y="65"/>
                </a:lnTo>
                <a:lnTo>
                  <a:pt x="735" y="80"/>
                </a:lnTo>
                <a:lnTo>
                  <a:pt x="36" y="136"/>
                </a:lnTo>
                <a:lnTo>
                  <a:pt x="23" y="119"/>
                </a:lnTo>
                <a:lnTo>
                  <a:pt x="11" y="99"/>
                </a:lnTo>
                <a:lnTo>
                  <a:pt x="4" y="79"/>
                </a:lnTo>
                <a:lnTo>
                  <a:pt x="0" y="59"/>
                </a:lnTo>
                <a:lnTo>
                  <a:pt x="73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55" name="ïSļiḓe"/>
          <p:cNvSpPr/>
          <p:nvPr/>
        </p:nvSpPr>
        <p:spPr bwMode="auto">
          <a:xfrm>
            <a:off x="9358273" y="4489438"/>
            <a:ext cx="78904" cy="23641"/>
          </a:xfrm>
          <a:custGeom>
            <a:avLst/>
            <a:gdLst>
              <a:gd name="T0" fmla="*/ 2147483647 w 247"/>
              <a:gd name="T1" fmla="*/ 0 h 74"/>
              <a:gd name="T2" fmla="*/ 2147483647 w 247"/>
              <a:gd name="T3" fmla="*/ 2147483647 h 74"/>
              <a:gd name="T4" fmla="*/ 2147483647 w 247"/>
              <a:gd name="T5" fmla="*/ 2147483647 h 74"/>
              <a:gd name="T6" fmla="*/ 2147483647 w 247"/>
              <a:gd name="T7" fmla="*/ 2147483647 h 74"/>
              <a:gd name="T8" fmla="*/ 2147483647 w 247"/>
              <a:gd name="T9" fmla="*/ 2147483647 h 74"/>
              <a:gd name="T10" fmla="*/ 2147483647 w 247"/>
              <a:gd name="T11" fmla="*/ 2147483647 h 74"/>
              <a:gd name="T12" fmla="*/ 2147483647 w 247"/>
              <a:gd name="T13" fmla="*/ 2147483647 h 74"/>
              <a:gd name="T14" fmla="*/ 2147483647 w 247"/>
              <a:gd name="T15" fmla="*/ 2147483647 h 74"/>
              <a:gd name="T16" fmla="*/ 2147483647 w 247"/>
              <a:gd name="T17" fmla="*/ 2147483647 h 74"/>
              <a:gd name="T18" fmla="*/ 2147483647 w 247"/>
              <a:gd name="T19" fmla="*/ 2147483647 h 74"/>
              <a:gd name="T20" fmla="*/ 2147483647 w 247"/>
              <a:gd name="T21" fmla="*/ 2147483647 h 74"/>
              <a:gd name="T22" fmla="*/ 2147483647 w 247"/>
              <a:gd name="T23" fmla="*/ 2147483647 h 74"/>
              <a:gd name="T24" fmla="*/ 2147483647 w 247"/>
              <a:gd name="T25" fmla="*/ 2147483647 h 74"/>
              <a:gd name="T26" fmla="*/ 0 w 247"/>
              <a:gd name="T27" fmla="*/ 2147483647 h 74"/>
              <a:gd name="T28" fmla="*/ 2147483647 w 247"/>
              <a:gd name="T29" fmla="*/ 2147483647 h 74"/>
              <a:gd name="T30" fmla="*/ 2147483647 w 247"/>
              <a:gd name="T31" fmla="*/ 2147483647 h 74"/>
              <a:gd name="T32" fmla="*/ 2147483647 w 247"/>
              <a:gd name="T33" fmla="*/ 2147483647 h 74"/>
              <a:gd name="T34" fmla="*/ 2147483647 w 247"/>
              <a:gd name="T35" fmla="*/ 2147483647 h 74"/>
              <a:gd name="T36" fmla="*/ 2147483647 w 247"/>
              <a:gd name="T37" fmla="*/ 0 h 7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47"/>
              <a:gd name="T58" fmla="*/ 0 h 74"/>
              <a:gd name="T59" fmla="*/ 247 w 247"/>
              <a:gd name="T60" fmla="*/ 74 h 7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47" h="74">
                <a:moveTo>
                  <a:pt x="123" y="0"/>
                </a:moveTo>
                <a:lnTo>
                  <a:pt x="153" y="1"/>
                </a:lnTo>
                <a:lnTo>
                  <a:pt x="180" y="5"/>
                </a:lnTo>
                <a:lnTo>
                  <a:pt x="206" y="12"/>
                </a:lnTo>
                <a:lnTo>
                  <a:pt x="228" y="20"/>
                </a:lnTo>
                <a:lnTo>
                  <a:pt x="247" y="30"/>
                </a:lnTo>
                <a:lnTo>
                  <a:pt x="189" y="60"/>
                </a:lnTo>
                <a:lnTo>
                  <a:pt x="169" y="68"/>
                </a:lnTo>
                <a:lnTo>
                  <a:pt x="147" y="73"/>
                </a:lnTo>
                <a:lnTo>
                  <a:pt x="122" y="74"/>
                </a:lnTo>
                <a:lnTo>
                  <a:pt x="99" y="73"/>
                </a:lnTo>
                <a:lnTo>
                  <a:pt x="77" y="68"/>
                </a:lnTo>
                <a:lnTo>
                  <a:pt x="57" y="60"/>
                </a:lnTo>
                <a:lnTo>
                  <a:pt x="0" y="30"/>
                </a:lnTo>
                <a:lnTo>
                  <a:pt x="18" y="20"/>
                </a:lnTo>
                <a:lnTo>
                  <a:pt x="40" y="12"/>
                </a:lnTo>
                <a:lnTo>
                  <a:pt x="66" y="5"/>
                </a:lnTo>
                <a:lnTo>
                  <a:pt x="94" y="1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56" name="iŝ1îḓè"/>
          <p:cNvSpPr/>
          <p:nvPr/>
        </p:nvSpPr>
        <p:spPr bwMode="auto">
          <a:xfrm>
            <a:off x="9069173" y="3446680"/>
            <a:ext cx="657104" cy="819766"/>
          </a:xfrm>
          <a:custGeom>
            <a:avLst/>
            <a:gdLst/>
            <a:ahLst/>
            <a:cxnLst>
              <a:cxn ang="0">
                <a:pos x="1109" y="3"/>
              </a:cxn>
              <a:cxn ang="0">
                <a:pos x="1264" y="27"/>
              </a:cxn>
              <a:cxn ang="0">
                <a:pos x="1411" y="74"/>
              </a:cxn>
              <a:cxn ang="0">
                <a:pos x="1548" y="140"/>
              </a:cxn>
              <a:cxn ang="0">
                <a:pos x="1671" y="226"/>
              </a:cxn>
              <a:cxn ang="0">
                <a:pos x="1782" y="329"/>
              </a:cxn>
              <a:cxn ang="0">
                <a:pos x="1876" y="445"/>
              </a:cxn>
              <a:cxn ang="0">
                <a:pos x="1952" y="576"/>
              </a:cxn>
              <a:cxn ang="0">
                <a:pos x="2009" y="718"/>
              </a:cxn>
              <a:cxn ang="0">
                <a:pos x="2045" y="869"/>
              </a:cxn>
              <a:cxn ang="0">
                <a:pos x="2057" y="1028"/>
              </a:cxn>
              <a:cxn ang="0">
                <a:pos x="2046" y="1166"/>
              </a:cxn>
              <a:cxn ang="0">
                <a:pos x="2016" y="1295"/>
              </a:cxn>
              <a:cxn ang="0">
                <a:pos x="1971" y="1418"/>
              </a:cxn>
              <a:cxn ang="0">
                <a:pos x="1915" y="1535"/>
              </a:cxn>
              <a:cxn ang="0">
                <a:pos x="1850" y="1649"/>
              </a:cxn>
              <a:cxn ang="0">
                <a:pos x="1748" y="1814"/>
              </a:cxn>
              <a:cxn ang="0">
                <a:pos x="1649" y="1979"/>
              </a:cxn>
              <a:cxn ang="0">
                <a:pos x="1592" y="2090"/>
              </a:cxn>
              <a:cxn ang="0">
                <a:pos x="1547" y="2204"/>
              </a:cxn>
              <a:cxn ang="0">
                <a:pos x="1516" y="2323"/>
              </a:cxn>
              <a:cxn ang="0">
                <a:pos x="1505" y="2447"/>
              </a:cxn>
              <a:cxn ang="0">
                <a:pos x="1496" y="2503"/>
              </a:cxn>
              <a:cxn ang="0">
                <a:pos x="1481" y="2535"/>
              </a:cxn>
              <a:cxn ang="0">
                <a:pos x="1456" y="2557"/>
              </a:cxn>
              <a:cxn ang="0">
                <a:pos x="1424" y="2566"/>
              </a:cxn>
              <a:cxn ang="0">
                <a:pos x="615" y="2564"/>
              </a:cxn>
              <a:cxn ang="0">
                <a:pos x="586" y="2548"/>
              </a:cxn>
              <a:cxn ang="0">
                <a:pos x="567" y="2520"/>
              </a:cxn>
              <a:cxn ang="0">
                <a:pos x="553" y="2475"/>
              </a:cxn>
              <a:cxn ang="0">
                <a:pos x="549" y="2387"/>
              </a:cxn>
              <a:cxn ang="0">
                <a:pos x="531" y="2270"/>
              </a:cxn>
              <a:cxn ang="0">
                <a:pos x="497" y="2158"/>
              </a:cxn>
              <a:cxn ang="0">
                <a:pos x="449" y="2050"/>
              </a:cxn>
              <a:cxn ang="0">
                <a:pos x="393" y="1944"/>
              </a:cxn>
              <a:cxn ang="0">
                <a:pos x="329" y="1838"/>
              </a:cxn>
              <a:cxn ang="0">
                <a:pos x="229" y="1680"/>
              </a:cxn>
              <a:cxn ang="0">
                <a:pos x="165" y="1572"/>
              </a:cxn>
              <a:cxn ang="0">
                <a:pos x="106" y="1460"/>
              </a:cxn>
              <a:cxn ang="0">
                <a:pos x="58" y="1345"/>
              </a:cxn>
              <a:cxn ang="0">
                <a:pos x="22" y="1224"/>
              </a:cxn>
              <a:cxn ang="0">
                <a:pos x="3" y="1095"/>
              </a:cxn>
              <a:cxn ang="0">
                <a:pos x="3" y="948"/>
              </a:cxn>
              <a:cxn ang="0">
                <a:pos x="27" y="793"/>
              </a:cxn>
              <a:cxn ang="0">
                <a:pos x="74" y="646"/>
              </a:cxn>
              <a:cxn ang="0">
                <a:pos x="140" y="509"/>
              </a:cxn>
              <a:cxn ang="0">
                <a:pos x="226" y="385"/>
              </a:cxn>
              <a:cxn ang="0">
                <a:pos x="329" y="275"/>
              </a:cxn>
              <a:cxn ang="0">
                <a:pos x="445" y="181"/>
              </a:cxn>
              <a:cxn ang="0">
                <a:pos x="576" y="105"/>
              </a:cxn>
              <a:cxn ang="0">
                <a:pos x="718" y="48"/>
              </a:cxn>
              <a:cxn ang="0">
                <a:pos x="869" y="12"/>
              </a:cxn>
              <a:cxn ang="0">
                <a:pos x="1028" y="0"/>
              </a:cxn>
            </a:cxnLst>
            <a:rect l="0" t="0" r="r" b="b"/>
            <a:pathLst>
              <a:path w="2057" h="2566">
                <a:moveTo>
                  <a:pt x="1028" y="0"/>
                </a:moveTo>
                <a:lnTo>
                  <a:pt x="1109" y="3"/>
                </a:lnTo>
                <a:lnTo>
                  <a:pt x="1188" y="12"/>
                </a:lnTo>
                <a:lnTo>
                  <a:pt x="1264" y="27"/>
                </a:lnTo>
                <a:lnTo>
                  <a:pt x="1339" y="48"/>
                </a:lnTo>
                <a:lnTo>
                  <a:pt x="1411" y="74"/>
                </a:lnTo>
                <a:lnTo>
                  <a:pt x="1481" y="105"/>
                </a:lnTo>
                <a:lnTo>
                  <a:pt x="1548" y="140"/>
                </a:lnTo>
                <a:lnTo>
                  <a:pt x="1612" y="181"/>
                </a:lnTo>
                <a:lnTo>
                  <a:pt x="1671" y="226"/>
                </a:lnTo>
                <a:lnTo>
                  <a:pt x="1728" y="275"/>
                </a:lnTo>
                <a:lnTo>
                  <a:pt x="1782" y="329"/>
                </a:lnTo>
                <a:lnTo>
                  <a:pt x="1831" y="385"/>
                </a:lnTo>
                <a:lnTo>
                  <a:pt x="1876" y="445"/>
                </a:lnTo>
                <a:lnTo>
                  <a:pt x="1917" y="509"/>
                </a:lnTo>
                <a:lnTo>
                  <a:pt x="1952" y="576"/>
                </a:lnTo>
                <a:lnTo>
                  <a:pt x="1983" y="646"/>
                </a:lnTo>
                <a:lnTo>
                  <a:pt x="2009" y="718"/>
                </a:lnTo>
                <a:lnTo>
                  <a:pt x="2030" y="793"/>
                </a:lnTo>
                <a:lnTo>
                  <a:pt x="2045" y="869"/>
                </a:lnTo>
                <a:lnTo>
                  <a:pt x="2054" y="948"/>
                </a:lnTo>
                <a:lnTo>
                  <a:pt x="2057" y="1028"/>
                </a:lnTo>
                <a:lnTo>
                  <a:pt x="2054" y="1098"/>
                </a:lnTo>
                <a:lnTo>
                  <a:pt x="2046" y="1166"/>
                </a:lnTo>
                <a:lnTo>
                  <a:pt x="2034" y="1231"/>
                </a:lnTo>
                <a:lnTo>
                  <a:pt x="2016" y="1295"/>
                </a:lnTo>
                <a:lnTo>
                  <a:pt x="1995" y="1357"/>
                </a:lnTo>
                <a:lnTo>
                  <a:pt x="1971" y="1418"/>
                </a:lnTo>
                <a:lnTo>
                  <a:pt x="1944" y="1477"/>
                </a:lnTo>
                <a:lnTo>
                  <a:pt x="1915" y="1535"/>
                </a:lnTo>
                <a:lnTo>
                  <a:pt x="1883" y="1592"/>
                </a:lnTo>
                <a:lnTo>
                  <a:pt x="1850" y="1649"/>
                </a:lnTo>
                <a:lnTo>
                  <a:pt x="1817" y="1705"/>
                </a:lnTo>
                <a:lnTo>
                  <a:pt x="1748" y="1814"/>
                </a:lnTo>
                <a:lnTo>
                  <a:pt x="1681" y="1924"/>
                </a:lnTo>
                <a:lnTo>
                  <a:pt x="1649" y="1979"/>
                </a:lnTo>
                <a:lnTo>
                  <a:pt x="1620" y="2034"/>
                </a:lnTo>
                <a:lnTo>
                  <a:pt x="1592" y="2090"/>
                </a:lnTo>
                <a:lnTo>
                  <a:pt x="1568" y="2147"/>
                </a:lnTo>
                <a:lnTo>
                  <a:pt x="1547" y="2204"/>
                </a:lnTo>
                <a:lnTo>
                  <a:pt x="1529" y="2263"/>
                </a:lnTo>
                <a:lnTo>
                  <a:pt x="1516" y="2323"/>
                </a:lnTo>
                <a:lnTo>
                  <a:pt x="1508" y="2384"/>
                </a:lnTo>
                <a:lnTo>
                  <a:pt x="1505" y="2447"/>
                </a:lnTo>
                <a:lnTo>
                  <a:pt x="1503" y="2475"/>
                </a:lnTo>
                <a:lnTo>
                  <a:pt x="1496" y="2503"/>
                </a:lnTo>
                <a:lnTo>
                  <a:pt x="1489" y="2520"/>
                </a:lnTo>
                <a:lnTo>
                  <a:pt x="1481" y="2535"/>
                </a:lnTo>
                <a:lnTo>
                  <a:pt x="1470" y="2548"/>
                </a:lnTo>
                <a:lnTo>
                  <a:pt x="1456" y="2557"/>
                </a:lnTo>
                <a:lnTo>
                  <a:pt x="1441" y="2564"/>
                </a:lnTo>
                <a:lnTo>
                  <a:pt x="1424" y="2566"/>
                </a:lnTo>
                <a:lnTo>
                  <a:pt x="632" y="2566"/>
                </a:lnTo>
                <a:lnTo>
                  <a:pt x="615" y="2564"/>
                </a:lnTo>
                <a:lnTo>
                  <a:pt x="599" y="2557"/>
                </a:lnTo>
                <a:lnTo>
                  <a:pt x="586" y="2548"/>
                </a:lnTo>
                <a:lnTo>
                  <a:pt x="575" y="2535"/>
                </a:lnTo>
                <a:lnTo>
                  <a:pt x="567" y="2520"/>
                </a:lnTo>
                <a:lnTo>
                  <a:pt x="560" y="2503"/>
                </a:lnTo>
                <a:lnTo>
                  <a:pt x="553" y="2475"/>
                </a:lnTo>
                <a:lnTo>
                  <a:pt x="551" y="2447"/>
                </a:lnTo>
                <a:lnTo>
                  <a:pt x="549" y="2387"/>
                </a:lnTo>
                <a:lnTo>
                  <a:pt x="543" y="2327"/>
                </a:lnTo>
                <a:lnTo>
                  <a:pt x="531" y="2270"/>
                </a:lnTo>
                <a:lnTo>
                  <a:pt x="516" y="2214"/>
                </a:lnTo>
                <a:lnTo>
                  <a:pt x="497" y="2158"/>
                </a:lnTo>
                <a:lnTo>
                  <a:pt x="475" y="2104"/>
                </a:lnTo>
                <a:lnTo>
                  <a:pt x="449" y="2050"/>
                </a:lnTo>
                <a:lnTo>
                  <a:pt x="422" y="1997"/>
                </a:lnTo>
                <a:lnTo>
                  <a:pt x="393" y="1944"/>
                </a:lnTo>
                <a:lnTo>
                  <a:pt x="361" y="1891"/>
                </a:lnTo>
                <a:lnTo>
                  <a:pt x="329" y="1838"/>
                </a:lnTo>
                <a:lnTo>
                  <a:pt x="262" y="1733"/>
                </a:lnTo>
                <a:lnTo>
                  <a:pt x="229" y="1680"/>
                </a:lnTo>
                <a:lnTo>
                  <a:pt x="197" y="1626"/>
                </a:lnTo>
                <a:lnTo>
                  <a:pt x="165" y="1572"/>
                </a:lnTo>
                <a:lnTo>
                  <a:pt x="135" y="1517"/>
                </a:lnTo>
                <a:lnTo>
                  <a:pt x="106" y="1460"/>
                </a:lnTo>
                <a:lnTo>
                  <a:pt x="81" y="1403"/>
                </a:lnTo>
                <a:lnTo>
                  <a:pt x="58" y="1345"/>
                </a:lnTo>
                <a:lnTo>
                  <a:pt x="39" y="1285"/>
                </a:lnTo>
                <a:lnTo>
                  <a:pt x="22" y="1224"/>
                </a:lnTo>
                <a:lnTo>
                  <a:pt x="10" y="1160"/>
                </a:lnTo>
                <a:lnTo>
                  <a:pt x="3" y="1095"/>
                </a:lnTo>
                <a:lnTo>
                  <a:pt x="0" y="1028"/>
                </a:lnTo>
                <a:lnTo>
                  <a:pt x="3" y="948"/>
                </a:lnTo>
                <a:lnTo>
                  <a:pt x="12" y="869"/>
                </a:lnTo>
                <a:lnTo>
                  <a:pt x="27" y="793"/>
                </a:lnTo>
                <a:lnTo>
                  <a:pt x="48" y="718"/>
                </a:lnTo>
                <a:lnTo>
                  <a:pt x="74" y="646"/>
                </a:lnTo>
                <a:lnTo>
                  <a:pt x="104" y="576"/>
                </a:lnTo>
                <a:lnTo>
                  <a:pt x="140" y="509"/>
                </a:lnTo>
                <a:lnTo>
                  <a:pt x="181" y="445"/>
                </a:lnTo>
                <a:lnTo>
                  <a:pt x="226" y="385"/>
                </a:lnTo>
                <a:lnTo>
                  <a:pt x="275" y="329"/>
                </a:lnTo>
                <a:lnTo>
                  <a:pt x="329" y="275"/>
                </a:lnTo>
                <a:lnTo>
                  <a:pt x="385" y="226"/>
                </a:lnTo>
                <a:lnTo>
                  <a:pt x="445" y="181"/>
                </a:lnTo>
                <a:lnTo>
                  <a:pt x="509" y="140"/>
                </a:lnTo>
                <a:lnTo>
                  <a:pt x="576" y="105"/>
                </a:lnTo>
                <a:lnTo>
                  <a:pt x="646" y="74"/>
                </a:lnTo>
                <a:lnTo>
                  <a:pt x="718" y="48"/>
                </a:lnTo>
                <a:lnTo>
                  <a:pt x="793" y="27"/>
                </a:lnTo>
                <a:lnTo>
                  <a:pt x="869" y="12"/>
                </a:lnTo>
                <a:lnTo>
                  <a:pt x="948" y="3"/>
                </a:lnTo>
                <a:lnTo>
                  <a:pt x="1028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57" name="ïṣḻiďê"/>
          <p:cNvSpPr/>
          <p:nvPr/>
        </p:nvSpPr>
        <p:spPr bwMode="auto">
          <a:xfrm>
            <a:off x="9324828" y="4027376"/>
            <a:ext cx="145381" cy="239135"/>
          </a:xfrm>
          <a:custGeom>
            <a:avLst/>
            <a:gdLst/>
            <a:ahLst/>
            <a:cxnLst>
              <a:cxn ang="0">
                <a:pos x="228" y="0"/>
              </a:cxn>
              <a:cxn ang="0">
                <a:pos x="265" y="3"/>
              </a:cxn>
              <a:cxn ang="0">
                <a:pos x="300" y="10"/>
              </a:cxn>
              <a:cxn ang="0">
                <a:pos x="333" y="22"/>
              </a:cxn>
              <a:cxn ang="0">
                <a:pos x="362" y="39"/>
              </a:cxn>
              <a:cxn ang="0">
                <a:pos x="390" y="59"/>
              </a:cxn>
              <a:cxn ang="0">
                <a:pos x="412" y="82"/>
              </a:cxn>
              <a:cxn ang="0">
                <a:pos x="430" y="108"/>
              </a:cxn>
              <a:cxn ang="0">
                <a:pos x="444" y="137"/>
              </a:cxn>
              <a:cxn ang="0">
                <a:pos x="453" y="167"/>
              </a:cxn>
              <a:cxn ang="0">
                <a:pos x="456" y="200"/>
              </a:cxn>
              <a:cxn ang="0">
                <a:pos x="456" y="748"/>
              </a:cxn>
              <a:cxn ang="0">
                <a:pos x="0" y="748"/>
              </a:cxn>
              <a:cxn ang="0">
                <a:pos x="0" y="200"/>
              </a:cxn>
              <a:cxn ang="0">
                <a:pos x="3" y="167"/>
              </a:cxn>
              <a:cxn ang="0">
                <a:pos x="11" y="137"/>
              </a:cxn>
              <a:cxn ang="0">
                <a:pos x="26" y="108"/>
              </a:cxn>
              <a:cxn ang="0">
                <a:pos x="44" y="82"/>
              </a:cxn>
              <a:cxn ang="0">
                <a:pos x="67" y="59"/>
              </a:cxn>
              <a:cxn ang="0">
                <a:pos x="94" y="39"/>
              </a:cxn>
              <a:cxn ang="0">
                <a:pos x="124" y="22"/>
              </a:cxn>
              <a:cxn ang="0">
                <a:pos x="156" y="10"/>
              </a:cxn>
              <a:cxn ang="0">
                <a:pos x="192" y="3"/>
              </a:cxn>
              <a:cxn ang="0">
                <a:pos x="228" y="0"/>
              </a:cxn>
            </a:cxnLst>
            <a:rect l="0" t="0" r="r" b="b"/>
            <a:pathLst>
              <a:path w="456" h="748">
                <a:moveTo>
                  <a:pt x="228" y="0"/>
                </a:moveTo>
                <a:lnTo>
                  <a:pt x="265" y="3"/>
                </a:lnTo>
                <a:lnTo>
                  <a:pt x="300" y="10"/>
                </a:lnTo>
                <a:lnTo>
                  <a:pt x="333" y="22"/>
                </a:lnTo>
                <a:lnTo>
                  <a:pt x="362" y="39"/>
                </a:lnTo>
                <a:lnTo>
                  <a:pt x="390" y="59"/>
                </a:lnTo>
                <a:lnTo>
                  <a:pt x="412" y="82"/>
                </a:lnTo>
                <a:lnTo>
                  <a:pt x="430" y="108"/>
                </a:lnTo>
                <a:lnTo>
                  <a:pt x="444" y="137"/>
                </a:lnTo>
                <a:lnTo>
                  <a:pt x="453" y="167"/>
                </a:lnTo>
                <a:lnTo>
                  <a:pt x="456" y="200"/>
                </a:lnTo>
                <a:lnTo>
                  <a:pt x="456" y="748"/>
                </a:lnTo>
                <a:lnTo>
                  <a:pt x="0" y="748"/>
                </a:lnTo>
                <a:lnTo>
                  <a:pt x="0" y="200"/>
                </a:lnTo>
                <a:lnTo>
                  <a:pt x="3" y="167"/>
                </a:lnTo>
                <a:lnTo>
                  <a:pt x="11" y="137"/>
                </a:lnTo>
                <a:lnTo>
                  <a:pt x="26" y="108"/>
                </a:lnTo>
                <a:lnTo>
                  <a:pt x="44" y="82"/>
                </a:lnTo>
                <a:lnTo>
                  <a:pt x="67" y="59"/>
                </a:lnTo>
                <a:lnTo>
                  <a:pt x="94" y="39"/>
                </a:lnTo>
                <a:lnTo>
                  <a:pt x="124" y="22"/>
                </a:lnTo>
                <a:lnTo>
                  <a:pt x="156" y="10"/>
                </a:lnTo>
                <a:lnTo>
                  <a:pt x="192" y="3"/>
                </a:lnTo>
                <a:lnTo>
                  <a:pt x="228" y="0"/>
                </a:lnTo>
                <a:close/>
              </a:path>
            </a:pathLst>
          </a:custGeom>
          <a:solidFill>
            <a:srgbClr val="E1E8E7"/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58" name="îṡḷîḍe"/>
          <p:cNvSpPr/>
          <p:nvPr/>
        </p:nvSpPr>
        <p:spPr bwMode="auto">
          <a:xfrm>
            <a:off x="9248008" y="4221905"/>
            <a:ext cx="299021" cy="44605"/>
          </a:xfrm>
          <a:custGeom>
            <a:avLst/>
            <a:gdLst>
              <a:gd name="T0" fmla="*/ 696 w 936"/>
              <a:gd name="T1" fmla="*/ 0 h 140"/>
              <a:gd name="T2" fmla="*/ 747 w 936"/>
              <a:gd name="T3" fmla="*/ 10 h 140"/>
              <a:gd name="T4" fmla="*/ 794 w 936"/>
              <a:gd name="T5" fmla="*/ 20 h 140"/>
              <a:gd name="T6" fmla="*/ 838 w 936"/>
              <a:gd name="T7" fmla="*/ 33 h 140"/>
              <a:gd name="T8" fmla="*/ 876 w 936"/>
              <a:gd name="T9" fmla="*/ 46 h 140"/>
              <a:gd name="T10" fmla="*/ 909 w 936"/>
              <a:gd name="T11" fmla="*/ 60 h 140"/>
              <a:gd name="T12" fmla="*/ 936 w 936"/>
              <a:gd name="T13" fmla="*/ 77 h 140"/>
              <a:gd name="T14" fmla="*/ 929 w 936"/>
              <a:gd name="T15" fmla="*/ 94 h 140"/>
              <a:gd name="T16" fmla="*/ 921 w 936"/>
              <a:gd name="T17" fmla="*/ 109 h 140"/>
              <a:gd name="T18" fmla="*/ 910 w 936"/>
              <a:gd name="T19" fmla="*/ 122 h 140"/>
              <a:gd name="T20" fmla="*/ 896 w 936"/>
              <a:gd name="T21" fmla="*/ 131 h 140"/>
              <a:gd name="T22" fmla="*/ 881 w 936"/>
              <a:gd name="T23" fmla="*/ 138 h 140"/>
              <a:gd name="T24" fmla="*/ 864 w 936"/>
              <a:gd name="T25" fmla="*/ 140 h 140"/>
              <a:gd name="T26" fmla="*/ 696 w 936"/>
              <a:gd name="T27" fmla="*/ 140 h 140"/>
              <a:gd name="T28" fmla="*/ 696 w 936"/>
              <a:gd name="T29" fmla="*/ 0 h 140"/>
              <a:gd name="T30" fmla="*/ 240 w 936"/>
              <a:gd name="T31" fmla="*/ 0 h 140"/>
              <a:gd name="T32" fmla="*/ 240 w 936"/>
              <a:gd name="T33" fmla="*/ 140 h 140"/>
              <a:gd name="T34" fmla="*/ 72 w 936"/>
              <a:gd name="T35" fmla="*/ 140 h 140"/>
              <a:gd name="T36" fmla="*/ 55 w 936"/>
              <a:gd name="T37" fmla="*/ 138 h 140"/>
              <a:gd name="T38" fmla="*/ 39 w 936"/>
              <a:gd name="T39" fmla="*/ 131 h 140"/>
              <a:gd name="T40" fmla="*/ 26 w 936"/>
              <a:gd name="T41" fmla="*/ 122 h 140"/>
              <a:gd name="T42" fmla="*/ 15 w 936"/>
              <a:gd name="T43" fmla="*/ 109 h 140"/>
              <a:gd name="T44" fmla="*/ 7 w 936"/>
              <a:gd name="T45" fmla="*/ 94 h 140"/>
              <a:gd name="T46" fmla="*/ 0 w 936"/>
              <a:gd name="T47" fmla="*/ 77 h 140"/>
              <a:gd name="T48" fmla="*/ 27 w 936"/>
              <a:gd name="T49" fmla="*/ 60 h 140"/>
              <a:gd name="T50" fmla="*/ 60 w 936"/>
              <a:gd name="T51" fmla="*/ 46 h 140"/>
              <a:gd name="T52" fmla="*/ 98 w 936"/>
              <a:gd name="T53" fmla="*/ 33 h 140"/>
              <a:gd name="T54" fmla="*/ 142 w 936"/>
              <a:gd name="T55" fmla="*/ 20 h 140"/>
              <a:gd name="T56" fmla="*/ 189 w 936"/>
              <a:gd name="T57" fmla="*/ 10 h 140"/>
              <a:gd name="T58" fmla="*/ 240 w 936"/>
              <a:gd name="T59" fmla="*/ 0 h 14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936"/>
              <a:gd name="T91" fmla="*/ 0 h 140"/>
              <a:gd name="T92" fmla="*/ 936 w 936"/>
              <a:gd name="T93" fmla="*/ 140 h 14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936" h="140">
                <a:moveTo>
                  <a:pt x="696" y="0"/>
                </a:moveTo>
                <a:lnTo>
                  <a:pt x="747" y="10"/>
                </a:lnTo>
                <a:lnTo>
                  <a:pt x="794" y="20"/>
                </a:lnTo>
                <a:lnTo>
                  <a:pt x="838" y="33"/>
                </a:lnTo>
                <a:lnTo>
                  <a:pt x="876" y="46"/>
                </a:lnTo>
                <a:lnTo>
                  <a:pt x="909" y="60"/>
                </a:lnTo>
                <a:lnTo>
                  <a:pt x="936" y="77"/>
                </a:lnTo>
                <a:lnTo>
                  <a:pt x="929" y="94"/>
                </a:lnTo>
                <a:lnTo>
                  <a:pt x="921" y="109"/>
                </a:lnTo>
                <a:lnTo>
                  <a:pt x="910" y="122"/>
                </a:lnTo>
                <a:lnTo>
                  <a:pt x="896" y="131"/>
                </a:lnTo>
                <a:lnTo>
                  <a:pt x="881" y="138"/>
                </a:lnTo>
                <a:lnTo>
                  <a:pt x="864" y="140"/>
                </a:lnTo>
                <a:lnTo>
                  <a:pt x="696" y="140"/>
                </a:lnTo>
                <a:lnTo>
                  <a:pt x="696" y="0"/>
                </a:lnTo>
                <a:close/>
                <a:moveTo>
                  <a:pt x="240" y="0"/>
                </a:moveTo>
                <a:lnTo>
                  <a:pt x="240" y="140"/>
                </a:lnTo>
                <a:lnTo>
                  <a:pt x="72" y="140"/>
                </a:lnTo>
                <a:lnTo>
                  <a:pt x="55" y="138"/>
                </a:lnTo>
                <a:lnTo>
                  <a:pt x="39" y="131"/>
                </a:lnTo>
                <a:lnTo>
                  <a:pt x="26" y="122"/>
                </a:lnTo>
                <a:lnTo>
                  <a:pt x="15" y="109"/>
                </a:lnTo>
                <a:lnTo>
                  <a:pt x="7" y="94"/>
                </a:lnTo>
                <a:lnTo>
                  <a:pt x="0" y="77"/>
                </a:lnTo>
                <a:lnTo>
                  <a:pt x="27" y="60"/>
                </a:lnTo>
                <a:lnTo>
                  <a:pt x="60" y="46"/>
                </a:lnTo>
                <a:lnTo>
                  <a:pt x="98" y="33"/>
                </a:lnTo>
                <a:lnTo>
                  <a:pt x="142" y="20"/>
                </a:lnTo>
                <a:lnTo>
                  <a:pt x="189" y="10"/>
                </a:lnTo>
                <a:lnTo>
                  <a:pt x="24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59" name="íṥlide"/>
          <p:cNvSpPr/>
          <p:nvPr/>
        </p:nvSpPr>
        <p:spPr bwMode="auto">
          <a:xfrm>
            <a:off x="9324828" y="4216949"/>
            <a:ext cx="145381" cy="49562"/>
          </a:xfrm>
          <a:custGeom>
            <a:avLst/>
            <a:gdLst>
              <a:gd name="T0" fmla="*/ 297 w 456"/>
              <a:gd name="T1" fmla="*/ 0 h 155"/>
              <a:gd name="T2" fmla="*/ 352 w 456"/>
              <a:gd name="T3" fmla="*/ 4 h 155"/>
              <a:gd name="T4" fmla="*/ 405 w 456"/>
              <a:gd name="T5" fmla="*/ 9 h 155"/>
              <a:gd name="T6" fmla="*/ 456 w 456"/>
              <a:gd name="T7" fmla="*/ 15 h 155"/>
              <a:gd name="T8" fmla="*/ 456 w 456"/>
              <a:gd name="T9" fmla="*/ 155 h 155"/>
              <a:gd name="T10" fmla="*/ 297 w 456"/>
              <a:gd name="T11" fmla="*/ 155 h 155"/>
              <a:gd name="T12" fmla="*/ 297 w 456"/>
              <a:gd name="T13" fmla="*/ 0 h 155"/>
              <a:gd name="T14" fmla="*/ 159 w 456"/>
              <a:gd name="T15" fmla="*/ 0 h 155"/>
              <a:gd name="T16" fmla="*/ 159 w 456"/>
              <a:gd name="T17" fmla="*/ 155 h 155"/>
              <a:gd name="T18" fmla="*/ 0 w 456"/>
              <a:gd name="T19" fmla="*/ 155 h 155"/>
              <a:gd name="T20" fmla="*/ 0 w 456"/>
              <a:gd name="T21" fmla="*/ 15 h 155"/>
              <a:gd name="T22" fmla="*/ 51 w 456"/>
              <a:gd name="T23" fmla="*/ 9 h 155"/>
              <a:gd name="T24" fmla="*/ 104 w 456"/>
              <a:gd name="T25" fmla="*/ 4 h 155"/>
              <a:gd name="T26" fmla="*/ 159 w 456"/>
              <a:gd name="T27" fmla="*/ 0 h 15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56"/>
              <a:gd name="T43" fmla="*/ 0 h 155"/>
              <a:gd name="T44" fmla="*/ 456 w 456"/>
              <a:gd name="T45" fmla="*/ 155 h 15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56" h="155">
                <a:moveTo>
                  <a:pt x="297" y="0"/>
                </a:moveTo>
                <a:lnTo>
                  <a:pt x="352" y="4"/>
                </a:lnTo>
                <a:lnTo>
                  <a:pt x="405" y="9"/>
                </a:lnTo>
                <a:lnTo>
                  <a:pt x="456" y="15"/>
                </a:lnTo>
                <a:lnTo>
                  <a:pt x="456" y="155"/>
                </a:lnTo>
                <a:lnTo>
                  <a:pt x="297" y="155"/>
                </a:lnTo>
                <a:lnTo>
                  <a:pt x="297" y="0"/>
                </a:lnTo>
                <a:close/>
                <a:moveTo>
                  <a:pt x="159" y="0"/>
                </a:moveTo>
                <a:lnTo>
                  <a:pt x="159" y="155"/>
                </a:lnTo>
                <a:lnTo>
                  <a:pt x="0" y="155"/>
                </a:lnTo>
                <a:lnTo>
                  <a:pt x="0" y="15"/>
                </a:lnTo>
                <a:lnTo>
                  <a:pt x="51" y="9"/>
                </a:lnTo>
                <a:lnTo>
                  <a:pt x="104" y="4"/>
                </a:lnTo>
                <a:lnTo>
                  <a:pt x="15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60" name="iṧlîdè"/>
          <p:cNvSpPr/>
          <p:nvPr/>
        </p:nvSpPr>
        <p:spPr bwMode="auto">
          <a:xfrm>
            <a:off x="9375629" y="4216536"/>
            <a:ext cx="43779" cy="49975"/>
          </a:xfrm>
          <a:custGeom>
            <a:avLst/>
            <a:gdLst>
              <a:gd name="T0" fmla="*/ 69 w 138"/>
              <a:gd name="T1" fmla="*/ 0 h 156"/>
              <a:gd name="T2" fmla="*/ 104 w 138"/>
              <a:gd name="T3" fmla="*/ 1 h 156"/>
              <a:gd name="T4" fmla="*/ 138 w 138"/>
              <a:gd name="T5" fmla="*/ 1 h 156"/>
              <a:gd name="T6" fmla="*/ 138 w 138"/>
              <a:gd name="T7" fmla="*/ 156 h 156"/>
              <a:gd name="T8" fmla="*/ 0 w 138"/>
              <a:gd name="T9" fmla="*/ 156 h 156"/>
              <a:gd name="T10" fmla="*/ 0 w 138"/>
              <a:gd name="T11" fmla="*/ 1 h 156"/>
              <a:gd name="T12" fmla="*/ 35 w 138"/>
              <a:gd name="T13" fmla="*/ 1 h 156"/>
              <a:gd name="T14" fmla="*/ 69 w 138"/>
              <a:gd name="T15" fmla="*/ 0 h 1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8"/>
              <a:gd name="T25" fmla="*/ 0 h 156"/>
              <a:gd name="T26" fmla="*/ 138 w 138"/>
              <a:gd name="T27" fmla="*/ 156 h 1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8" h="156">
                <a:moveTo>
                  <a:pt x="69" y="0"/>
                </a:moveTo>
                <a:lnTo>
                  <a:pt x="104" y="1"/>
                </a:lnTo>
                <a:lnTo>
                  <a:pt x="138" y="1"/>
                </a:lnTo>
                <a:lnTo>
                  <a:pt x="138" y="156"/>
                </a:lnTo>
                <a:lnTo>
                  <a:pt x="0" y="156"/>
                </a:lnTo>
                <a:lnTo>
                  <a:pt x="0" y="1"/>
                </a:lnTo>
                <a:lnTo>
                  <a:pt x="35" y="1"/>
                </a:lnTo>
                <a:lnTo>
                  <a:pt x="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61" name="î$ļidé"/>
          <p:cNvSpPr/>
          <p:nvPr/>
        </p:nvSpPr>
        <p:spPr>
          <a:xfrm>
            <a:off x="9443878" y="3825130"/>
            <a:ext cx="23528" cy="2683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cxnSp>
        <p:nvCxnSpPr>
          <p:cNvPr id="62" name="Straight Connector 68"/>
          <p:cNvCxnSpPr/>
          <p:nvPr/>
        </p:nvCxnSpPr>
        <p:spPr>
          <a:xfrm>
            <a:off x="9328592" y="3826427"/>
            <a:ext cx="11193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ïṡľiḑe"/>
          <p:cNvSpPr/>
          <p:nvPr/>
        </p:nvSpPr>
        <p:spPr>
          <a:xfrm>
            <a:off x="9324694" y="3826427"/>
            <a:ext cx="23528" cy="26832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64" name="í$ļiḋé"/>
          <p:cNvSpPr/>
          <p:nvPr/>
        </p:nvSpPr>
        <p:spPr bwMode="auto">
          <a:xfrm>
            <a:off x="9345043" y="3979880"/>
            <a:ext cx="106850" cy="276515"/>
          </a:xfrm>
          <a:custGeom>
            <a:avLst/>
            <a:gdLst>
              <a:gd name="T0" fmla="*/ 2147483647 w 138"/>
              <a:gd name="T1" fmla="*/ 0 h 1202"/>
              <a:gd name="T2" fmla="*/ 2147483647 w 138"/>
              <a:gd name="T3" fmla="*/ 2147483647 h 1202"/>
              <a:gd name="T4" fmla="*/ 2147483647 w 138"/>
              <a:gd name="T5" fmla="*/ 2147483647 h 1202"/>
              <a:gd name="T6" fmla="*/ 2147483647 w 138"/>
              <a:gd name="T7" fmla="*/ 2147483647 h 1202"/>
              <a:gd name="T8" fmla="*/ 2147483647 w 138"/>
              <a:gd name="T9" fmla="*/ 2147483647 h 1202"/>
              <a:gd name="T10" fmla="*/ 2147483647 w 138"/>
              <a:gd name="T11" fmla="*/ 2147483647 h 1202"/>
              <a:gd name="T12" fmla="*/ 2147483647 w 138"/>
              <a:gd name="T13" fmla="*/ 2147483647 h 1202"/>
              <a:gd name="T14" fmla="*/ 2147483647 w 138"/>
              <a:gd name="T15" fmla="*/ 2147483647 h 1202"/>
              <a:gd name="T16" fmla="*/ 2147483647 w 138"/>
              <a:gd name="T17" fmla="*/ 2147483647 h 1202"/>
              <a:gd name="T18" fmla="*/ 0 w 138"/>
              <a:gd name="T19" fmla="*/ 2147483647 h 1202"/>
              <a:gd name="T20" fmla="*/ 0 w 138"/>
              <a:gd name="T21" fmla="*/ 2147483647 h 1202"/>
              <a:gd name="T22" fmla="*/ 2147483647 w 138"/>
              <a:gd name="T23" fmla="*/ 2147483647 h 1202"/>
              <a:gd name="T24" fmla="*/ 2147483647 w 138"/>
              <a:gd name="T25" fmla="*/ 2147483647 h 1202"/>
              <a:gd name="T26" fmla="*/ 2147483647 w 138"/>
              <a:gd name="T27" fmla="*/ 2147483647 h 1202"/>
              <a:gd name="T28" fmla="*/ 2147483647 w 138"/>
              <a:gd name="T29" fmla="*/ 2147483647 h 1202"/>
              <a:gd name="T30" fmla="*/ 2147483647 w 138"/>
              <a:gd name="T31" fmla="*/ 2147483647 h 1202"/>
              <a:gd name="T32" fmla="*/ 2147483647 w 138"/>
              <a:gd name="T33" fmla="*/ 2147483647 h 1202"/>
              <a:gd name="T34" fmla="*/ 2147483647 w 138"/>
              <a:gd name="T35" fmla="*/ 0 h 120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8"/>
              <a:gd name="T55" fmla="*/ 0 h 1202"/>
              <a:gd name="T56" fmla="*/ 138 w 138"/>
              <a:gd name="T57" fmla="*/ 1202 h 120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8" h="1202">
                <a:moveTo>
                  <a:pt x="69" y="0"/>
                </a:moveTo>
                <a:lnTo>
                  <a:pt x="85" y="3"/>
                </a:lnTo>
                <a:lnTo>
                  <a:pt x="100" y="13"/>
                </a:lnTo>
                <a:lnTo>
                  <a:pt x="112" y="28"/>
                </a:lnTo>
                <a:lnTo>
                  <a:pt x="123" y="49"/>
                </a:lnTo>
                <a:lnTo>
                  <a:pt x="131" y="72"/>
                </a:lnTo>
                <a:lnTo>
                  <a:pt x="136" y="99"/>
                </a:lnTo>
                <a:lnTo>
                  <a:pt x="138" y="129"/>
                </a:lnTo>
                <a:lnTo>
                  <a:pt x="138" y="1202"/>
                </a:lnTo>
                <a:lnTo>
                  <a:pt x="0" y="1202"/>
                </a:lnTo>
                <a:lnTo>
                  <a:pt x="0" y="129"/>
                </a:lnTo>
                <a:lnTo>
                  <a:pt x="3" y="99"/>
                </a:lnTo>
                <a:lnTo>
                  <a:pt x="8" y="72"/>
                </a:lnTo>
                <a:lnTo>
                  <a:pt x="16" y="49"/>
                </a:lnTo>
                <a:lnTo>
                  <a:pt x="26" y="28"/>
                </a:lnTo>
                <a:lnTo>
                  <a:pt x="39" y="13"/>
                </a:lnTo>
                <a:lnTo>
                  <a:pt x="53" y="3"/>
                </a:lnTo>
                <a:lnTo>
                  <a:pt x="6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65" name="íṡḷíḑe"/>
          <p:cNvSpPr/>
          <p:nvPr/>
        </p:nvSpPr>
        <p:spPr bwMode="auto">
          <a:xfrm flipH="1">
            <a:off x="9328592" y="3979880"/>
            <a:ext cx="138814" cy="114875"/>
          </a:xfrm>
          <a:prstGeom prst="ellipse">
            <a:avLst/>
          </a:prstGeom>
          <a:gradFill rotWithShape="1">
            <a:gsLst>
              <a:gs pos="0">
                <a:srgbClr val="FFFCF9">
                  <a:alpha val="76999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9525">
            <a:noFill/>
            <a:round/>
          </a:ln>
        </p:spPr>
        <p:txBody>
          <a:bodyPr anchor="ctr"/>
          <a:lstStyle/>
          <a:p>
            <a:pPr algn="ctr"/>
          </a:p>
        </p:txBody>
      </p:sp>
      <p:cxnSp>
        <p:nvCxnSpPr>
          <p:cNvPr id="12" name="Straight Connector 72"/>
          <p:cNvCxnSpPr/>
          <p:nvPr/>
        </p:nvCxnSpPr>
        <p:spPr>
          <a:xfrm rot="10800000" flipV="1">
            <a:off x="2355767" y="5548030"/>
            <a:ext cx="7416824" cy="1"/>
          </a:xfrm>
          <a:prstGeom prst="line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 w="25400">
            <a:solidFill>
              <a:schemeClr val="bg2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3" name="iSļïḑê"/>
          <p:cNvSpPr/>
          <p:nvPr/>
        </p:nvSpPr>
        <p:spPr bwMode="auto">
          <a:xfrm flipH="1" flipV="1">
            <a:off x="3755095" y="5431268"/>
            <a:ext cx="199579" cy="199579"/>
          </a:xfrm>
          <a:custGeom>
            <a:avLst/>
            <a:gdLst/>
            <a:ahLst/>
            <a:cxnLst>
              <a:cxn ang="0">
                <a:pos x="107" y="1"/>
              </a:cxn>
              <a:cxn ang="0">
                <a:pos x="126" y="5"/>
              </a:cxn>
              <a:cxn ang="0">
                <a:pos x="143" y="12"/>
              </a:cxn>
              <a:cxn ang="0">
                <a:pos x="160" y="22"/>
              </a:cxn>
              <a:cxn ang="0">
                <a:pos x="173" y="37"/>
              </a:cxn>
              <a:cxn ang="0">
                <a:pos x="183" y="52"/>
              </a:cxn>
              <a:cxn ang="0">
                <a:pos x="190" y="69"/>
              </a:cxn>
              <a:cxn ang="0">
                <a:pos x="195" y="88"/>
              </a:cxn>
              <a:cxn ang="0">
                <a:pos x="195" y="108"/>
              </a:cxn>
              <a:cxn ang="0">
                <a:pos x="190" y="128"/>
              </a:cxn>
              <a:cxn ang="0">
                <a:pos x="183" y="145"/>
              </a:cxn>
              <a:cxn ang="0">
                <a:pos x="173" y="160"/>
              </a:cxn>
              <a:cxn ang="0">
                <a:pos x="160" y="173"/>
              </a:cxn>
              <a:cxn ang="0">
                <a:pos x="143" y="184"/>
              </a:cxn>
              <a:cxn ang="0">
                <a:pos x="126" y="192"/>
              </a:cxn>
              <a:cxn ang="0">
                <a:pos x="107" y="196"/>
              </a:cxn>
              <a:cxn ang="0">
                <a:pos x="87" y="196"/>
              </a:cxn>
              <a:cxn ang="0">
                <a:pos x="69" y="192"/>
              </a:cxn>
              <a:cxn ang="0">
                <a:pos x="51" y="184"/>
              </a:cxn>
              <a:cxn ang="0">
                <a:pos x="36" y="173"/>
              </a:cxn>
              <a:cxn ang="0">
                <a:pos x="22" y="160"/>
              </a:cxn>
              <a:cxn ang="0">
                <a:pos x="11" y="145"/>
              </a:cxn>
              <a:cxn ang="0">
                <a:pos x="4" y="128"/>
              </a:cxn>
              <a:cxn ang="0">
                <a:pos x="1" y="108"/>
              </a:cxn>
              <a:cxn ang="0">
                <a:pos x="1" y="88"/>
              </a:cxn>
              <a:cxn ang="0">
                <a:pos x="4" y="69"/>
              </a:cxn>
              <a:cxn ang="0">
                <a:pos x="11" y="52"/>
              </a:cxn>
              <a:cxn ang="0">
                <a:pos x="22" y="37"/>
              </a:cxn>
              <a:cxn ang="0">
                <a:pos x="36" y="22"/>
              </a:cxn>
              <a:cxn ang="0">
                <a:pos x="51" y="12"/>
              </a:cxn>
              <a:cxn ang="0">
                <a:pos x="69" y="5"/>
              </a:cxn>
              <a:cxn ang="0">
                <a:pos x="87" y="1"/>
              </a:cxn>
            </a:cxnLst>
            <a:rect l="0" t="0" r="r" b="b"/>
            <a:pathLst>
              <a:path w="195" h="196">
                <a:moveTo>
                  <a:pt x="98" y="0"/>
                </a:moveTo>
                <a:lnTo>
                  <a:pt x="107" y="1"/>
                </a:lnTo>
                <a:lnTo>
                  <a:pt x="117" y="3"/>
                </a:lnTo>
                <a:lnTo>
                  <a:pt x="126" y="5"/>
                </a:lnTo>
                <a:lnTo>
                  <a:pt x="135" y="8"/>
                </a:lnTo>
                <a:lnTo>
                  <a:pt x="143" y="12"/>
                </a:lnTo>
                <a:lnTo>
                  <a:pt x="152" y="18"/>
                </a:lnTo>
                <a:lnTo>
                  <a:pt x="160" y="22"/>
                </a:lnTo>
                <a:lnTo>
                  <a:pt x="167" y="30"/>
                </a:lnTo>
                <a:lnTo>
                  <a:pt x="173" y="37"/>
                </a:lnTo>
                <a:lnTo>
                  <a:pt x="179" y="44"/>
                </a:lnTo>
                <a:lnTo>
                  <a:pt x="183" y="52"/>
                </a:lnTo>
                <a:lnTo>
                  <a:pt x="188" y="60"/>
                </a:lnTo>
                <a:lnTo>
                  <a:pt x="190" y="69"/>
                </a:lnTo>
                <a:lnTo>
                  <a:pt x="193" y="79"/>
                </a:lnTo>
                <a:lnTo>
                  <a:pt x="195" y="88"/>
                </a:lnTo>
                <a:lnTo>
                  <a:pt x="195" y="99"/>
                </a:lnTo>
                <a:lnTo>
                  <a:pt x="195" y="108"/>
                </a:lnTo>
                <a:lnTo>
                  <a:pt x="193" y="118"/>
                </a:lnTo>
                <a:lnTo>
                  <a:pt x="190" y="128"/>
                </a:lnTo>
                <a:lnTo>
                  <a:pt x="188" y="136"/>
                </a:lnTo>
                <a:lnTo>
                  <a:pt x="183" y="145"/>
                </a:lnTo>
                <a:lnTo>
                  <a:pt x="179" y="153"/>
                </a:lnTo>
                <a:lnTo>
                  <a:pt x="173" y="160"/>
                </a:lnTo>
                <a:lnTo>
                  <a:pt x="167" y="168"/>
                </a:lnTo>
                <a:lnTo>
                  <a:pt x="160" y="173"/>
                </a:lnTo>
                <a:lnTo>
                  <a:pt x="152" y="179"/>
                </a:lnTo>
                <a:lnTo>
                  <a:pt x="143" y="184"/>
                </a:lnTo>
                <a:lnTo>
                  <a:pt x="135" y="189"/>
                </a:lnTo>
                <a:lnTo>
                  <a:pt x="126" y="192"/>
                </a:lnTo>
                <a:lnTo>
                  <a:pt x="117" y="194"/>
                </a:lnTo>
                <a:lnTo>
                  <a:pt x="107" y="196"/>
                </a:lnTo>
                <a:lnTo>
                  <a:pt x="98" y="196"/>
                </a:lnTo>
                <a:lnTo>
                  <a:pt x="87" y="196"/>
                </a:lnTo>
                <a:lnTo>
                  <a:pt x="78" y="194"/>
                </a:lnTo>
                <a:lnTo>
                  <a:pt x="69" y="192"/>
                </a:lnTo>
                <a:lnTo>
                  <a:pt x="59" y="189"/>
                </a:lnTo>
                <a:lnTo>
                  <a:pt x="51" y="184"/>
                </a:lnTo>
                <a:lnTo>
                  <a:pt x="43" y="179"/>
                </a:lnTo>
                <a:lnTo>
                  <a:pt x="36" y="173"/>
                </a:lnTo>
                <a:lnTo>
                  <a:pt x="29" y="168"/>
                </a:lnTo>
                <a:lnTo>
                  <a:pt x="22" y="160"/>
                </a:lnTo>
                <a:lnTo>
                  <a:pt x="16" y="153"/>
                </a:lnTo>
                <a:lnTo>
                  <a:pt x="11" y="145"/>
                </a:lnTo>
                <a:lnTo>
                  <a:pt x="8" y="136"/>
                </a:lnTo>
                <a:lnTo>
                  <a:pt x="4" y="128"/>
                </a:lnTo>
                <a:lnTo>
                  <a:pt x="2" y="118"/>
                </a:lnTo>
                <a:lnTo>
                  <a:pt x="1" y="108"/>
                </a:lnTo>
                <a:lnTo>
                  <a:pt x="0" y="99"/>
                </a:lnTo>
                <a:lnTo>
                  <a:pt x="1" y="88"/>
                </a:lnTo>
                <a:lnTo>
                  <a:pt x="2" y="79"/>
                </a:lnTo>
                <a:lnTo>
                  <a:pt x="4" y="69"/>
                </a:lnTo>
                <a:lnTo>
                  <a:pt x="8" y="60"/>
                </a:lnTo>
                <a:lnTo>
                  <a:pt x="11" y="52"/>
                </a:lnTo>
                <a:lnTo>
                  <a:pt x="16" y="44"/>
                </a:lnTo>
                <a:lnTo>
                  <a:pt x="22" y="37"/>
                </a:lnTo>
                <a:lnTo>
                  <a:pt x="29" y="30"/>
                </a:lnTo>
                <a:lnTo>
                  <a:pt x="36" y="22"/>
                </a:lnTo>
                <a:lnTo>
                  <a:pt x="43" y="18"/>
                </a:lnTo>
                <a:lnTo>
                  <a:pt x="51" y="12"/>
                </a:lnTo>
                <a:lnTo>
                  <a:pt x="59" y="8"/>
                </a:lnTo>
                <a:lnTo>
                  <a:pt x="69" y="5"/>
                </a:lnTo>
                <a:lnTo>
                  <a:pt x="78" y="3"/>
                </a:lnTo>
                <a:lnTo>
                  <a:pt x="87" y="1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14" name="i$ļîḑé"/>
          <p:cNvSpPr/>
          <p:nvPr/>
        </p:nvSpPr>
        <p:spPr bwMode="auto">
          <a:xfrm flipH="1" flipV="1">
            <a:off x="5539445" y="5451338"/>
            <a:ext cx="199579" cy="199579"/>
          </a:xfrm>
          <a:custGeom>
            <a:avLst/>
            <a:gdLst/>
            <a:ahLst/>
            <a:cxnLst>
              <a:cxn ang="0">
                <a:pos x="107" y="1"/>
              </a:cxn>
              <a:cxn ang="0">
                <a:pos x="126" y="5"/>
              </a:cxn>
              <a:cxn ang="0">
                <a:pos x="143" y="12"/>
              </a:cxn>
              <a:cxn ang="0">
                <a:pos x="160" y="22"/>
              </a:cxn>
              <a:cxn ang="0">
                <a:pos x="173" y="37"/>
              </a:cxn>
              <a:cxn ang="0">
                <a:pos x="183" y="52"/>
              </a:cxn>
              <a:cxn ang="0">
                <a:pos x="190" y="69"/>
              </a:cxn>
              <a:cxn ang="0">
                <a:pos x="195" y="88"/>
              </a:cxn>
              <a:cxn ang="0">
                <a:pos x="195" y="108"/>
              </a:cxn>
              <a:cxn ang="0">
                <a:pos x="190" y="128"/>
              </a:cxn>
              <a:cxn ang="0">
                <a:pos x="183" y="145"/>
              </a:cxn>
              <a:cxn ang="0">
                <a:pos x="173" y="160"/>
              </a:cxn>
              <a:cxn ang="0">
                <a:pos x="160" y="173"/>
              </a:cxn>
              <a:cxn ang="0">
                <a:pos x="143" y="184"/>
              </a:cxn>
              <a:cxn ang="0">
                <a:pos x="126" y="192"/>
              </a:cxn>
              <a:cxn ang="0">
                <a:pos x="107" y="196"/>
              </a:cxn>
              <a:cxn ang="0">
                <a:pos x="87" y="196"/>
              </a:cxn>
              <a:cxn ang="0">
                <a:pos x="69" y="192"/>
              </a:cxn>
              <a:cxn ang="0">
                <a:pos x="51" y="184"/>
              </a:cxn>
              <a:cxn ang="0">
                <a:pos x="36" y="173"/>
              </a:cxn>
              <a:cxn ang="0">
                <a:pos x="22" y="160"/>
              </a:cxn>
              <a:cxn ang="0">
                <a:pos x="11" y="145"/>
              </a:cxn>
              <a:cxn ang="0">
                <a:pos x="4" y="128"/>
              </a:cxn>
              <a:cxn ang="0">
                <a:pos x="1" y="108"/>
              </a:cxn>
              <a:cxn ang="0">
                <a:pos x="1" y="88"/>
              </a:cxn>
              <a:cxn ang="0">
                <a:pos x="4" y="69"/>
              </a:cxn>
              <a:cxn ang="0">
                <a:pos x="11" y="52"/>
              </a:cxn>
              <a:cxn ang="0">
                <a:pos x="22" y="37"/>
              </a:cxn>
              <a:cxn ang="0">
                <a:pos x="36" y="22"/>
              </a:cxn>
              <a:cxn ang="0">
                <a:pos x="51" y="12"/>
              </a:cxn>
              <a:cxn ang="0">
                <a:pos x="69" y="5"/>
              </a:cxn>
              <a:cxn ang="0">
                <a:pos x="87" y="1"/>
              </a:cxn>
            </a:cxnLst>
            <a:rect l="0" t="0" r="r" b="b"/>
            <a:pathLst>
              <a:path w="195" h="196">
                <a:moveTo>
                  <a:pt x="98" y="0"/>
                </a:moveTo>
                <a:lnTo>
                  <a:pt x="107" y="1"/>
                </a:lnTo>
                <a:lnTo>
                  <a:pt x="117" y="3"/>
                </a:lnTo>
                <a:lnTo>
                  <a:pt x="126" y="5"/>
                </a:lnTo>
                <a:lnTo>
                  <a:pt x="135" y="8"/>
                </a:lnTo>
                <a:lnTo>
                  <a:pt x="143" y="12"/>
                </a:lnTo>
                <a:lnTo>
                  <a:pt x="152" y="18"/>
                </a:lnTo>
                <a:lnTo>
                  <a:pt x="160" y="22"/>
                </a:lnTo>
                <a:lnTo>
                  <a:pt x="167" y="30"/>
                </a:lnTo>
                <a:lnTo>
                  <a:pt x="173" y="37"/>
                </a:lnTo>
                <a:lnTo>
                  <a:pt x="179" y="44"/>
                </a:lnTo>
                <a:lnTo>
                  <a:pt x="183" y="52"/>
                </a:lnTo>
                <a:lnTo>
                  <a:pt x="188" y="60"/>
                </a:lnTo>
                <a:lnTo>
                  <a:pt x="190" y="69"/>
                </a:lnTo>
                <a:lnTo>
                  <a:pt x="193" y="79"/>
                </a:lnTo>
                <a:lnTo>
                  <a:pt x="195" y="88"/>
                </a:lnTo>
                <a:lnTo>
                  <a:pt x="195" y="99"/>
                </a:lnTo>
                <a:lnTo>
                  <a:pt x="195" y="108"/>
                </a:lnTo>
                <a:lnTo>
                  <a:pt x="193" y="118"/>
                </a:lnTo>
                <a:lnTo>
                  <a:pt x="190" y="128"/>
                </a:lnTo>
                <a:lnTo>
                  <a:pt x="188" y="136"/>
                </a:lnTo>
                <a:lnTo>
                  <a:pt x="183" y="145"/>
                </a:lnTo>
                <a:lnTo>
                  <a:pt x="179" y="153"/>
                </a:lnTo>
                <a:lnTo>
                  <a:pt x="173" y="160"/>
                </a:lnTo>
                <a:lnTo>
                  <a:pt x="167" y="168"/>
                </a:lnTo>
                <a:lnTo>
                  <a:pt x="160" y="173"/>
                </a:lnTo>
                <a:lnTo>
                  <a:pt x="152" y="179"/>
                </a:lnTo>
                <a:lnTo>
                  <a:pt x="143" y="184"/>
                </a:lnTo>
                <a:lnTo>
                  <a:pt x="135" y="189"/>
                </a:lnTo>
                <a:lnTo>
                  <a:pt x="126" y="192"/>
                </a:lnTo>
                <a:lnTo>
                  <a:pt x="117" y="194"/>
                </a:lnTo>
                <a:lnTo>
                  <a:pt x="107" y="196"/>
                </a:lnTo>
                <a:lnTo>
                  <a:pt x="98" y="196"/>
                </a:lnTo>
                <a:lnTo>
                  <a:pt x="87" y="196"/>
                </a:lnTo>
                <a:lnTo>
                  <a:pt x="78" y="194"/>
                </a:lnTo>
                <a:lnTo>
                  <a:pt x="69" y="192"/>
                </a:lnTo>
                <a:lnTo>
                  <a:pt x="59" y="189"/>
                </a:lnTo>
                <a:lnTo>
                  <a:pt x="51" y="184"/>
                </a:lnTo>
                <a:lnTo>
                  <a:pt x="43" y="179"/>
                </a:lnTo>
                <a:lnTo>
                  <a:pt x="36" y="173"/>
                </a:lnTo>
                <a:lnTo>
                  <a:pt x="29" y="168"/>
                </a:lnTo>
                <a:lnTo>
                  <a:pt x="22" y="160"/>
                </a:lnTo>
                <a:lnTo>
                  <a:pt x="16" y="153"/>
                </a:lnTo>
                <a:lnTo>
                  <a:pt x="11" y="145"/>
                </a:lnTo>
                <a:lnTo>
                  <a:pt x="8" y="136"/>
                </a:lnTo>
                <a:lnTo>
                  <a:pt x="4" y="128"/>
                </a:lnTo>
                <a:lnTo>
                  <a:pt x="2" y="118"/>
                </a:lnTo>
                <a:lnTo>
                  <a:pt x="1" y="108"/>
                </a:lnTo>
                <a:lnTo>
                  <a:pt x="0" y="99"/>
                </a:lnTo>
                <a:lnTo>
                  <a:pt x="1" y="88"/>
                </a:lnTo>
                <a:lnTo>
                  <a:pt x="2" y="79"/>
                </a:lnTo>
                <a:lnTo>
                  <a:pt x="4" y="69"/>
                </a:lnTo>
                <a:lnTo>
                  <a:pt x="8" y="60"/>
                </a:lnTo>
                <a:lnTo>
                  <a:pt x="11" y="52"/>
                </a:lnTo>
                <a:lnTo>
                  <a:pt x="16" y="44"/>
                </a:lnTo>
                <a:lnTo>
                  <a:pt x="22" y="37"/>
                </a:lnTo>
                <a:lnTo>
                  <a:pt x="29" y="30"/>
                </a:lnTo>
                <a:lnTo>
                  <a:pt x="36" y="22"/>
                </a:lnTo>
                <a:lnTo>
                  <a:pt x="43" y="18"/>
                </a:lnTo>
                <a:lnTo>
                  <a:pt x="51" y="12"/>
                </a:lnTo>
                <a:lnTo>
                  <a:pt x="59" y="8"/>
                </a:lnTo>
                <a:lnTo>
                  <a:pt x="69" y="5"/>
                </a:lnTo>
                <a:lnTo>
                  <a:pt x="78" y="3"/>
                </a:lnTo>
                <a:lnTo>
                  <a:pt x="87" y="1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36" name="iṩliḑe"/>
          <p:cNvSpPr/>
          <p:nvPr/>
        </p:nvSpPr>
        <p:spPr bwMode="auto">
          <a:xfrm>
            <a:off x="7379804" y="2893090"/>
            <a:ext cx="284999" cy="2576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1" y="0"/>
              </a:cxn>
              <a:cxn ang="0">
                <a:pos x="815" y="136"/>
              </a:cxn>
              <a:cxn ang="0">
                <a:pos x="815" y="562"/>
              </a:cxn>
              <a:cxn ang="0">
                <a:pos x="813" y="582"/>
              </a:cxn>
              <a:cxn ang="0">
                <a:pos x="805" y="603"/>
              </a:cxn>
              <a:cxn ang="0">
                <a:pos x="795" y="623"/>
              </a:cxn>
              <a:cxn ang="0">
                <a:pos x="782" y="642"/>
              </a:cxn>
              <a:cxn ang="0">
                <a:pos x="766" y="658"/>
              </a:cxn>
              <a:cxn ang="0">
                <a:pos x="749" y="669"/>
              </a:cxn>
              <a:cxn ang="0">
                <a:pos x="511" y="792"/>
              </a:cxn>
              <a:cxn ang="0">
                <a:pos x="491" y="800"/>
              </a:cxn>
              <a:cxn ang="0">
                <a:pos x="469" y="805"/>
              </a:cxn>
              <a:cxn ang="0">
                <a:pos x="445" y="806"/>
              </a:cxn>
              <a:cxn ang="0">
                <a:pos x="421" y="805"/>
              </a:cxn>
              <a:cxn ang="0">
                <a:pos x="399" y="800"/>
              </a:cxn>
              <a:cxn ang="0">
                <a:pos x="380" y="792"/>
              </a:cxn>
              <a:cxn ang="0">
                <a:pos x="141" y="669"/>
              </a:cxn>
              <a:cxn ang="0">
                <a:pos x="124" y="658"/>
              </a:cxn>
              <a:cxn ang="0">
                <a:pos x="108" y="642"/>
              </a:cxn>
              <a:cxn ang="0">
                <a:pos x="95" y="623"/>
              </a:cxn>
              <a:cxn ang="0">
                <a:pos x="84" y="603"/>
              </a:cxn>
              <a:cxn ang="0">
                <a:pos x="77" y="582"/>
              </a:cxn>
              <a:cxn ang="0">
                <a:pos x="75" y="562"/>
              </a:cxn>
              <a:cxn ang="0">
                <a:pos x="75" y="136"/>
              </a:cxn>
              <a:cxn ang="0">
                <a:pos x="0" y="0"/>
              </a:cxn>
            </a:cxnLst>
            <a:rect l="0" t="0" r="r" b="b"/>
            <a:pathLst>
              <a:path w="891" h="806">
                <a:moveTo>
                  <a:pt x="0" y="0"/>
                </a:moveTo>
                <a:lnTo>
                  <a:pt x="891" y="0"/>
                </a:lnTo>
                <a:lnTo>
                  <a:pt x="815" y="136"/>
                </a:lnTo>
                <a:lnTo>
                  <a:pt x="815" y="562"/>
                </a:lnTo>
                <a:lnTo>
                  <a:pt x="813" y="582"/>
                </a:lnTo>
                <a:lnTo>
                  <a:pt x="805" y="603"/>
                </a:lnTo>
                <a:lnTo>
                  <a:pt x="795" y="623"/>
                </a:lnTo>
                <a:lnTo>
                  <a:pt x="782" y="642"/>
                </a:lnTo>
                <a:lnTo>
                  <a:pt x="766" y="658"/>
                </a:lnTo>
                <a:lnTo>
                  <a:pt x="749" y="669"/>
                </a:lnTo>
                <a:lnTo>
                  <a:pt x="511" y="792"/>
                </a:lnTo>
                <a:lnTo>
                  <a:pt x="491" y="800"/>
                </a:lnTo>
                <a:lnTo>
                  <a:pt x="469" y="805"/>
                </a:lnTo>
                <a:lnTo>
                  <a:pt x="445" y="806"/>
                </a:lnTo>
                <a:lnTo>
                  <a:pt x="421" y="805"/>
                </a:lnTo>
                <a:lnTo>
                  <a:pt x="399" y="800"/>
                </a:lnTo>
                <a:lnTo>
                  <a:pt x="380" y="792"/>
                </a:lnTo>
                <a:lnTo>
                  <a:pt x="141" y="669"/>
                </a:lnTo>
                <a:lnTo>
                  <a:pt x="124" y="658"/>
                </a:lnTo>
                <a:lnTo>
                  <a:pt x="108" y="642"/>
                </a:lnTo>
                <a:lnTo>
                  <a:pt x="95" y="623"/>
                </a:lnTo>
                <a:lnTo>
                  <a:pt x="84" y="603"/>
                </a:lnTo>
                <a:lnTo>
                  <a:pt x="77" y="582"/>
                </a:lnTo>
                <a:lnTo>
                  <a:pt x="75" y="562"/>
                </a:lnTo>
                <a:lnTo>
                  <a:pt x="75" y="1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37" name="îṡḻiḓê"/>
          <p:cNvSpPr/>
          <p:nvPr/>
        </p:nvSpPr>
        <p:spPr bwMode="auto">
          <a:xfrm>
            <a:off x="7403768" y="2937376"/>
            <a:ext cx="236751" cy="44154"/>
          </a:xfrm>
          <a:custGeom>
            <a:avLst/>
            <a:gdLst>
              <a:gd name="T0" fmla="*/ 2147483647 w 740"/>
              <a:gd name="T1" fmla="*/ 0 h 138"/>
              <a:gd name="T2" fmla="*/ 2147483647 w 740"/>
              <a:gd name="T3" fmla="*/ 2147483647 h 138"/>
              <a:gd name="T4" fmla="*/ 0 w 740"/>
              <a:gd name="T5" fmla="*/ 2147483647 h 138"/>
              <a:gd name="T6" fmla="*/ 0 w 740"/>
              <a:gd name="T7" fmla="*/ 2147483647 h 138"/>
              <a:gd name="T8" fmla="*/ 2147483647 w 740"/>
              <a:gd name="T9" fmla="*/ 0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0"/>
              <a:gd name="T16" fmla="*/ 0 h 138"/>
              <a:gd name="T17" fmla="*/ 740 w 740"/>
              <a:gd name="T18" fmla="*/ 138 h 1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0" h="138">
                <a:moveTo>
                  <a:pt x="740" y="0"/>
                </a:moveTo>
                <a:lnTo>
                  <a:pt x="740" y="79"/>
                </a:lnTo>
                <a:lnTo>
                  <a:pt x="0" y="138"/>
                </a:lnTo>
                <a:lnTo>
                  <a:pt x="0" y="59"/>
                </a:lnTo>
                <a:lnTo>
                  <a:pt x="7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38" name="îSļîḋé"/>
          <p:cNvSpPr/>
          <p:nvPr/>
        </p:nvSpPr>
        <p:spPr bwMode="auto">
          <a:xfrm>
            <a:off x="7403768" y="2996568"/>
            <a:ext cx="236751" cy="44474"/>
          </a:xfrm>
          <a:custGeom>
            <a:avLst/>
            <a:gdLst>
              <a:gd name="T0" fmla="*/ 2147483647 w 740"/>
              <a:gd name="T1" fmla="*/ 0 h 139"/>
              <a:gd name="T2" fmla="*/ 2147483647 w 740"/>
              <a:gd name="T3" fmla="*/ 2147483647 h 139"/>
              <a:gd name="T4" fmla="*/ 0 w 740"/>
              <a:gd name="T5" fmla="*/ 2147483647 h 139"/>
              <a:gd name="T6" fmla="*/ 0 w 740"/>
              <a:gd name="T7" fmla="*/ 2147483647 h 139"/>
              <a:gd name="T8" fmla="*/ 2147483647 w 740"/>
              <a:gd name="T9" fmla="*/ 0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0"/>
              <a:gd name="T16" fmla="*/ 0 h 139"/>
              <a:gd name="T17" fmla="*/ 740 w 740"/>
              <a:gd name="T18" fmla="*/ 139 h 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0" h="139">
                <a:moveTo>
                  <a:pt x="740" y="0"/>
                </a:moveTo>
                <a:lnTo>
                  <a:pt x="740" y="80"/>
                </a:lnTo>
                <a:lnTo>
                  <a:pt x="0" y="139"/>
                </a:lnTo>
                <a:lnTo>
                  <a:pt x="0" y="59"/>
                </a:lnTo>
                <a:lnTo>
                  <a:pt x="7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39" name="îsḷíde"/>
          <p:cNvSpPr/>
          <p:nvPr/>
        </p:nvSpPr>
        <p:spPr bwMode="auto">
          <a:xfrm>
            <a:off x="7404088" y="3056401"/>
            <a:ext cx="236431" cy="43514"/>
          </a:xfrm>
          <a:custGeom>
            <a:avLst/>
            <a:gdLst>
              <a:gd name="T0" fmla="*/ 2147483647 w 739"/>
              <a:gd name="T1" fmla="*/ 0 h 136"/>
              <a:gd name="T2" fmla="*/ 2147483647 w 739"/>
              <a:gd name="T3" fmla="*/ 2147483647 h 136"/>
              <a:gd name="T4" fmla="*/ 2147483647 w 739"/>
              <a:gd name="T5" fmla="*/ 2147483647 h 136"/>
              <a:gd name="T6" fmla="*/ 2147483647 w 739"/>
              <a:gd name="T7" fmla="*/ 2147483647 h 136"/>
              <a:gd name="T8" fmla="*/ 2147483647 w 739"/>
              <a:gd name="T9" fmla="*/ 2147483647 h 136"/>
              <a:gd name="T10" fmla="*/ 2147483647 w 739"/>
              <a:gd name="T11" fmla="*/ 2147483647 h 136"/>
              <a:gd name="T12" fmla="*/ 2147483647 w 739"/>
              <a:gd name="T13" fmla="*/ 2147483647 h 136"/>
              <a:gd name="T14" fmla="*/ 2147483647 w 739"/>
              <a:gd name="T15" fmla="*/ 2147483647 h 136"/>
              <a:gd name="T16" fmla="*/ 0 w 739"/>
              <a:gd name="T17" fmla="*/ 2147483647 h 136"/>
              <a:gd name="T18" fmla="*/ 2147483647 w 739"/>
              <a:gd name="T19" fmla="*/ 0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39"/>
              <a:gd name="T31" fmla="*/ 0 h 136"/>
              <a:gd name="T32" fmla="*/ 739 w 739"/>
              <a:gd name="T33" fmla="*/ 136 h 1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39" h="136">
                <a:moveTo>
                  <a:pt x="739" y="0"/>
                </a:moveTo>
                <a:lnTo>
                  <a:pt x="739" y="51"/>
                </a:lnTo>
                <a:lnTo>
                  <a:pt x="738" y="65"/>
                </a:lnTo>
                <a:lnTo>
                  <a:pt x="735" y="80"/>
                </a:lnTo>
                <a:lnTo>
                  <a:pt x="36" y="136"/>
                </a:lnTo>
                <a:lnTo>
                  <a:pt x="23" y="119"/>
                </a:lnTo>
                <a:lnTo>
                  <a:pt x="11" y="99"/>
                </a:lnTo>
                <a:lnTo>
                  <a:pt x="4" y="79"/>
                </a:lnTo>
                <a:lnTo>
                  <a:pt x="0" y="59"/>
                </a:lnTo>
                <a:lnTo>
                  <a:pt x="73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0" name="isḷíďè"/>
          <p:cNvSpPr/>
          <p:nvPr/>
        </p:nvSpPr>
        <p:spPr bwMode="auto">
          <a:xfrm>
            <a:off x="7482792" y="3127111"/>
            <a:ext cx="79024" cy="23677"/>
          </a:xfrm>
          <a:custGeom>
            <a:avLst/>
            <a:gdLst>
              <a:gd name="T0" fmla="*/ 2147483647 w 247"/>
              <a:gd name="T1" fmla="*/ 0 h 74"/>
              <a:gd name="T2" fmla="*/ 2147483647 w 247"/>
              <a:gd name="T3" fmla="*/ 2147483647 h 74"/>
              <a:gd name="T4" fmla="*/ 2147483647 w 247"/>
              <a:gd name="T5" fmla="*/ 2147483647 h 74"/>
              <a:gd name="T6" fmla="*/ 2147483647 w 247"/>
              <a:gd name="T7" fmla="*/ 2147483647 h 74"/>
              <a:gd name="T8" fmla="*/ 2147483647 w 247"/>
              <a:gd name="T9" fmla="*/ 2147483647 h 74"/>
              <a:gd name="T10" fmla="*/ 2147483647 w 247"/>
              <a:gd name="T11" fmla="*/ 2147483647 h 74"/>
              <a:gd name="T12" fmla="*/ 2147483647 w 247"/>
              <a:gd name="T13" fmla="*/ 2147483647 h 74"/>
              <a:gd name="T14" fmla="*/ 2147483647 w 247"/>
              <a:gd name="T15" fmla="*/ 2147483647 h 74"/>
              <a:gd name="T16" fmla="*/ 2147483647 w 247"/>
              <a:gd name="T17" fmla="*/ 2147483647 h 74"/>
              <a:gd name="T18" fmla="*/ 2147483647 w 247"/>
              <a:gd name="T19" fmla="*/ 2147483647 h 74"/>
              <a:gd name="T20" fmla="*/ 2147483647 w 247"/>
              <a:gd name="T21" fmla="*/ 2147483647 h 74"/>
              <a:gd name="T22" fmla="*/ 2147483647 w 247"/>
              <a:gd name="T23" fmla="*/ 2147483647 h 74"/>
              <a:gd name="T24" fmla="*/ 2147483647 w 247"/>
              <a:gd name="T25" fmla="*/ 2147483647 h 74"/>
              <a:gd name="T26" fmla="*/ 0 w 247"/>
              <a:gd name="T27" fmla="*/ 2147483647 h 74"/>
              <a:gd name="T28" fmla="*/ 2147483647 w 247"/>
              <a:gd name="T29" fmla="*/ 2147483647 h 74"/>
              <a:gd name="T30" fmla="*/ 2147483647 w 247"/>
              <a:gd name="T31" fmla="*/ 2147483647 h 74"/>
              <a:gd name="T32" fmla="*/ 2147483647 w 247"/>
              <a:gd name="T33" fmla="*/ 2147483647 h 74"/>
              <a:gd name="T34" fmla="*/ 2147483647 w 247"/>
              <a:gd name="T35" fmla="*/ 2147483647 h 74"/>
              <a:gd name="T36" fmla="*/ 2147483647 w 247"/>
              <a:gd name="T37" fmla="*/ 0 h 7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47"/>
              <a:gd name="T58" fmla="*/ 0 h 74"/>
              <a:gd name="T59" fmla="*/ 247 w 247"/>
              <a:gd name="T60" fmla="*/ 74 h 7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47" h="74">
                <a:moveTo>
                  <a:pt x="123" y="0"/>
                </a:moveTo>
                <a:lnTo>
                  <a:pt x="153" y="1"/>
                </a:lnTo>
                <a:lnTo>
                  <a:pt x="180" y="5"/>
                </a:lnTo>
                <a:lnTo>
                  <a:pt x="206" y="12"/>
                </a:lnTo>
                <a:lnTo>
                  <a:pt x="228" y="20"/>
                </a:lnTo>
                <a:lnTo>
                  <a:pt x="247" y="30"/>
                </a:lnTo>
                <a:lnTo>
                  <a:pt x="189" y="60"/>
                </a:lnTo>
                <a:lnTo>
                  <a:pt x="169" y="68"/>
                </a:lnTo>
                <a:lnTo>
                  <a:pt x="147" y="73"/>
                </a:lnTo>
                <a:lnTo>
                  <a:pt x="122" y="74"/>
                </a:lnTo>
                <a:lnTo>
                  <a:pt x="99" y="73"/>
                </a:lnTo>
                <a:lnTo>
                  <a:pt x="77" y="68"/>
                </a:lnTo>
                <a:lnTo>
                  <a:pt x="57" y="60"/>
                </a:lnTo>
                <a:lnTo>
                  <a:pt x="0" y="30"/>
                </a:lnTo>
                <a:lnTo>
                  <a:pt x="18" y="20"/>
                </a:lnTo>
                <a:lnTo>
                  <a:pt x="40" y="12"/>
                </a:lnTo>
                <a:lnTo>
                  <a:pt x="66" y="5"/>
                </a:lnTo>
                <a:lnTo>
                  <a:pt x="94" y="1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1" name="íṥļïďê"/>
          <p:cNvSpPr/>
          <p:nvPr/>
        </p:nvSpPr>
        <p:spPr bwMode="auto">
          <a:xfrm>
            <a:off x="7193252" y="2082768"/>
            <a:ext cx="658103" cy="821012"/>
          </a:xfrm>
          <a:custGeom>
            <a:avLst/>
            <a:gdLst/>
            <a:ahLst/>
            <a:cxnLst>
              <a:cxn ang="0">
                <a:pos x="1109" y="3"/>
              </a:cxn>
              <a:cxn ang="0">
                <a:pos x="1264" y="27"/>
              </a:cxn>
              <a:cxn ang="0">
                <a:pos x="1411" y="74"/>
              </a:cxn>
              <a:cxn ang="0">
                <a:pos x="1548" y="140"/>
              </a:cxn>
              <a:cxn ang="0">
                <a:pos x="1671" y="226"/>
              </a:cxn>
              <a:cxn ang="0">
                <a:pos x="1782" y="329"/>
              </a:cxn>
              <a:cxn ang="0">
                <a:pos x="1876" y="445"/>
              </a:cxn>
              <a:cxn ang="0">
                <a:pos x="1952" y="576"/>
              </a:cxn>
              <a:cxn ang="0">
                <a:pos x="2009" y="718"/>
              </a:cxn>
              <a:cxn ang="0">
                <a:pos x="2045" y="869"/>
              </a:cxn>
              <a:cxn ang="0">
                <a:pos x="2057" y="1028"/>
              </a:cxn>
              <a:cxn ang="0">
                <a:pos x="2046" y="1166"/>
              </a:cxn>
              <a:cxn ang="0">
                <a:pos x="2016" y="1295"/>
              </a:cxn>
              <a:cxn ang="0">
                <a:pos x="1971" y="1418"/>
              </a:cxn>
              <a:cxn ang="0">
                <a:pos x="1915" y="1535"/>
              </a:cxn>
              <a:cxn ang="0">
                <a:pos x="1850" y="1649"/>
              </a:cxn>
              <a:cxn ang="0">
                <a:pos x="1748" y="1814"/>
              </a:cxn>
              <a:cxn ang="0">
                <a:pos x="1649" y="1979"/>
              </a:cxn>
              <a:cxn ang="0">
                <a:pos x="1592" y="2090"/>
              </a:cxn>
              <a:cxn ang="0">
                <a:pos x="1547" y="2204"/>
              </a:cxn>
              <a:cxn ang="0">
                <a:pos x="1516" y="2323"/>
              </a:cxn>
              <a:cxn ang="0">
                <a:pos x="1505" y="2447"/>
              </a:cxn>
              <a:cxn ang="0">
                <a:pos x="1496" y="2503"/>
              </a:cxn>
              <a:cxn ang="0">
                <a:pos x="1481" y="2535"/>
              </a:cxn>
              <a:cxn ang="0">
                <a:pos x="1456" y="2557"/>
              </a:cxn>
              <a:cxn ang="0">
                <a:pos x="1424" y="2566"/>
              </a:cxn>
              <a:cxn ang="0">
                <a:pos x="615" y="2564"/>
              </a:cxn>
              <a:cxn ang="0">
                <a:pos x="586" y="2548"/>
              </a:cxn>
              <a:cxn ang="0">
                <a:pos x="567" y="2520"/>
              </a:cxn>
              <a:cxn ang="0">
                <a:pos x="553" y="2475"/>
              </a:cxn>
              <a:cxn ang="0">
                <a:pos x="549" y="2387"/>
              </a:cxn>
              <a:cxn ang="0">
                <a:pos x="531" y="2270"/>
              </a:cxn>
              <a:cxn ang="0">
                <a:pos x="497" y="2158"/>
              </a:cxn>
              <a:cxn ang="0">
                <a:pos x="449" y="2050"/>
              </a:cxn>
              <a:cxn ang="0">
                <a:pos x="393" y="1944"/>
              </a:cxn>
              <a:cxn ang="0">
                <a:pos x="329" y="1838"/>
              </a:cxn>
              <a:cxn ang="0">
                <a:pos x="229" y="1680"/>
              </a:cxn>
              <a:cxn ang="0">
                <a:pos x="165" y="1572"/>
              </a:cxn>
              <a:cxn ang="0">
                <a:pos x="106" y="1460"/>
              </a:cxn>
              <a:cxn ang="0">
                <a:pos x="58" y="1345"/>
              </a:cxn>
              <a:cxn ang="0">
                <a:pos x="22" y="1224"/>
              </a:cxn>
              <a:cxn ang="0">
                <a:pos x="3" y="1095"/>
              </a:cxn>
              <a:cxn ang="0">
                <a:pos x="3" y="948"/>
              </a:cxn>
              <a:cxn ang="0">
                <a:pos x="27" y="793"/>
              </a:cxn>
              <a:cxn ang="0">
                <a:pos x="74" y="646"/>
              </a:cxn>
              <a:cxn ang="0">
                <a:pos x="140" y="509"/>
              </a:cxn>
              <a:cxn ang="0">
                <a:pos x="226" y="385"/>
              </a:cxn>
              <a:cxn ang="0">
                <a:pos x="329" y="275"/>
              </a:cxn>
              <a:cxn ang="0">
                <a:pos x="445" y="181"/>
              </a:cxn>
              <a:cxn ang="0">
                <a:pos x="576" y="105"/>
              </a:cxn>
              <a:cxn ang="0">
                <a:pos x="718" y="48"/>
              </a:cxn>
              <a:cxn ang="0">
                <a:pos x="869" y="12"/>
              </a:cxn>
              <a:cxn ang="0">
                <a:pos x="1028" y="0"/>
              </a:cxn>
            </a:cxnLst>
            <a:rect l="0" t="0" r="r" b="b"/>
            <a:pathLst>
              <a:path w="2057" h="2566">
                <a:moveTo>
                  <a:pt x="1028" y="0"/>
                </a:moveTo>
                <a:lnTo>
                  <a:pt x="1109" y="3"/>
                </a:lnTo>
                <a:lnTo>
                  <a:pt x="1188" y="12"/>
                </a:lnTo>
                <a:lnTo>
                  <a:pt x="1264" y="27"/>
                </a:lnTo>
                <a:lnTo>
                  <a:pt x="1339" y="48"/>
                </a:lnTo>
                <a:lnTo>
                  <a:pt x="1411" y="74"/>
                </a:lnTo>
                <a:lnTo>
                  <a:pt x="1481" y="105"/>
                </a:lnTo>
                <a:lnTo>
                  <a:pt x="1548" y="140"/>
                </a:lnTo>
                <a:lnTo>
                  <a:pt x="1612" y="181"/>
                </a:lnTo>
                <a:lnTo>
                  <a:pt x="1671" y="226"/>
                </a:lnTo>
                <a:lnTo>
                  <a:pt x="1728" y="275"/>
                </a:lnTo>
                <a:lnTo>
                  <a:pt x="1782" y="329"/>
                </a:lnTo>
                <a:lnTo>
                  <a:pt x="1831" y="385"/>
                </a:lnTo>
                <a:lnTo>
                  <a:pt x="1876" y="445"/>
                </a:lnTo>
                <a:lnTo>
                  <a:pt x="1917" y="509"/>
                </a:lnTo>
                <a:lnTo>
                  <a:pt x="1952" y="576"/>
                </a:lnTo>
                <a:lnTo>
                  <a:pt x="1983" y="646"/>
                </a:lnTo>
                <a:lnTo>
                  <a:pt x="2009" y="718"/>
                </a:lnTo>
                <a:lnTo>
                  <a:pt x="2030" y="793"/>
                </a:lnTo>
                <a:lnTo>
                  <a:pt x="2045" y="869"/>
                </a:lnTo>
                <a:lnTo>
                  <a:pt x="2054" y="948"/>
                </a:lnTo>
                <a:lnTo>
                  <a:pt x="2057" y="1028"/>
                </a:lnTo>
                <a:lnTo>
                  <a:pt x="2054" y="1098"/>
                </a:lnTo>
                <a:lnTo>
                  <a:pt x="2046" y="1166"/>
                </a:lnTo>
                <a:lnTo>
                  <a:pt x="2034" y="1231"/>
                </a:lnTo>
                <a:lnTo>
                  <a:pt x="2016" y="1295"/>
                </a:lnTo>
                <a:lnTo>
                  <a:pt x="1995" y="1357"/>
                </a:lnTo>
                <a:lnTo>
                  <a:pt x="1971" y="1418"/>
                </a:lnTo>
                <a:lnTo>
                  <a:pt x="1944" y="1477"/>
                </a:lnTo>
                <a:lnTo>
                  <a:pt x="1915" y="1535"/>
                </a:lnTo>
                <a:lnTo>
                  <a:pt x="1883" y="1592"/>
                </a:lnTo>
                <a:lnTo>
                  <a:pt x="1850" y="1649"/>
                </a:lnTo>
                <a:lnTo>
                  <a:pt x="1817" y="1705"/>
                </a:lnTo>
                <a:lnTo>
                  <a:pt x="1748" y="1814"/>
                </a:lnTo>
                <a:lnTo>
                  <a:pt x="1681" y="1924"/>
                </a:lnTo>
                <a:lnTo>
                  <a:pt x="1649" y="1979"/>
                </a:lnTo>
                <a:lnTo>
                  <a:pt x="1620" y="2034"/>
                </a:lnTo>
                <a:lnTo>
                  <a:pt x="1592" y="2090"/>
                </a:lnTo>
                <a:lnTo>
                  <a:pt x="1568" y="2147"/>
                </a:lnTo>
                <a:lnTo>
                  <a:pt x="1547" y="2204"/>
                </a:lnTo>
                <a:lnTo>
                  <a:pt x="1529" y="2263"/>
                </a:lnTo>
                <a:lnTo>
                  <a:pt x="1516" y="2323"/>
                </a:lnTo>
                <a:lnTo>
                  <a:pt x="1508" y="2384"/>
                </a:lnTo>
                <a:lnTo>
                  <a:pt x="1505" y="2447"/>
                </a:lnTo>
                <a:lnTo>
                  <a:pt x="1503" y="2475"/>
                </a:lnTo>
                <a:lnTo>
                  <a:pt x="1496" y="2503"/>
                </a:lnTo>
                <a:lnTo>
                  <a:pt x="1489" y="2520"/>
                </a:lnTo>
                <a:lnTo>
                  <a:pt x="1481" y="2535"/>
                </a:lnTo>
                <a:lnTo>
                  <a:pt x="1470" y="2548"/>
                </a:lnTo>
                <a:lnTo>
                  <a:pt x="1456" y="2557"/>
                </a:lnTo>
                <a:lnTo>
                  <a:pt x="1441" y="2564"/>
                </a:lnTo>
                <a:lnTo>
                  <a:pt x="1424" y="2566"/>
                </a:lnTo>
                <a:lnTo>
                  <a:pt x="632" y="2566"/>
                </a:lnTo>
                <a:lnTo>
                  <a:pt x="615" y="2564"/>
                </a:lnTo>
                <a:lnTo>
                  <a:pt x="599" y="2557"/>
                </a:lnTo>
                <a:lnTo>
                  <a:pt x="586" y="2548"/>
                </a:lnTo>
                <a:lnTo>
                  <a:pt x="575" y="2535"/>
                </a:lnTo>
                <a:lnTo>
                  <a:pt x="567" y="2520"/>
                </a:lnTo>
                <a:lnTo>
                  <a:pt x="560" y="2503"/>
                </a:lnTo>
                <a:lnTo>
                  <a:pt x="553" y="2475"/>
                </a:lnTo>
                <a:lnTo>
                  <a:pt x="551" y="2447"/>
                </a:lnTo>
                <a:lnTo>
                  <a:pt x="549" y="2387"/>
                </a:lnTo>
                <a:lnTo>
                  <a:pt x="543" y="2327"/>
                </a:lnTo>
                <a:lnTo>
                  <a:pt x="531" y="2270"/>
                </a:lnTo>
                <a:lnTo>
                  <a:pt x="516" y="2214"/>
                </a:lnTo>
                <a:lnTo>
                  <a:pt x="497" y="2158"/>
                </a:lnTo>
                <a:lnTo>
                  <a:pt x="475" y="2104"/>
                </a:lnTo>
                <a:lnTo>
                  <a:pt x="449" y="2050"/>
                </a:lnTo>
                <a:lnTo>
                  <a:pt x="422" y="1997"/>
                </a:lnTo>
                <a:lnTo>
                  <a:pt x="393" y="1944"/>
                </a:lnTo>
                <a:lnTo>
                  <a:pt x="361" y="1891"/>
                </a:lnTo>
                <a:lnTo>
                  <a:pt x="329" y="1838"/>
                </a:lnTo>
                <a:lnTo>
                  <a:pt x="262" y="1733"/>
                </a:lnTo>
                <a:lnTo>
                  <a:pt x="229" y="1680"/>
                </a:lnTo>
                <a:lnTo>
                  <a:pt x="197" y="1626"/>
                </a:lnTo>
                <a:lnTo>
                  <a:pt x="165" y="1572"/>
                </a:lnTo>
                <a:lnTo>
                  <a:pt x="135" y="1517"/>
                </a:lnTo>
                <a:lnTo>
                  <a:pt x="106" y="1460"/>
                </a:lnTo>
                <a:lnTo>
                  <a:pt x="81" y="1403"/>
                </a:lnTo>
                <a:lnTo>
                  <a:pt x="58" y="1345"/>
                </a:lnTo>
                <a:lnTo>
                  <a:pt x="39" y="1285"/>
                </a:lnTo>
                <a:lnTo>
                  <a:pt x="22" y="1224"/>
                </a:lnTo>
                <a:lnTo>
                  <a:pt x="10" y="1160"/>
                </a:lnTo>
                <a:lnTo>
                  <a:pt x="3" y="1095"/>
                </a:lnTo>
                <a:lnTo>
                  <a:pt x="0" y="1028"/>
                </a:lnTo>
                <a:lnTo>
                  <a:pt x="3" y="948"/>
                </a:lnTo>
                <a:lnTo>
                  <a:pt x="12" y="869"/>
                </a:lnTo>
                <a:lnTo>
                  <a:pt x="27" y="793"/>
                </a:lnTo>
                <a:lnTo>
                  <a:pt x="48" y="718"/>
                </a:lnTo>
                <a:lnTo>
                  <a:pt x="74" y="646"/>
                </a:lnTo>
                <a:lnTo>
                  <a:pt x="104" y="576"/>
                </a:lnTo>
                <a:lnTo>
                  <a:pt x="140" y="509"/>
                </a:lnTo>
                <a:lnTo>
                  <a:pt x="181" y="445"/>
                </a:lnTo>
                <a:lnTo>
                  <a:pt x="226" y="385"/>
                </a:lnTo>
                <a:lnTo>
                  <a:pt x="275" y="329"/>
                </a:lnTo>
                <a:lnTo>
                  <a:pt x="329" y="275"/>
                </a:lnTo>
                <a:lnTo>
                  <a:pt x="385" y="226"/>
                </a:lnTo>
                <a:lnTo>
                  <a:pt x="445" y="181"/>
                </a:lnTo>
                <a:lnTo>
                  <a:pt x="509" y="140"/>
                </a:lnTo>
                <a:lnTo>
                  <a:pt x="576" y="105"/>
                </a:lnTo>
                <a:lnTo>
                  <a:pt x="646" y="74"/>
                </a:lnTo>
                <a:lnTo>
                  <a:pt x="718" y="48"/>
                </a:lnTo>
                <a:lnTo>
                  <a:pt x="793" y="27"/>
                </a:lnTo>
                <a:lnTo>
                  <a:pt x="869" y="12"/>
                </a:lnTo>
                <a:lnTo>
                  <a:pt x="948" y="3"/>
                </a:lnTo>
                <a:lnTo>
                  <a:pt x="102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2" name="íṡḷîḓe"/>
          <p:cNvSpPr/>
          <p:nvPr/>
        </p:nvSpPr>
        <p:spPr bwMode="auto">
          <a:xfrm>
            <a:off x="7449296" y="2664347"/>
            <a:ext cx="145602" cy="239498"/>
          </a:xfrm>
          <a:custGeom>
            <a:avLst/>
            <a:gdLst/>
            <a:ahLst/>
            <a:cxnLst>
              <a:cxn ang="0">
                <a:pos x="228" y="0"/>
              </a:cxn>
              <a:cxn ang="0">
                <a:pos x="265" y="3"/>
              </a:cxn>
              <a:cxn ang="0">
                <a:pos x="300" y="10"/>
              </a:cxn>
              <a:cxn ang="0">
                <a:pos x="333" y="22"/>
              </a:cxn>
              <a:cxn ang="0">
                <a:pos x="362" y="39"/>
              </a:cxn>
              <a:cxn ang="0">
                <a:pos x="390" y="59"/>
              </a:cxn>
              <a:cxn ang="0">
                <a:pos x="412" y="82"/>
              </a:cxn>
              <a:cxn ang="0">
                <a:pos x="430" y="108"/>
              </a:cxn>
              <a:cxn ang="0">
                <a:pos x="444" y="137"/>
              </a:cxn>
              <a:cxn ang="0">
                <a:pos x="453" y="167"/>
              </a:cxn>
              <a:cxn ang="0">
                <a:pos x="456" y="200"/>
              </a:cxn>
              <a:cxn ang="0">
                <a:pos x="456" y="748"/>
              </a:cxn>
              <a:cxn ang="0">
                <a:pos x="0" y="748"/>
              </a:cxn>
              <a:cxn ang="0">
                <a:pos x="0" y="200"/>
              </a:cxn>
              <a:cxn ang="0">
                <a:pos x="3" y="167"/>
              </a:cxn>
              <a:cxn ang="0">
                <a:pos x="11" y="137"/>
              </a:cxn>
              <a:cxn ang="0">
                <a:pos x="26" y="108"/>
              </a:cxn>
              <a:cxn ang="0">
                <a:pos x="44" y="82"/>
              </a:cxn>
              <a:cxn ang="0">
                <a:pos x="67" y="59"/>
              </a:cxn>
              <a:cxn ang="0">
                <a:pos x="94" y="39"/>
              </a:cxn>
              <a:cxn ang="0">
                <a:pos x="124" y="22"/>
              </a:cxn>
              <a:cxn ang="0">
                <a:pos x="156" y="10"/>
              </a:cxn>
              <a:cxn ang="0">
                <a:pos x="192" y="3"/>
              </a:cxn>
              <a:cxn ang="0">
                <a:pos x="228" y="0"/>
              </a:cxn>
            </a:cxnLst>
            <a:rect l="0" t="0" r="r" b="b"/>
            <a:pathLst>
              <a:path w="456" h="748">
                <a:moveTo>
                  <a:pt x="228" y="0"/>
                </a:moveTo>
                <a:lnTo>
                  <a:pt x="265" y="3"/>
                </a:lnTo>
                <a:lnTo>
                  <a:pt x="300" y="10"/>
                </a:lnTo>
                <a:lnTo>
                  <a:pt x="333" y="22"/>
                </a:lnTo>
                <a:lnTo>
                  <a:pt x="362" y="39"/>
                </a:lnTo>
                <a:lnTo>
                  <a:pt x="390" y="59"/>
                </a:lnTo>
                <a:lnTo>
                  <a:pt x="412" y="82"/>
                </a:lnTo>
                <a:lnTo>
                  <a:pt x="430" y="108"/>
                </a:lnTo>
                <a:lnTo>
                  <a:pt x="444" y="137"/>
                </a:lnTo>
                <a:lnTo>
                  <a:pt x="453" y="167"/>
                </a:lnTo>
                <a:lnTo>
                  <a:pt x="456" y="200"/>
                </a:lnTo>
                <a:lnTo>
                  <a:pt x="456" y="748"/>
                </a:lnTo>
                <a:lnTo>
                  <a:pt x="0" y="748"/>
                </a:lnTo>
                <a:lnTo>
                  <a:pt x="0" y="200"/>
                </a:lnTo>
                <a:lnTo>
                  <a:pt x="3" y="167"/>
                </a:lnTo>
                <a:lnTo>
                  <a:pt x="11" y="137"/>
                </a:lnTo>
                <a:lnTo>
                  <a:pt x="26" y="108"/>
                </a:lnTo>
                <a:lnTo>
                  <a:pt x="44" y="82"/>
                </a:lnTo>
                <a:lnTo>
                  <a:pt x="67" y="59"/>
                </a:lnTo>
                <a:lnTo>
                  <a:pt x="94" y="39"/>
                </a:lnTo>
                <a:lnTo>
                  <a:pt x="124" y="22"/>
                </a:lnTo>
                <a:lnTo>
                  <a:pt x="156" y="10"/>
                </a:lnTo>
                <a:lnTo>
                  <a:pt x="192" y="3"/>
                </a:lnTo>
                <a:lnTo>
                  <a:pt x="228" y="0"/>
                </a:lnTo>
                <a:close/>
              </a:path>
            </a:pathLst>
          </a:custGeom>
          <a:solidFill>
            <a:srgbClr val="E1E8E7"/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3" name="işlîḋè"/>
          <p:cNvSpPr/>
          <p:nvPr/>
        </p:nvSpPr>
        <p:spPr bwMode="auto">
          <a:xfrm>
            <a:off x="7372358" y="2859171"/>
            <a:ext cx="299476" cy="44673"/>
          </a:xfrm>
          <a:custGeom>
            <a:avLst/>
            <a:gdLst>
              <a:gd name="T0" fmla="*/ 696 w 936"/>
              <a:gd name="T1" fmla="*/ 0 h 140"/>
              <a:gd name="T2" fmla="*/ 747 w 936"/>
              <a:gd name="T3" fmla="*/ 10 h 140"/>
              <a:gd name="T4" fmla="*/ 794 w 936"/>
              <a:gd name="T5" fmla="*/ 20 h 140"/>
              <a:gd name="T6" fmla="*/ 838 w 936"/>
              <a:gd name="T7" fmla="*/ 33 h 140"/>
              <a:gd name="T8" fmla="*/ 876 w 936"/>
              <a:gd name="T9" fmla="*/ 46 h 140"/>
              <a:gd name="T10" fmla="*/ 909 w 936"/>
              <a:gd name="T11" fmla="*/ 60 h 140"/>
              <a:gd name="T12" fmla="*/ 936 w 936"/>
              <a:gd name="T13" fmla="*/ 77 h 140"/>
              <a:gd name="T14" fmla="*/ 929 w 936"/>
              <a:gd name="T15" fmla="*/ 94 h 140"/>
              <a:gd name="T16" fmla="*/ 921 w 936"/>
              <a:gd name="T17" fmla="*/ 109 h 140"/>
              <a:gd name="T18" fmla="*/ 910 w 936"/>
              <a:gd name="T19" fmla="*/ 122 h 140"/>
              <a:gd name="T20" fmla="*/ 896 w 936"/>
              <a:gd name="T21" fmla="*/ 131 h 140"/>
              <a:gd name="T22" fmla="*/ 881 w 936"/>
              <a:gd name="T23" fmla="*/ 138 h 140"/>
              <a:gd name="T24" fmla="*/ 864 w 936"/>
              <a:gd name="T25" fmla="*/ 140 h 140"/>
              <a:gd name="T26" fmla="*/ 696 w 936"/>
              <a:gd name="T27" fmla="*/ 140 h 140"/>
              <a:gd name="T28" fmla="*/ 696 w 936"/>
              <a:gd name="T29" fmla="*/ 0 h 140"/>
              <a:gd name="T30" fmla="*/ 240 w 936"/>
              <a:gd name="T31" fmla="*/ 0 h 140"/>
              <a:gd name="T32" fmla="*/ 240 w 936"/>
              <a:gd name="T33" fmla="*/ 140 h 140"/>
              <a:gd name="T34" fmla="*/ 72 w 936"/>
              <a:gd name="T35" fmla="*/ 140 h 140"/>
              <a:gd name="T36" fmla="*/ 55 w 936"/>
              <a:gd name="T37" fmla="*/ 138 h 140"/>
              <a:gd name="T38" fmla="*/ 39 w 936"/>
              <a:gd name="T39" fmla="*/ 131 h 140"/>
              <a:gd name="T40" fmla="*/ 26 w 936"/>
              <a:gd name="T41" fmla="*/ 122 h 140"/>
              <a:gd name="T42" fmla="*/ 15 w 936"/>
              <a:gd name="T43" fmla="*/ 109 h 140"/>
              <a:gd name="T44" fmla="*/ 7 w 936"/>
              <a:gd name="T45" fmla="*/ 94 h 140"/>
              <a:gd name="T46" fmla="*/ 0 w 936"/>
              <a:gd name="T47" fmla="*/ 77 h 140"/>
              <a:gd name="T48" fmla="*/ 27 w 936"/>
              <a:gd name="T49" fmla="*/ 60 h 140"/>
              <a:gd name="T50" fmla="*/ 60 w 936"/>
              <a:gd name="T51" fmla="*/ 46 h 140"/>
              <a:gd name="T52" fmla="*/ 98 w 936"/>
              <a:gd name="T53" fmla="*/ 33 h 140"/>
              <a:gd name="T54" fmla="*/ 142 w 936"/>
              <a:gd name="T55" fmla="*/ 20 h 140"/>
              <a:gd name="T56" fmla="*/ 189 w 936"/>
              <a:gd name="T57" fmla="*/ 10 h 140"/>
              <a:gd name="T58" fmla="*/ 240 w 936"/>
              <a:gd name="T59" fmla="*/ 0 h 14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936"/>
              <a:gd name="T91" fmla="*/ 0 h 140"/>
              <a:gd name="T92" fmla="*/ 936 w 936"/>
              <a:gd name="T93" fmla="*/ 140 h 14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936" h="140">
                <a:moveTo>
                  <a:pt x="696" y="0"/>
                </a:moveTo>
                <a:lnTo>
                  <a:pt x="747" y="10"/>
                </a:lnTo>
                <a:lnTo>
                  <a:pt x="794" y="20"/>
                </a:lnTo>
                <a:lnTo>
                  <a:pt x="838" y="33"/>
                </a:lnTo>
                <a:lnTo>
                  <a:pt x="876" y="46"/>
                </a:lnTo>
                <a:lnTo>
                  <a:pt x="909" y="60"/>
                </a:lnTo>
                <a:lnTo>
                  <a:pt x="936" y="77"/>
                </a:lnTo>
                <a:lnTo>
                  <a:pt x="929" y="94"/>
                </a:lnTo>
                <a:lnTo>
                  <a:pt x="921" y="109"/>
                </a:lnTo>
                <a:lnTo>
                  <a:pt x="910" y="122"/>
                </a:lnTo>
                <a:lnTo>
                  <a:pt x="896" y="131"/>
                </a:lnTo>
                <a:lnTo>
                  <a:pt x="881" y="138"/>
                </a:lnTo>
                <a:lnTo>
                  <a:pt x="864" y="140"/>
                </a:lnTo>
                <a:lnTo>
                  <a:pt x="696" y="140"/>
                </a:lnTo>
                <a:lnTo>
                  <a:pt x="696" y="0"/>
                </a:lnTo>
                <a:close/>
                <a:moveTo>
                  <a:pt x="240" y="0"/>
                </a:moveTo>
                <a:lnTo>
                  <a:pt x="240" y="140"/>
                </a:lnTo>
                <a:lnTo>
                  <a:pt x="72" y="140"/>
                </a:lnTo>
                <a:lnTo>
                  <a:pt x="55" y="138"/>
                </a:lnTo>
                <a:lnTo>
                  <a:pt x="39" y="131"/>
                </a:lnTo>
                <a:lnTo>
                  <a:pt x="26" y="122"/>
                </a:lnTo>
                <a:lnTo>
                  <a:pt x="15" y="109"/>
                </a:lnTo>
                <a:lnTo>
                  <a:pt x="7" y="94"/>
                </a:lnTo>
                <a:lnTo>
                  <a:pt x="0" y="77"/>
                </a:lnTo>
                <a:lnTo>
                  <a:pt x="27" y="60"/>
                </a:lnTo>
                <a:lnTo>
                  <a:pt x="60" y="46"/>
                </a:lnTo>
                <a:lnTo>
                  <a:pt x="98" y="33"/>
                </a:lnTo>
                <a:lnTo>
                  <a:pt x="142" y="20"/>
                </a:lnTo>
                <a:lnTo>
                  <a:pt x="189" y="10"/>
                </a:lnTo>
                <a:lnTo>
                  <a:pt x="24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4" name="íṩḻïdé"/>
          <p:cNvSpPr/>
          <p:nvPr/>
        </p:nvSpPr>
        <p:spPr bwMode="auto">
          <a:xfrm>
            <a:off x="7449296" y="2854208"/>
            <a:ext cx="145602" cy="49637"/>
          </a:xfrm>
          <a:custGeom>
            <a:avLst/>
            <a:gdLst>
              <a:gd name="T0" fmla="*/ 297 w 456"/>
              <a:gd name="T1" fmla="*/ 0 h 155"/>
              <a:gd name="T2" fmla="*/ 352 w 456"/>
              <a:gd name="T3" fmla="*/ 4 h 155"/>
              <a:gd name="T4" fmla="*/ 405 w 456"/>
              <a:gd name="T5" fmla="*/ 9 h 155"/>
              <a:gd name="T6" fmla="*/ 456 w 456"/>
              <a:gd name="T7" fmla="*/ 15 h 155"/>
              <a:gd name="T8" fmla="*/ 456 w 456"/>
              <a:gd name="T9" fmla="*/ 155 h 155"/>
              <a:gd name="T10" fmla="*/ 297 w 456"/>
              <a:gd name="T11" fmla="*/ 155 h 155"/>
              <a:gd name="T12" fmla="*/ 297 w 456"/>
              <a:gd name="T13" fmla="*/ 0 h 155"/>
              <a:gd name="T14" fmla="*/ 159 w 456"/>
              <a:gd name="T15" fmla="*/ 0 h 155"/>
              <a:gd name="T16" fmla="*/ 159 w 456"/>
              <a:gd name="T17" fmla="*/ 155 h 155"/>
              <a:gd name="T18" fmla="*/ 0 w 456"/>
              <a:gd name="T19" fmla="*/ 155 h 155"/>
              <a:gd name="T20" fmla="*/ 0 w 456"/>
              <a:gd name="T21" fmla="*/ 15 h 155"/>
              <a:gd name="T22" fmla="*/ 51 w 456"/>
              <a:gd name="T23" fmla="*/ 9 h 155"/>
              <a:gd name="T24" fmla="*/ 104 w 456"/>
              <a:gd name="T25" fmla="*/ 4 h 155"/>
              <a:gd name="T26" fmla="*/ 159 w 456"/>
              <a:gd name="T27" fmla="*/ 0 h 15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56"/>
              <a:gd name="T43" fmla="*/ 0 h 155"/>
              <a:gd name="T44" fmla="*/ 456 w 456"/>
              <a:gd name="T45" fmla="*/ 155 h 15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56" h="155">
                <a:moveTo>
                  <a:pt x="297" y="0"/>
                </a:moveTo>
                <a:lnTo>
                  <a:pt x="352" y="4"/>
                </a:lnTo>
                <a:lnTo>
                  <a:pt x="405" y="9"/>
                </a:lnTo>
                <a:lnTo>
                  <a:pt x="456" y="15"/>
                </a:lnTo>
                <a:lnTo>
                  <a:pt x="456" y="155"/>
                </a:lnTo>
                <a:lnTo>
                  <a:pt x="297" y="155"/>
                </a:lnTo>
                <a:lnTo>
                  <a:pt x="297" y="0"/>
                </a:lnTo>
                <a:close/>
                <a:moveTo>
                  <a:pt x="159" y="0"/>
                </a:moveTo>
                <a:lnTo>
                  <a:pt x="159" y="155"/>
                </a:lnTo>
                <a:lnTo>
                  <a:pt x="0" y="155"/>
                </a:lnTo>
                <a:lnTo>
                  <a:pt x="0" y="15"/>
                </a:lnTo>
                <a:lnTo>
                  <a:pt x="51" y="9"/>
                </a:lnTo>
                <a:lnTo>
                  <a:pt x="104" y="4"/>
                </a:lnTo>
                <a:lnTo>
                  <a:pt x="15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5" name="ïṧliďé"/>
          <p:cNvSpPr/>
          <p:nvPr/>
        </p:nvSpPr>
        <p:spPr bwMode="auto">
          <a:xfrm>
            <a:off x="7500174" y="2853794"/>
            <a:ext cx="43846" cy="50051"/>
          </a:xfrm>
          <a:custGeom>
            <a:avLst/>
            <a:gdLst>
              <a:gd name="T0" fmla="*/ 69 w 138"/>
              <a:gd name="T1" fmla="*/ 0 h 156"/>
              <a:gd name="T2" fmla="*/ 104 w 138"/>
              <a:gd name="T3" fmla="*/ 1 h 156"/>
              <a:gd name="T4" fmla="*/ 138 w 138"/>
              <a:gd name="T5" fmla="*/ 1 h 156"/>
              <a:gd name="T6" fmla="*/ 138 w 138"/>
              <a:gd name="T7" fmla="*/ 156 h 156"/>
              <a:gd name="T8" fmla="*/ 0 w 138"/>
              <a:gd name="T9" fmla="*/ 156 h 156"/>
              <a:gd name="T10" fmla="*/ 0 w 138"/>
              <a:gd name="T11" fmla="*/ 1 h 156"/>
              <a:gd name="T12" fmla="*/ 35 w 138"/>
              <a:gd name="T13" fmla="*/ 1 h 156"/>
              <a:gd name="T14" fmla="*/ 69 w 138"/>
              <a:gd name="T15" fmla="*/ 0 h 1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8"/>
              <a:gd name="T25" fmla="*/ 0 h 156"/>
              <a:gd name="T26" fmla="*/ 138 w 138"/>
              <a:gd name="T27" fmla="*/ 156 h 1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8" h="156">
                <a:moveTo>
                  <a:pt x="69" y="0"/>
                </a:moveTo>
                <a:lnTo>
                  <a:pt x="104" y="1"/>
                </a:lnTo>
                <a:lnTo>
                  <a:pt x="138" y="1"/>
                </a:lnTo>
                <a:lnTo>
                  <a:pt x="138" y="156"/>
                </a:lnTo>
                <a:lnTo>
                  <a:pt x="0" y="156"/>
                </a:lnTo>
                <a:lnTo>
                  <a:pt x="0" y="1"/>
                </a:lnTo>
                <a:lnTo>
                  <a:pt x="35" y="1"/>
                </a:lnTo>
                <a:lnTo>
                  <a:pt x="6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chemeClr val="bg1">
                <a:lumMod val="85000"/>
              </a:schemeClr>
            </a:solidFill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6" name="iśľîḑe"/>
          <p:cNvSpPr/>
          <p:nvPr/>
        </p:nvSpPr>
        <p:spPr>
          <a:xfrm>
            <a:off x="7568527" y="2461793"/>
            <a:ext cx="23563" cy="26873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cxnSp>
        <p:nvCxnSpPr>
          <p:cNvPr id="47" name="Straight Connector 47"/>
          <p:cNvCxnSpPr/>
          <p:nvPr/>
        </p:nvCxnSpPr>
        <p:spPr>
          <a:xfrm>
            <a:off x="7453065" y="2463093"/>
            <a:ext cx="11210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íṥlïḍê"/>
          <p:cNvSpPr/>
          <p:nvPr/>
        </p:nvSpPr>
        <p:spPr>
          <a:xfrm>
            <a:off x="7449161" y="2463093"/>
            <a:ext cx="23563" cy="26873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0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49" name="ïşlíḋe"/>
          <p:cNvSpPr/>
          <p:nvPr/>
        </p:nvSpPr>
        <p:spPr bwMode="auto">
          <a:xfrm>
            <a:off x="7469541" y="2616778"/>
            <a:ext cx="107013" cy="276935"/>
          </a:xfrm>
          <a:custGeom>
            <a:avLst/>
            <a:gdLst>
              <a:gd name="T0" fmla="*/ 2147483647 w 138"/>
              <a:gd name="T1" fmla="*/ 0 h 1202"/>
              <a:gd name="T2" fmla="*/ 2147483647 w 138"/>
              <a:gd name="T3" fmla="*/ 2147483647 h 1202"/>
              <a:gd name="T4" fmla="*/ 2147483647 w 138"/>
              <a:gd name="T5" fmla="*/ 2147483647 h 1202"/>
              <a:gd name="T6" fmla="*/ 2147483647 w 138"/>
              <a:gd name="T7" fmla="*/ 2147483647 h 1202"/>
              <a:gd name="T8" fmla="*/ 2147483647 w 138"/>
              <a:gd name="T9" fmla="*/ 2147483647 h 1202"/>
              <a:gd name="T10" fmla="*/ 2147483647 w 138"/>
              <a:gd name="T11" fmla="*/ 2147483647 h 1202"/>
              <a:gd name="T12" fmla="*/ 2147483647 w 138"/>
              <a:gd name="T13" fmla="*/ 2147483647 h 1202"/>
              <a:gd name="T14" fmla="*/ 2147483647 w 138"/>
              <a:gd name="T15" fmla="*/ 2147483647 h 1202"/>
              <a:gd name="T16" fmla="*/ 2147483647 w 138"/>
              <a:gd name="T17" fmla="*/ 2147483647 h 1202"/>
              <a:gd name="T18" fmla="*/ 0 w 138"/>
              <a:gd name="T19" fmla="*/ 2147483647 h 1202"/>
              <a:gd name="T20" fmla="*/ 0 w 138"/>
              <a:gd name="T21" fmla="*/ 2147483647 h 1202"/>
              <a:gd name="T22" fmla="*/ 2147483647 w 138"/>
              <a:gd name="T23" fmla="*/ 2147483647 h 1202"/>
              <a:gd name="T24" fmla="*/ 2147483647 w 138"/>
              <a:gd name="T25" fmla="*/ 2147483647 h 1202"/>
              <a:gd name="T26" fmla="*/ 2147483647 w 138"/>
              <a:gd name="T27" fmla="*/ 2147483647 h 1202"/>
              <a:gd name="T28" fmla="*/ 2147483647 w 138"/>
              <a:gd name="T29" fmla="*/ 2147483647 h 1202"/>
              <a:gd name="T30" fmla="*/ 2147483647 w 138"/>
              <a:gd name="T31" fmla="*/ 2147483647 h 1202"/>
              <a:gd name="T32" fmla="*/ 2147483647 w 138"/>
              <a:gd name="T33" fmla="*/ 2147483647 h 1202"/>
              <a:gd name="T34" fmla="*/ 2147483647 w 138"/>
              <a:gd name="T35" fmla="*/ 0 h 120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8"/>
              <a:gd name="T55" fmla="*/ 0 h 1202"/>
              <a:gd name="T56" fmla="*/ 138 w 138"/>
              <a:gd name="T57" fmla="*/ 1202 h 120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8" h="1202">
                <a:moveTo>
                  <a:pt x="69" y="0"/>
                </a:moveTo>
                <a:lnTo>
                  <a:pt x="85" y="3"/>
                </a:lnTo>
                <a:lnTo>
                  <a:pt x="100" y="13"/>
                </a:lnTo>
                <a:lnTo>
                  <a:pt x="112" y="28"/>
                </a:lnTo>
                <a:lnTo>
                  <a:pt x="123" y="49"/>
                </a:lnTo>
                <a:lnTo>
                  <a:pt x="131" y="72"/>
                </a:lnTo>
                <a:lnTo>
                  <a:pt x="136" y="99"/>
                </a:lnTo>
                <a:lnTo>
                  <a:pt x="138" y="129"/>
                </a:lnTo>
                <a:lnTo>
                  <a:pt x="138" y="1202"/>
                </a:lnTo>
                <a:lnTo>
                  <a:pt x="0" y="1202"/>
                </a:lnTo>
                <a:lnTo>
                  <a:pt x="0" y="129"/>
                </a:lnTo>
                <a:lnTo>
                  <a:pt x="3" y="99"/>
                </a:lnTo>
                <a:lnTo>
                  <a:pt x="8" y="72"/>
                </a:lnTo>
                <a:lnTo>
                  <a:pt x="16" y="49"/>
                </a:lnTo>
                <a:lnTo>
                  <a:pt x="26" y="28"/>
                </a:lnTo>
                <a:lnTo>
                  <a:pt x="39" y="13"/>
                </a:lnTo>
                <a:lnTo>
                  <a:pt x="53" y="3"/>
                </a:lnTo>
                <a:lnTo>
                  <a:pt x="69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50" name="ïṥḷídè"/>
          <p:cNvSpPr/>
          <p:nvPr/>
        </p:nvSpPr>
        <p:spPr bwMode="auto">
          <a:xfrm flipH="1">
            <a:off x="7453065" y="2616778"/>
            <a:ext cx="139025" cy="115049"/>
          </a:xfrm>
          <a:prstGeom prst="ellipse">
            <a:avLst/>
          </a:prstGeom>
          <a:gradFill rotWithShape="1">
            <a:gsLst>
              <a:gs pos="0">
                <a:srgbClr val="FFFCF9">
                  <a:alpha val="76999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9525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34" name="íṥľide"/>
          <p:cNvSpPr/>
          <p:nvPr/>
        </p:nvSpPr>
        <p:spPr>
          <a:xfrm>
            <a:off x="7432012" y="3123184"/>
            <a:ext cx="186852" cy="2411016"/>
          </a:xfrm>
          <a:prstGeom prst="can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35" name="ísľiḍè"/>
          <p:cNvSpPr/>
          <p:nvPr/>
        </p:nvSpPr>
        <p:spPr bwMode="auto">
          <a:xfrm flipH="1" flipV="1">
            <a:off x="7428751" y="5452220"/>
            <a:ext cx="199579" cy="199579"/>
          </a:xfrm>
          <a:custGeom>
            <a:avLst/>
            <a:gdLst/>
            <a:ahLst/>
            <a:cxnLst>
              <a:cxn ang="0">
                <a:pos x="107" y="1"/>
              </a:cxn>
              <a:cxn ang="0">
                <a:pos x="126" y="5"/>
              </a:cxn>
              <a:cxn ang="0">
                <a:pos x="143" y="12"/>
              </a:cxn>
              <a:cxn ang="0">
                <a:pos x="160" y="22"/>
              </a:cxn>
              <a:cxn ang="0">
                <a:pos x="173" y="37"/>
              </a:cxn>
              <a:cxn ang="0">
                <a:pos x="183" y="52"/>
              </a:cxn>
              <a:cxn ang="0">
                <a:pos x="190" y="69"/>
              </a:cxn>
              <a:cxn ang="0">
                <a:pos x="195" y="88"/>
              </a:cxn>
              <a:cxn ang="0">
                <a:pos x="195" y="108"/>
              </a:cxn>
              <a:cxn ang="0">
                <a:pos x="190" y="128"/>
              </a:cxn>
              <a:cxn ang="0">
                <a:pos x="183" y="145"/>
              </a:cxn>
              <a:cxn ang="0">
                <a:pos x="173" y="160"/>
              </a:cxn>
              <a:cxn ang="0">
                <a:pos x="160" y="173"/>
              </a:cxn>
              <a:cxn ang="0">
                <a:pos x="143" y="184"/>
              </a:cxn>
              <a:cxn ang="0">
                <a:pos x="126" y="192"/>
              </a:cxn>
              <a:cxn ang="0">
                <a:pos x="107" y="196"/>
              </a:cxn>
              <a:cxn ang="0">
                <a:pos x="87" y="196"/>
              </a:cxn>
              <a:cxn ang="0">
                <a:pos x="69" y="192"/>
              </a:cxn>
              <a:cxn ang="0">
                <a:pos x="51" y="184"/>
              </a:cxn>
              <a:cxn ang="0">
                <a:pos x="36" y="173"/>
              </a:cxn>
              <a:cxn ang="0">
                <a:pos x="22" y="160"/>
              </a:cxn>
              <a:cxn ang="0">
                <a:pos x="11" y="145"/>
              </a:cxn>
              <a:cxn ang="0">
                <a:pos x="4" y="128"/>
              </a:cxn>
              <a:cxn ang="0">
                <a:pos x="1" y="108"/>
              </a:cxn>
              <a:cxn ang="0">
                <a:pos x="1" y="88"/>
              </a:cxn>
              <a:cxn ang="0">
                <a:pos x="4" y="69"/>
              </a:cxn>
              <a:cxn ang="0">
                <a:pos x="11" y="52"/>
              </a:cxn>
              <a:cxn ang="0">
                <a:pos x="22" y="37"/>
              </a:cxn>
              <a:cxn ang="0">
                <a:pos x="36" y="22"/>
              </a:cxn>
              <a:cxn ang="0">
                <a:pos x="51" y="12"/>
              </a:cxn>
              <a:cxn ang="0">
                <a:pos x="69" y="5"/>
              </a:cxn>
              <a:cxn ang="0">
                <a:pos x="87" y="1"/>
              </a:cxn>
            </a:cxnLst>
            <a:rect l="0" t="0" r="r" b="b"/>
            <a:pathLst>
              <a:path w="195" h="196">
                <a:moveTo>
                  <a:pt x="98" y="0"/>
                </a:moveTo>
                <a:lnTo>
                  <a:pt x="107" y="1"/>
                </a:lnTo>
                <a:lnTo>
                  <a:pt x="117" y="3"/>
                </a:lnTo>
                <a:lnTo>
                  <a:pt x="126" y="5"/>
                </a:lnTo>
                <a:lnTo>
                  <a:pt x="135" y="8"/>
                </a:lnTo>
                <a:lnTo>
                  <a:pt x="143" y="12"/>
                </a:lnTo>
                <a:lnTo>
                  <a:pt x="152" y="18"/>
                </a:lnTo>
                <a:lnTo>
                  <a:pt x="160" y="22"/>
                </a:lnTo>
                <a:lnTo>
                  <a:pt x="167" y="30"/>
                </a:lnTo>
                <a:lnTo>
                  <a:pt x="173" y="37"/>
                </a:lnTo>
                <a:lnTo>
                  <a:pt x="179" y="44"/>
                </a:lnTo>
                <a:lnTo>
                  <a:pt x="183" y="52"/>
                </a:lnTo>
                <a:lnTo>
                  <a:pt x="188" y="60"/>
                </a:lnTo>
                <a:lnTo>
                  <a:pt x="190" y="69"/>
                </a:lnTo>
                <a:lnTo>
                  <a:pt x="193" y="79"/>
                </a:lnTo>
                <a:lnTo>
                  <a:pt x="195" y="88"/>
                </a:lnTo>
                <a:lnTo>
                  <a:pt x="195" y="99"/>
                </a:lnTo>
                <a:lnTo>
                  <a:pt x="195" y="108"/>
                </a:lnTo>
                <a:lnTo>
                  <a:pt x="193" y="118"/>
                </a:lnTo>
                <a:lnTo>
                  <a:pt x="190" y="128"/>
                </a:lnTo>
                <a:lnTo>
                  <a:pt x="188" y="136"/>
                </a:lnTo>
                <a:lnTo>
                  <a:pt x="183" y="145"/>
                </a:lnTo>
                <a:lnTo>
                  <a:pt x="179" y="153"/>
                </a:lnTo>
                <a:lnTo>
                  <a:pt x="173" y="160"/>
                </a:lnTo>
                <a:lnTo>
                  <a:pt x="167" y="168"/>
                </a:lnTo>
                <a:lnTo>
                  <a:pt x="160" y="173"/>
                </a:lnTo>
                <a:lnTo>
                  <a:pt x="152" y="179"/>
                </a:lnTo>
                <a:lnTo>
                  <a:pt x="143" y="184"/>
                </a:lnTo>
                <a:lnTo>
                  <a:pt x="135" y="189"/>
                </a:lnTo>
                <a:lnTo>
                  <a:pt x="126" y="192"/>
                </a:lnTo>
                <a:lnTo>
                  <a:pt x="117" y="194"/>
                </a:lnTo>
                <a:lnTo>
                  <a:pt x="107" y="196"/>
                </a:lnTo>
                <a:lnTo>
                  <a:pt x="98" y="196"/>
                </a:lnTo>
                <a:lnTo>
                  <a:pt x="87" y="196"/>
                </a:lnTo>
                <a:lnTo>
                  <a:pt x="78" y="194"/>
                </a:lnTo>
                <a:lnTo>
                  <a:pt x="69" y="192"/>
                </a:lnTo>
                <a:lnTo>
                  <a:pt x="59" y="189"/>
                </a:lnTo>
                <a:lnTo>
                  <a:pt x="51" y="184"/>
                </a:lnTo>
                <a:lnTo>
                  <a:pt x="43" y="179"/>
                </a:lnTo>
                <a:lnTo>
                  <a:pt x="36" y="173"/>
                </a:lnTo>
                <a:lnTo>
                  <a:pt x="29" y="168"/>
                </a:lnTo>
                <a:lnTo>
                  <a:pt x="22" y="160"/>
                </a:lnTo>
                <a:lnTo>
                  <a:pt x="16" y="153"/>
                </a:lnTo>
                <a:lnTo>
                  <a:pt x="11" y="145"/>
                </a:lnTo>
                <a:lnTo>
                  <a:pt x="8" y="136"/>
                </a:lnTo>
                <a:lnTo>
                  <a:pt x="4" y="128"/>
                </a:lnTo>
                <a:lnTo>
                  <a:pt x="2" y="118"/>
                </a:lnTo>
                <a:lnTo>
                  <a:pt x="1" y="108"/>
                </a:lnTo>
                <a:lnTo>
                  <a:pt x="0" y="99"/>
                </a:lnTo>
                <a:lnTo>
                  <a:pt x="1" y="88"/>
                </a:lnTo>
                <a:lnTo>
                  <a:pt x="2" y="79"/>
                </a:lnTo>
                <a:lnTo>
                  <a:pt x="4" y="69"/>
                </a:lnTo>
                <a:lnTo>
                  <a:pt x="8" y="60"/>
                </a:lnTo>
                <a:lnTo>
                  <a:pt x="11" y="52"/>
                </a:lnTo>
                <a:lnTo>
                  <a:pt x="16" y="44"/>
                </a:lnTo>
                <a:lnTo>
                  <a:pt x="22" y="37"/>
                </a:lnTo>
                <a:lnTo>
                  <a:pt x="29" y="30"/>
                </a:lnTo>
                <a:lnTo>
                  <a:pt x="36" y="22"/>
                </a:lnTo>
                <a:lnTo>
                  <a:pt x="43" y="18"/>
                </a:lnTo>
                <a:lnTo>
                  <a:pt x="51" y="12"/>
                </a:lnTo>
                <a:lnTo>
                  <a:pt x="59" y="8"/>
                </a:lnTo>
                <a:lnTo>
                  <a:pt x="69" y="5"/>
                </a:lnTo>
                <a:lnTo>
                  <a:pt x="78" y="3"/>
                </a:lnTo>
                <a:lnTo>
                  <a:pt x="87" y="1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16" name="ïṥliḋé"/>
          <p:cNvSpPr/>
          <p:nvPr/>
        </p:nvSpPr>
        <p:spPr bwMode="auto">
          <a:xfrm flipH="1" flipV="1">
            <a:off x="9321229" y="5458425"/>
            <a:ext cx="199579" cy="199579"/>
          </a:xfrm>
          <a:custGeom>
            <a:avLst/>
            <a:gdLst/>
            <a:ahLst/>
            <a:cxnLst>
              <a:cxn ang="0">
                <a:pos x="107" y="1"/>
              </a:cxn>
              <a:cxn ang="0">
                <a:pos x="126" y="5"/>
              </a:cxn>
              <a:cxn ang="0">
                <a:pos x="143" y="12"/>
              </a:cxn>
              <a:cxn ang="0">
                <a:pos x="160" y="22"/>
              </a:cxn>
              <a:cxn ang="0">
                <a:pos x="173" y="37"/>
              </a:cxn>
              <a:cxn ang="0">
                <a:pos x="183" y="52"/>
              </a:cxn>
              <a:cxn ang="0">
                <a:pos x="190" y="69"/>
              </a:cxn>
              <a:cxn ang="0">
                <a:pos x="195" y="88"/>
              </a:cxn>
              <a:cxn ang="0">
                <a:pos x="195" y="108"/>
              </a:cxn>
              <a:cxn ang="0">
                <a:pos x="190" y="128"/>
              </a:cxn>
              <a:cxn ang="0">
                <a:pos x="183" y="145"/>
              </a:cxn>
              <a:cxn ang="0">
                <a:pos x="173" y="160"/>
              </a:cxn>
              <a:cxn ang="0">
                <a:pos x="160" y="173"/>
              </a:cxn>
              <a:cxn ang="0">
                <a:pos x="143" y="184"/>
              </a:cxn>
              <a:cxn ang="0">
                <a:pos x="126" y="192"/>
              </a:cxn>
              <a:cxn ang="0">
                <a:pos x="107" y="196"/>
              </a:cxn>
              <a:cxn ang="0">
                <a:pos x="87" y="196"/>
              </a:cxn>
              <a:cxn ang="0">
                <a:pos x="69" y="192"/>
              </a:cxn>
              <a:cxn ang="0">
                <a:pos x="51" y="184"/>
              </a:cxn>
              <a:cxn ang="0">
                <a:pos x="36" y="173"/>
              </a:cxn>
              <a:cxn ang="0">
                <a:pos x="22" y="160"/>
              </a:cxn>
              <a:cxn ang="0">
                <a:pos x="11" y="145"/>
              </a:cxn>
              <a:cxn ang="0">
                <a:pos x="4" y="128"/>
              </a:cxn>
              <a:cxn ang="0">
                <a:pos x="1" y="108"/>
              </a:cxn>
              <a:cxn ang="0">
                <a:pos x="1" y="88"/>
              </a:cxn>
              <a:cxn ang="0">
                <a:pos x="4" y="69"/>
              </a:cxn>
              <a:cxn ang="0">
                <a:pos x="11" y="52"/>
              </a:cxn>
              <a:cxn ang="0">
                <a:pos x="22" y="37"/>
              </a:cxn>
              <a:cxn ang="0">
                <a:pos x="36" y="22"/>
              </a:cxn>
              <a:cxn ang="0">
                <a:pos x="51" y="12"/>
              </a:cxn>
              <a:cxn ang="0">
                <a:pos x="69" y="5"/>
              </a:cxn>
              <a:cxn ang="0">
                <a:pos x="87" y="1"/>
              </a:cxn>
            </a:cxnLst>
            <a:rect l="0" t="0" r="r" b="b"/>
            <a:pathLst>
              <a:path w="195" h="196">
                <a:moveTo>
                  <a:pt x="98" y="0"/>
                </a:moveTo>
                <a:lnTo>
                  <a:pt x="107" y="1"/>
                </a:lnTo>
                <a:lnTo>
                  <a:pt x="117" y="3"/>
                </a:lnTo>
                <a:lnTo>
                  <a:pt x="126" y="5"/>
                </a:lnTo>
                <a:lnTo>
                  <a:pt x="135" y="8"/>
                </a:lnTo>
                <a:lnTo>
                  <a:pt x="143" y="12"/>
                </a:lnTo>
                <a:lnTo>
                  <a:pt x="152" y="18"/>
                </a:lnTo>
                <a:lnTo>
                  <a:pt x="160" y="22"/>
                </a:lnTo>
                <a:lnTo>
                  <a:pt x="167" y="30"/>
                </a:lnTo>
                <a:lnTo>
                  <a:pt x="173" y="37"/>
                </a:lnTo>
                <a:lnTo>
                  <a:pt x="179" y="44"/>
                </a:lnTo>
                <a:lnTo>
                  <a:pt x="183" y="52"/>
                </a:lnTo>
                <a:lnTo>
                  <a:pt x="188" y="60"/>
                </a:lnTo>
                <a:lnTo>
                  <a:pt x="190" y="69"/>
                </a:lnTo>
                <a:lnTo>
                  <a:pt x="193" y="79"/>
                </a:lnTo>
                <a:lnTo>
                  <a:pt x="195" y="88"/>
                </a:lnTo>
                <a:lnTo>
                  <a:pt x="195" y="99"/>
                </a:lnTo>
                <a:lnTo>
                  <a:pt x="195" y="108"/>
                </a:lnTo>
                <a:lnTo>
                  <a:pt x="193" y="118"/>
                </a:lnTo>
                <a:lnTo>
                  <a:pt x="190" y="128"/>
                </a:lnTo>
                <a:lnTo>
                  <a:pt x="188" y="136"/>
                </a:lnTo>
                <a:lnTo>
                  <a:pt x="183" y="145"/>
                </a:lnTo>
                <a:lnTo>
                  <a:pt x="179" y="153"/>
                </a:lnTo>
                <a:lnTo>
                  <a:pt x="173" y="160"/>
                </a:lnTo>
                <a:lnTo>
                  <a:pt x="167" y="168"/>
                </a:lnTo>
                <a:lnTo>
                  <a:pt x="160" y="173"/>
                </a:lnTo>
                <a:lnTo>
                  <a:pt x="152" y="179"/>
                </a:lnTo>
                <a:lnTo>
                  <a:pt x="143" y="184"/>
                </a:lnTo>
                <a:lnTo>
                  <a:pt x="135" y="189"/>
                </a:lnTo>
                <a:lnTo>
                  <a:pt x="126" y="192"/>
                </a:lnTo>
                <a:lnTo>
                  <a:pt x="117" y="194"/>
                </a:lnTo>
                <a:lnTo>
                  <a:pt x="107" y="196"/>
                </a:lnTo>
                <a:lnTo>
                  <a:pt x="98" y="196"/>
                </a:lnTo>
                <a:lnTo>
                  <a:pt x="87" y="196"/>
                </a:lnTo>
                <a:lnTo>
                  <a:pt x="78" y="194"/>
                </a:lnTo>
                <a:lnTo>
                  <a:pt x="69" y="192"/>
                </a:lnTo>
                <a:lnTo>
                  <a:pt x="59" y="189"/>
                </a:lnTo>
                <a:lnTo>
                  <a:pt x="51" y="184"/>
                </a:lnTo>
                <a:lnTo>
                  <a:pt x="43" y="179"/>
                </a:lnTo>
                <a:lnTo>
                  <a:pt x="36" y="173"/>
                </a:lnTo>
                <a:lnTo>
                  <a:pt x="29" y="168"/>
                </a:lnTo>
                <a:lnTo>
                  <a:pt x="22" y="160"/>
                </a:lnTo>
                <a:lnTo>
                  <a:pt x="16" y="153"/>
                </a:lnTo>
                <a:lnTo>
                  <a:pt x="11" y="145"/>
                </a:lnTo>
                <a:lnTo>
                  <a:pt x="8" y="136"/>
                </a:lnTo>
                <a:lnTo>
                  <a:pt x="4" y="128"/>
                </a:lnTo>
                <a:lnTo>
                  <a:pt x="2" y="118"/>
                </a:lnTo>
                <a:lnTo>
                  <a:pt x="1" y="108"/>
                </a:lnTo>
                <a:lnTo>
                  <a:pt x="0" y="99"/>
                </a:lnTo>
                <a:lnTo>
                  <a:pt x="1" y="88"/>
                </a:lnTo>
                <a:lnTo>
                  <a:pt x="2" y="79"/>
                </a:lnTo>
                <a:lnTo>
                  <a:pt x="4" y="69"/>
                </a:lnTo>
                <a:lnTo>
                  <a:pt x="8" y="60"/>
                </a:lnTo>
                <a:lnTo>
                  <a:pt x="11" y="52"/>
                </a:lnTo>
                <a:lnTo>
                  <a:pt x="16" y="44"/>
                </a:lnTo>
                <a:lnTo>
                  <a:pt x="22" y="37"/>
                </a:lnTo>
                <a:lnTo>
                  <a:pt x="29" y="30"/>
                </a:lnTo>
                <a:lnTo>
                  <a:pt x="36" y="22"/>
                </a:lnTo>
                <a:lnTo>
                  <a:pt x="43" y="18"/>
                </a:lnTo>
                <a:lnTo>
                  <a:pt x="51" y="12"/>
                </a:lnTo>
                <a:lnTo>
                  <a:pt x="59" y="8"/>
                </a:lnTo>
                <a:lnTo>
                  <a:pt x="69" y="5"/>
                </a:lnTo>
                <a:lnTo>
                  <a:pt x="78" y="3"/>
                </a:lnTo>
                <a:lnTo>
                  <a:pt x="87" y="1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anchor="ctr"/>
          <a:lstStyle/>
          <a:p>
            <a:pPr algn="ctr"/>
          </a:p>
        </p:txBody>
      </p:sp>
      <p:sp>
        <p:nvSpPr>
          <p:cNvPr id="31" name="iṥļiḍè"/>
          <p:cNvSpPr txBox="1"/>
          <p:nvPr/>
        </p:nvSpPr>
        <p:spPr bwMode="auto">
          <a:xfrm>
            <a:off x="2281555" y="1889760"/>
            <a:ext cx="2445385" cy="307975"/>
          </a:xfrm>
          <a:prstGeom prst="rect">
            <a:avLst/>
          </a:prstGeom>
          <a:noFill/>
        </p:spPr>
        <p:txBody>
          <a:bodyPr wrap="none" lIns="0" tIns="0" rIns="0" bIns="0" anchor="b" anchorCtr="1">
            <a:normAutofit/>
          </a:bodyPr>
          <a:lstStyle/>
          <a:p>
            <a:pPr latinLnBrk="0"/>
            <a:r>
              <a:rPr lang="zh-CN" altLang="en-US">
                <a:solidFill>
                  <a:schemeClr val="accent1">
                    <a:lumMod val="100000"/>
                  </a:schemeClr>
                </a:solidFill>
                <a:effectLst/>
              </a:rPr>
              <a:t>同时编译打包的文件比较多</a:t>
            </a:r>
            <a:endParaRPr lang="zh-CN" altLang="en-US">
              <a:solidFill>
                <a:schemeClr val="accent1">
                  <a:lumMod val="100000"/>
                </a:schemeClr>
              </a:solidFill>
              <a:effectLst/>
            </a:endParaRPr>
          </a:p>
        </p:txBody>
      </p:sp>
      <p:sp>
        <p:nvSpPr>
          <p:cNvPr id="29" name="îŝľïḓé"/>
          <p:cNvSpPr txBox="1"/>
          <p:nvPr/>
        </p:nvSpPr>
        <p:spPr bwMode="auto">
          <a:xfrm>
            <a:off x="4979670" y="2883535"/>
            <a:ext cx="1227455" cy="409575"/>
          </a:xfrm>
          <a:prstGeom prst="rect">
            <a:avLst/>
          </a:prstGeom>
          <a:noFill/>
        </p:spPr>
        <p:txBody>
          <a:bodyPr wrap="none" lIns="0" tIns="0" rIns="0" bIns="0" anchor="b" anchorCtr="1">
            <a:normAutofit/>
          </a:bodyPr>
          <a:lstStyle/>
          <a:p>
            <a:pPr latinLnBrk="0"/>
            <a:r>
              <a:rPr lang="zh-CN" altLang="en-US">
                <a:solidFill>
                  <a:schemeClr val="accent2">
                    <a:lumMod val="100000"/>
                  </a:schemeClr>
                </a:solidFill>
                <a:effectLst/>
              </a:rPr>
              <a:t>依赖比较多</a:t>
            </a:r>
            <a:endParaRPr lang="zh-CN" altLang="en-US">
              <a:solidFill>
                <a:schemeClr val="accent2">
                  <a:lumMod val="100000"/>
                </a:schemeClr>
              </a:solidFill>
              <a:effectLst/>
            </a:endParaRPr>
          </a:p>
        </p:txBody>
      </p:sp>
      <p:sp>
        <p:nvSpPr>
          <p:cNvPr id="27" name="îṡḷiḍé"/>
          <p:cNvSpPr txBox="1"/>
          <p:nvPr/>
        </p:nvSpPr>
        <p:spPr bwMode="auto">
          <a:xfrm>
            <a:off x="6915150" y="1489075"/>
            <a:ext cx="1227455" cy="400685"/>
          </a:xfrm>
          <a:prstGeom prst="rect">
            <a:avLst/>
          </a:prstGeom>
          <a:noFill/>
        </p:spPr>
        <p:txBody>
          <a:bodyPr wrap="none" lIns="0" tIns="0" rIns="0" bIns="0" anchor="b" anchorCtr="1">
            <a:normAutofit/>
          </a:bodyPr>
          <a:lstStyle/>
          <a:p>
            <a:pPr latinLnBrk="0"/>
            <a:r>
              <a:rPr lang="zh-CN" altLang="en-US">
                <a:solidFill>
                  <a:schemeClr val="accent3">
                    <a:lumMod val="100000"/>
                  </a:schemeClr>
                </a:solidFill>
                <a:effectLst/>
              </a:rPr>
              <a:t>页面比较多</a:t>
            </a:r>
            <a:endParaRPr lang="zh-CN" altLang="en-US">
              <a:solidFill>
                <a:schemeClr val="accent3">
                  <a:lumMod val="100000"/>
                </a:schemeClr>
              </a:solidFill>
              <a:effectLst/>
            </a:endParaRPr>
          </a:p>
        </p:txBody>
      </p:sp>
      <p:sp>
        <p:nvSpPr>
          <p:cNvPr id="25" name="îṡḻïdé"/>
          <p:cNvSpPr txBox="1"/>
          <p:nvPr/>
        </p:nvSpPr>
        <p:spPr bwMode="auto">
          <a:xfrm>
            <a:off x="8270240" y="2974975"/>
            <a:ext cx="2007870" cy="319405"/>
          </a:xfrm>
          <a:prstGeom prst="rect">
            <a:avLst/>
          </a:prstGeom>
          <a:noFill/>
        </p:spPr>
        <p:txBody>
          <a:bodyPr wrap="none" lIns="0" tIns="0" rIns="0" bIns="0" anchor="b" anchorCtr="1">
            <a:normAutofit/>
          </a:bodyPr>
          <a:lstStyle/>
          <a:p>
            <a:pPr latinLnBrk="0"/>
            <a:r>
              <a:rPr lang="zh-CN" altLang="en-US">
                <a:solidFill>
                  <a:schemeClr val="accent1"/>
                </a:solidFill>
                <a:effectLst/>
              </a:rPr>
              <a:t>使用</a:t>
            </a:r>
            <a:r>
              <a:rPr lang="en-US" altLang="zh-CN">
                <a:solidFill>
                  <a:schemeClr val="accent1"/>
                </a:solidFill>
                <a:effectLst/>
              </a:rPr>
              <a:t>loader</a:t>
            </a:r>
            <a:r>
              <a:rPr lang="zh-CN" altLang="en-US">
                <a:solidFill>
                  <a:schemeClr val="accent1"/>
                </a:solidFill>
                <a:effectLst/>
              </a:rPr>
              <a:t>的方式</a:t>
            </a:r>
            <a:r>
              <a:rPr lang="en-US" altLang="zh-CN">
                <a:solidFill>
                  <a:schemeClr val="accent1"/>
                </a:solidFill>
                <a:effectLst/>
              </a:rPr>
              <a:t>, </a:t>
            </a:r>
            <a:r>
              <a:rPr lang="zh-CN" altLang="en-US">
                <a:solidFill>
                  <a:schemeClr val="accent1"/>
                </a:solidFill>
                <a:effectLst/>
              </a:rPr>
              <a:t>范围</a:t>
            </a:r>
            <a:endParaRPr lang="zh-CN" altLang="en-US">
              <a:solidFill>
                <a:schemeClr val="accent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 b="0" dirty="0"/>
              <a:t>m</a:t>
            </a:r>
            <a:r>
              <a:rPr lang="en-US" altLang="zh-CN" sz="1600" b="0" dirty="0" smtClean="0"/>
              <a:t>ethod1 </a:t>
            </a:r>
            <a:r>
              <a:rPr lang="en-US" altLang="zh-CN" sz="1600" b="0" dirty="0"/>
              <a:t>- </a:t>
            </a:r>
            <a:r>
              <a:rPr lang="zh-CN" altLang="en-US" sz="1600" dirty="0"/>
              <a:t>分离第三方代码和业务代码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Straight Connector 38"/>
          <p:cNvCxnSpPr/>
          <p:nvPr/>
        </p:nvCxnSpPr>
        <p:spPr>
          <a:xfrm>
            <a:off x="5800090" y="2552700"/>
            <a:ext cx="10160" cy="22599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ṧḻîďê"/>
          <p:cNvSpPr/>
          <p:nvPr/>
        </p:nvSpPr>
        <p:spPr bwMode="auto">
          <a:xfrm flipH="1">
            <a:off x="5819512" y="2573338"/>
            <a:ext cx="3312442" cy="0"/>
          </a:xfrm>
          <a:prstGeom prst="line">
            <a:avLst/>
          </a:prstGeom>
          <a:noFill/>
          <a:ln w="19050" cap="rnd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1" name="ïṡḻíďe"/>
          <p:cNvSpPr/>
          <p:nvPr/>
        </p:nvSpPr>
        <p:spPr bwMode="auto">
          <a:xfrm>
            <a:off x="5744901" y="2511425"/>
            <a:ext cx="123825" cy="1222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43" name="iṩḷîdê"/>
          <p:cNvSpPr/>
          <p:nvPr/>
        </p:nvSpPr>
        <p:spPr bwMode="auto">
          <a:xfrm>
            <a:off x="9136679" y="1644968"/>
            <a:ext cx="1858963" cy="1857375"/>
          </a:xfrm>
          <a:prstGeom prst="ellipse">
            <a:avLst/>
          </a:prstGeom>
          <a:noFill/>
          <a:ln w="19050" cap="rnd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4" name="ïşḷiḍè"/>
          <p:cNvSpPr/>
          <p:nvPr/>
        </p:nvSpPr>
        <p:spPr bwMode="auto">
          <a:xfrm>
            <a:off x="9662193" y="2233704"/>
            <a:ext cx="772731" cy="663319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6" name="íš1ïḍê"/>
          <p:cNvSpPr/>
          <p:nvPr/>
        </p:nvSpPr>
        <p:spPr bwMode="auto">
          <a:xfrm>
            <a:off x="3111169" y="3286125"/>
            <a:ext cx="2690420" cy="0"/>
          </a:xfrm>
          <a:prstGeom prst="line">
            <a:avLst/>
          </a:prstGeom>
          <a:noFill/>
          <a:ln w="1905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7" name="íşľíḍé"/>
          <p:cNvSpPr/>
          <p:nvPr/>
        </p:nvSpPr>
        <p:spPr bwMode="auto">
          <a:xfrm>
            <a:off x="5733326" y="3236913"/>
            <a:ext cx="123825" cy="1238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</a:p>
        </p:txBody>
      </p:sp>
      <p:sp>
        <p:nvSpPr>
          <p:cNvPr id="39" name="íṧļíḍe"/>
          <p:cNvSpPr/>
          <p:nvPr/>
        </p:nvSpPr>
        <p:spPr bwMode="auto">
          <a:xfrm>
            <a:off x="1104568" y="2282825"/>
            <a:ext cx="2006600" cy="2005013"/>
          </a:xfrm>
          <a:prstGeom prst="ellipse">
            <a:avLst/>
          </a:prstGeom>
          <a:noFill/>
          <a:ln w="19050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0" name="iṡḷiḑè"/>
          <p:cNvSpPr/>
          <p:nvPr/>
        </p:nvSpPr>
        <p:spPr bwMode="auto">
          <a:xfrm>
            <a:off x="1698110" y="2970248"/>
            <a:ext cx="791241" cy="609183"/>
          </a:xfrm>
          <a:custGeom>
            <a:avLst/>
            <a:gdLst>
              <a:gd name="T0" fmla="*/ 80 w 497"/>
              <a:gd name="T1" fmla="*/ 248 h 382"/>
              <a:gd name="T2" fmla="*/ 80 w 497"/>
              <a:gd name="T3" fmla="*/ 248 h 382"/>
              <a:gd name="T4" fmla="*/ 159 w 497"/>
              <a:gd name="T5" fmla="*/ 328 h 382"/>
              <a:gd name="T6" fmla="*/ 248 w 497"/>
              <a:gd name="T7" fmla="*/ 381 h 382"/>
              <a:gd name="T8" fmla="*/ 337 w 497"/>
              <a:gd name="T9" fmla="*/ 337 h 382"/>
              <a:gd name="T10" fmla="*/ 390 w 497"/>
              <a:gd name="T11" fmla="*/ 258 h 382"/>
              <a:gd name="T12" fmla="*/ 248 w 497"/>
              <a:gd name="T13" fmla="*/ 328 h 382"/>
              <a:gd name="T14" fmla="*/ 80 w 497"/>
              <a:gd name="T15" fmla="*/ 248 h 382"/>
              <a:gd name="T16" fmla="*/ 487 w 497"/>
              <a:gd name="T17" fmla="*/ 124 h 382"/>
              <a:gd name="T18" fmla="*/ 487 w 497"/>
              <a:gd name="T19" fmla="*/ 124 h 382"/>
              <a:gd name="T20" fmla="*/ 274 w 497"/>
              <a:gd name="T21" fmla="*/ 9 h 382"/>
              <a:gd name="T22" fmla="*/ 221 w 497"/>
              <a:gd name="T23" fmla="*/ 9 h 382"/>
              <a:gd name="T24" fmla="*/ 9 w 497"/>
              <a:gd name="T25" fmla="*/ 124 h 382"/>
              <a:gd name="T26" fmla="*/ 9 w 497"/>
              <a:gd name="T27" fmla="*/ 160 h 382"/>
              <a:gd name="T28" fmla="*/ 221 w 497"/>
              <a:gd name="T29" fmla="*/ 275 h 382"/>
              <a:gd name="T30" fmla="*/ 274 w 497"/>
              <a:gd name="T31" fmla="*/ 275 h 382"/>
              <a:gd name="T32" fmla="*/ 408 w 497"/>
              <a:gd name="T33" fmla="*/ 195 h 382"/>
              <a:gd name="T34" fmla="*/ 266 w 497"/>
              <a:gd name="T35" fmla="*/ 160 h 382"/>
              <a:gd name="T36" fmla="*/ 248 w 497"/>
              <a:gd name="T37" fmla="*/ 168 h 382"/>
              <a:gd name="T38" fmla="*/ 203 w 497"/>
              <a:gd name="T39" fmla="*/ 133 h 382"/>
              <a:gd name="T40" fmla="*/ 248 w 497"/>
              <a:gd name="T41" fmla="*/ 107 h 382"/>
              <a:gd name="T42" fmla="*/ 293 w 497"/>
              <a:gd name="T43" fmla="*/ 124 h 382"/>
              <a:gd name="T44" fmla="*/ 443 w 497"/>
              <a:gd name="T45" fmla="*/ 177 h 382"/>
              <a:gd name="T46" fmla="*/ 487 w 497"/>
              <a:gd name="T47" fmla="*/ 160 h 382"/>
              <a:gd name="T48" fmla="*/ 487 w 497"/>
              <a:gd name="T49" fmla="*/ 124 h 382"/>
              <a:gd name="T50" fmla="*/ 425 w 497"/>
              <a:gd name="T51" fmla="*/ 346 h 382"/>
              <a:gd name="T52" fmla="*/ 425 w 497"/>
              <a:gd name="T53" fmla="*/ 346 h 382"/>
              <a:gd name="T54" fmla="*/ 461 w 497"/>
              <a:gd name="T55" fmla="*/ 337 h 382"/>
              <a:gd name="T56" fmla="*/ 443 w 497"/>
              <a:gd name="T57" fmla="*/ 177 h 382"/>
              <a:gd name="T58" fmla="*/ 408 w 497"/>
              <a:gd name="T59" fmla="*/ 195 h 382"/>
              <a:gd name="T60" fmla="*/ 425 w 497"/>
              <a:gd name="T61" fmla="*/ 34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31" name="ï$ḻidê"/>
          <p:cNvSpPr txBox="1"/>
          <p:nvPr/>
        </p:nvSpPr>
        <p:spPr>
          <a:xfrm>
            <a:off x="3848735" y="2283460"/>
            <a:ext cx="1544955" cy="350520"/>
          </a:xfrm>
          <a:prstGeom prst="rect">
            <a:avLst/>
          </a:prstGeom>
          <a:noFill/>
        </p:spPr>
        <p:txBody>
          <a:bodyPr wrap="none" lIns="144000" tIns="0" rIns="216000" bIns="0" anchor="ctr" anchorCtr="0">
            <a:noAutofit/>
          </a:bodyPr>
          <a:lstStyle/>
          <a:p>
            <a:pPr algn="r"/>
            <a:r>
              <a:rPr lang="zh-CN" altLang="en-US" sz="2400" b="1">
                <a:solidFill>
                  <a:schemeClr val="accent2">
                    <a:lumMod val="100000"/>
                  </a:schemeClr>
                </a:solidFill>
              </a:rPr>
              <a:t>业务代码</a:t>
            </a:r>
            <a:endParaRPr lang="zh-CN" altLang="en-US" sz="2400" b="1">
              <a:solidFill>
                <a:schemeClr val="accent2">
                  <a:lumMod val="100000"/>
                </a:schemeClr>
              </a:solidFill>
            </a:endParaRPr>
          </a:p>
        </p:txBody>
      </p:sp>
      <p:sp>
        <p:nvSpPr>
          <p:cNvPr id="32" name="işḻïḑe"/>
          <p:cNvSpPr txBox="1"/>
          <p:nvPr/>
        </p:nvSpPr>
        <p:spPr>
          <a:xfrm>
            <a:off x="4403090" y="2727325"/>
            <a:ext cx="1330325" cy="243205"/>
          </a:xfrm>
          <a:prstGeom prst="rect">
            <a:avLst/>
          </a:prstGeom>
        </p:spPr>
        <p:txBody>
          <a:bodyPr vert="horz" wrap="square" lIns="144000" tIns="0" rIns="216000" bIns="0" anchor="ctr" anchorCtr="0">
            <a:normAutofit lnSpcReduction="10000"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dk1">
                    <a:lumMod val="100000"/>
                  </a:schemeClr>
                </a:solidFill>
              </a:rPr>
              <a:t>修改较频繁</a:t>
            </a:r>
            <a:endParaRPr lang="en-US" altLang="zh-CN" sz="140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29" name="iśḷíďè"/>
          <p:cNvSpPr txBox="1"/>
          <p:nvPr/>
        </p:nvSpPr>
        <p:spPr>
          <a:xfrm>
            <a:off x="5888355" y="1581150"/>
            <a:ext cx="2475865" cy="345440"/>
          </a:xfrm>
          <a:prstGeom prst="rect">
            <a:avLst/>
          </a:prstGeom>
          <a:noFill/>
        </p:spPr>
        <p:txBody>
          <a:bodyPr wrap="none" lIns="216000" tIns="0" rIns="216000" bIns="0" anchor="b" anchorCtr="0">
            <a:noAutofit/>
          </a:bodyPr>
          <a:lstStyle/>
          <a:p>
            <a:r>
              <a:rPr lang="zh-CN" altLang="en-US" sz="2400" b="1">
                <a:solidFill>
                  <a:schemeClr val="accent1">
                    <a:lumMod val="100000"/>
                  </a:schemeClr>
                </a:solidFill>
              </a:rPr>
              <a:t>第三方代码</a:t>
            </a:r>
            <a:endParaRPr lang="zh-CN" altLang="en-US" sz="2400" b="1">
              <a:solidFill>
                <a:schemeClr val="accent1">
                  <a:lumMod val="100000"/>
                </a:schemeClr>
              </a:solidFill>
            </a:endParaRPr>
          </a:p>
        </p:txBody>
      </p:sp>
      <p:sp>
        <p:nvSpPr>
          <p:cNvPr id="30" name="îṧļîḍé"/>
          <p:cNvSpPr txBox="1"/>
          <p:nvPr/>
        </p:nvSpPr>
        <p:spPr>
          <a:xfrm>
            <a:off x="6346825" y="1938655"/>
            <a:ext cx="3068955" cy="344170"/>
          </a:xfrm>
          <a:prstGeom prst="rect">
            <a:avLst/>
          </a:prstGeom>
        </p:spPr>
        <p:txBody>
          <a:bodyPr vert="horz" wrap="square" lIns="216000" tIns="0" rIns="216000" bIns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>
                <a:solidFill>
                  <a:schemeClr val="dk1">
                    <a:lumMod val="100000"/>
                  </a:schemeClr>
                </a:solidFill>
              </a:rPr>
              <a:t>引用的第三方的库</a:t>
            </a:r>
            <a:r>
              <a:rPr lang="en-US" altLang="zh-CN" sz="1400">
                <a:solidFill>
                  <a:schemeClr val="dk1">
                    <a:lumMod val="100000"/>
                  </a:schemeClr>
                </a:solidFill>
              </a:rPr>
              <a:t>, </a:t>
            </a:r>
            <a:r>
              <a:rPr lang="zh-CN" altLang="en-US" sz="1400">
                <a:solidFill>
                  <a:schemeClr val="dk1">
                    <a:lumMod val="100000"/>
                  </a:schemeClr>
                </a:solidFill>
              </a:rPr>
              <a:t>改动频率费低</a:t>
            </a:r>
            <a:endParaRPr lang="zh-CN" altLang="en-US" sz="140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10865" y="4812665"/>
            <a:ext cx="6165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分开仅仅是不够的</a:t>
            </a:r>
            <a:r>
              <a:rPr lang="en-US" altLang="zh-CN" sz="2000" b="1"/>
              <a:t>, </a:t>
            </a:r>
            <a:r>
              <a:rPr lang="zh-CN" altLang="en-US" sz="2000" b="1"/>
              <a:t>每次打包仍然还会打包第三方代码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 b="0" dirty="0"/>
              <a:t>插件Dllplugin和DllReferencePlugin</a:t>
            </a:r>
            <a:endParaRPr lang="en-US" altLang="zh-CN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1670" y="3881755"/>
            <a:ext cx="2540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/>
              <a:t>3.1  </a:t>
            </a:r>
            <a:r>
              <a:rPr lang="zh-CN" altLang="en-US" sz="1600"/>
              <a:t>体积较大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3.2  </a:t>
            </a:r>
            <a:r>
              <a:rPr lang="zh-CN" altLang="en-US" sz="1600"/>
              <a:t>不常更新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3.3  </a:t>
            </a:r>
            <a:r>
              <a:rPr lang="zh-CN" altLang="en-US" sz="1600"/>
              <a:t>依赖较多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3.4  </a:t>
            </a:r>
            <a:r>
              <a:rPr lang="zh-CN" altLang="en-US" sz="1600"/>
              <a:t>是前置依赖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1130300" y="3244850"/>
            <a:ext cx="39966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3. </a:t>
            </a:r>
            <a:r>
              <a:rPr lang="zh-CN" altLang="en-US" sz="2000"/>
              <a:t>依赖需要满足一定的条件：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130300" y="2330450"/>
            <a:ext cx="603694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>
                <a:sym typeface="+mn-ea"/>
              </a:rPr>
              <a:t>2. </a:t>
            </a:r>
            <a:r>
              <a:rPr lang="zh-CN" altLang="en-US" sz="2000">
                <a:sym typeface="+mn-ea"/>
              </a:rPr>
              <a:t>webpack.DllPlugin与webpack.DllReferencePlugin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130300" y="1416050"/>
            <a:ext cx="57410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>
                <a:sym typeface="+mn-ea"/>
              </a:rPr>
              <a:t>1. </a:t>
            </a:r>
            <a:r>
              <a:rPr lang="zh-CN" altLang="en-US" sz="2000">
                <a:sym typeface="+mn-ea"/>
              </a:rPr>
              <a:t>dll 全称是：dynamic link library（动态链接库）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DLL</a:t>
            </a:r>
            <a:r>
              <a:rPr lang="zh-CN" altLang="en-US" sz="1600" dirty="0"/>
              <a:t>如何使用 </a:t>
            </a:r>
            <a:r>
              <a:rPr lang="en-US" altLang="zh-CN" sz="1600" b="0" dirty="0"/>
              <a:t>webpack.dll.config.js</a:t>
            </a:r>
            <a:endParaRPr lang="en-US" altLang="zh-CN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1174750"/>
            <a:ext cx="9999980" cy="534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DLL</a:t>
            </a:r>
            <a:r>
              <a:rPr lang="zh-CN" altLang="en-US" sz="1600" dirty="0"/>
              <a:t>打包结果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1626870"/>
            <a:ext cx="2694940" cy="1200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5350" y="3425825"/>
            <a:ext cx="1808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如何引用上述文件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038600"/>
            <a:ext cx="6285865" cy="198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91425" y="5006975"/>
            <a:ext cx="3476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速度上的提升</a:t>
            </a:r>
            <a:r>
              <a:rPr lang="en-US" altLang="zh-CN" sz="1600"/>
              <a:t>:  </a:t>
            </a:r>
            <a:r>
              <a:rPr lang="en-US" altLang="zh-CN" sz="1600" b="1"/>
              <a:t>12771ms -&gt; 5199ms</a:t>
            </a:r>
            <a:endParaRPr lang="en-US" altLang="zh-CN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 b="0" dirty="0"/>
              <a:t>m</a:t>
            </a:r>
            <a:r>
              <a:rPr lang="en-US" altLang="zh-CN" sz="1600" b="0" dirty="0" smtClean="0"/>
              <a:t>ethod2 </a:t>
            </a:r>
            <a:r>
              <a:rPr lang="en-US" altLang="zh-CN" sz="1600" dirty="0"/>
              <a:t>UglifyJsPlugin </a:t>
            </a:r>
            <a:r>
              <a:rPr lang="zh-CN" altLang="en-US" sz="1600" dirty="0"/>
              <a:t>并行处理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1225" y="2247265"/>
            <a:ext cx="106089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1. UglifyJsPlugin 上线之前压缩和混淆, 这是一个非常耗时的工作, 直接支持parallel, 平行处理; 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 使用cache缓存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生产环境不生成</a:t>
            </a:r>
            <a:r>
              <a:rPr lang="en-US" altLang="zh-CN" sz="2000"/>
              <a:t>sourceMap (</a:t>
            </a:r>
            <a:r>
              <a:rPr lang="zh-CN" altLang="en-US" sz="2000"/>
              <a:t>能节省一定的时间</a:t>
            </a:r>
            <a:r>
              <a:rPr lang="en-US" altLang="zh-CN" sz="2000"/>
              <a:t>) </a:t>
            </a:r>
            <a:endParaRPr lang="en-US" altLang="zh-CN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685" y="3035300"/>
            <a:ext cx="4104640" cy="23812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14975" y="5745480"/>
            <a:ext cx="57213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开启</a:t>
            </a:r>
            <a:r>
              <a:rPr lang="en-US" altLang="zh-CN" sz="1600"/>
              <a:t>cache:true</a:t>
            </a:r>
            <a:r>
              <a:rPr lang="zh-CN" altLang="en-US" sz="1600"/>
              <a:t>之后</a:t>
            </a:r>
            <a:r>
              <a:rPr lang="en-US" altLang="zh-CN" sz="1600"/>
              <a:t>, </a:t>
            </a:r>
            <a:r>
              <a:rPr lang="zh-CN" altLang="en-US" sz="1600"/>
              <a:t>最终的一个打包时间为</a:t>
            </a:r>
            <a:r>
              <a:rPr lang="zh-CN" altLang="en-US" sz="1600" b="1"/>
              <a:t>3002ms</a:t>
            </a:r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0" dirty="0"/>
              <a:t>mthod3 </a:t>
            </a:r>
            <a:r>
              <a:rPr sz="1600" dirty="0"/>
              <a:t>减少babel-loader的范围</a:t>
            </a:r>
            <a:endParaRPr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9825" y="3244850"/>
            <a:ext cx="9912350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babel在编译的时候也是非常消耗时间的,通过控制打包范围</a:t>
            </a:r>
            <a:r>
              <a:rPr lang="en-US" altLang="zh-CN" sz="2000"/>
              <a:t>, </a:t>
            </a:r>
            <a:r>
              <a:rPr lang="zh-CN" altLang="en-US" sz="2000"/>
              <a:t>来减少打包的时间 </a:t>
            </a:r>
            <a:endParaRPr lang="zh-CN" altLang="en-US" sz="2000"/>
          </a:p>
          <a:p>
            <a:endParaRPr lang="en-US" altLang="zh-CN" sz="2000"/>
          </a:p>
          <a:p>
            <a:r>
              <a:rPr lang="en-US" altLang="zh-CN" sz="2000"/>
              <a:t>2. 开启options.cacheDirectory 开启缓存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3. 开启include exclude, 规定打包的范围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978525" y="5687695"/>
            <a:ext cx="30194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400"/>
              <a:t>分析</a:t>
            </a:r>
            <a:r>
              <a:rPr lang="en-US" altLang="zh-CN" sz="1400"/>
              <a:t>: </a:t>
            </a:r>
            <a:r>
              <a:rPr sz="1400"/>
              <a:t>最终的一个打包</a:t>
            </a:r>
            <a:r>
              <a:rPr lang="zh-CN" sz="1400"/>
              <a:t>时间</a:t>
            </a:r>
            <a:r>
              <a:rPr sz="1400"/>
              <a:t> </a:t>
            </a:r>
            <a:r>
              <a:rPr sz="1400" b="1"/>
              <a:t>2781ms</a:t>
            </a:r>
            <a:endParaRPr sz="1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85" y="1266825"/>
            <a:ext cx="879983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 b="0" dirty="0"/>
              <a:t>m</a:t>
            </a:r>
            <a:r>
              <a:rPr lang="en-US" altLang="zh-CN" sz="1600" b="0" dirty="0" smtClean="0"/>
              <a:t>ethod4 </a:t>
            </a:r>
            <a:r>
              <a:rPr lang="en-US" altLang="zh-CN" sz="1600" dirty="0" err="1"/>
              <a:t>H</a:t>
            </a:r>
            <a:r>
              <a:rPr sz="1600" dirty="0" err="1" smtClean="0"/>
              <a:t>appypack</a:t>
            </a:r>
            <a:r>
              <a:rPr lang="zh-CN" sz="1600" dirty="0"/>
              <a:t>并行处理</a:t>
            </a:r>
            <a:endParaRPr 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1225" y="2247265"/>
            <a:ext cx="99123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1. happy</a:t>
            </a:r>
            <a:r>
              <a:rPr lang="en-US" altLang="zh-CN" sz="2000"/>
              <a:t>pack</a:t>
            </a:r>
            <a:r>
              <a:rPr lang="zh-CN" altLang="en-US" sz="2000"/>
              <a:t>是一个loader, 让我们的loader并行处理, 使我们的处理非常快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当文件非常小的时候提升效果不明显, 可能未必如同想象中的一样</a:t>
            </a:r>
            <a:r>
              <a:rPr lang="en-US" altLang="zh-CN" sz="2000"/>
              <a:t>, </a:t>
            </a:r>
            <a:r>
              <a:rPr lang="zh-CN" altLang="en-US" sz="2000"/>
              <a:t>需考量使用</a:t>
            </a:r>
            <a:endParaRPr lang="zh-CN" altLang="en-US" sz="2000"/>
          </a:p>
          <a:p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00" b="0" dirty="0" smtClean="0"/>
              <a:t>method5 </a:t>
            </a:r>
            <a:r>
              <a:rPr lang="en-US" altLang="zh-CN" sz="1600" dirty="0" err="1"/>
              <a:t>H</a:t>
            </a:r>
            <a:r>
              <a:rPr sz="1600" dirty="0" err="1" smtClean="0"/>
              <a:t>appypack</a:t>
            </a:r>
            <a:r>
              <a:rPr lang="zh-CN" sz="1600" dirty="0"/>
              <a:t>使用</a:t>
            </a:r>
            <a:endParaRPr 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38420" y="5781040"/>
            <a:ext cx="6083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400"/>
              <a:t>分析</a:t>
            </a:r>
            <a:r>
              <a:rPr lang="en-US" altLang="zh-CN" sz="1400"/>
              <a:t>: </a:t>
            </a:r>
            <a:r>
              <a:rPr sz="1400"/>
              <a:t>(因为业务代码量比较少)未必会带来很好的效益 (</a:t>
            </a:r>
            <a:r>
              <a:rPr sz="1400" b="1"/>
              <a:t>4063ms</a:t>
            </a:r>
            <a:r>
              <a:rPr sz="1400"/>
              <a:t>)</a:t>
            </a:r>
            <a:endParaRPr lang="en-US" altLang="zh-CN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466850"/>
            <a:ext cx="4218940" cy="2933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1809750"/>
            <a:ext cx="5028565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600" dirty="0"/>
              <a:t>需要构建的原因</a:t>
            </a:r>
            <a:endParaRPr lang="zh-CN" altLang="en-US" sz="1600" dirty="0"/>
          </a:p>
        </p:txBody>
      </p:sp>
      <p:sp>
        <p:nvSpPr>
          <p:cNvPr id="30" name="iŝlídê"/>
          <p:cNvSpPr/>
          <p:nvPr/>
        </p:nvSpPr>
        <p:spPr bwMode="auto">
          <a:xfrm>
            <a:off x="9228767" y="2438704"/>
            <a:ext cx="42793" cy="22824"/>
          </a:xfrm>
          <a:custGeom>
            <a:avLst/>
            <a:gdLst>
              <a:gd name="T0" fmla="*/ 10 w 20"/>
              <a:gd name="T1" fmla="*/ 0 h 11"/>
              <a:gd name="T2" fmla="*/ 12 w 20"/>
              <a:gd name="T3" fmla="*/ 2 h 11"/>
              <a:gd name="T4" fmla="*/ 16 w 20"/>
              <a:gd name="T5" fmla="*/ 9 h 11"/>
              <a:gd name="T6" fmla="*/ 6 w 20"/>
              <a:gd name="T7" fmla="*/ 6 h 11"/>
              <a:gd name="T8" fmla="*/ 10 w 20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1">
                <a:moveTo>
                  <a:pt x="10" y="0"/>
                </a:moveTo>
                <a:cubicBezTo>
                  <a:pt x="12" y="0"/>
                  <a:pt x="12" y="1"/>
                  <a:pt x="12" y="2"/>
                </a:cubicBezTo>
                <a:cubicBezTo>
                  <a:pt x="14" y="5"/>
                  <a:pt x="20" y="5"/>
                  <a:pt x="16" y="9"/>
                </a:cubicBezTo>
                <a:cubicBezTo>
                  <a:pt x="10" y="11"/>
                  <a:pt x="13" y="3"/>
                  <a:pt x="6" y="6"/>
                </a:cubicBezTo>
                <a:cubicBezTo>
                  <a:pt x="0" y="3"/>
                  <a:pt x="14" y="6"/>
                  <a:pt x="1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ïšḻîḍé"/>
          <p:cNvSpPr/>
          <p:nvPr/>
        </p:nvSpPr>
        <p:spPr bwMode="auto">
          <a:xfrm>
            <a:off x="9830727" y="2438704"/>
            <a:ext cx="82734" cy="42794"/>
          </a:xfrm>
          <a:custGeom>
            <a:avLst/>
            <a:gdLst>
              <a:gd name="T0" fmla="*/ 37 w 39"/>
              <a:gd name="T1" fmla="*/ 15 h 20"/>
              <a:gd name="T2" fmla="*/ 23 w 39"/>
              <a:gd name="T3" fmla="*/ 19 h 20"/>
              <a:gd name="T4" fmla="*/ 4 w 39"/>
              <a:gd name="T5" fmla="*/ 19 h 20"/>
              <a:gd name="T6" fmla="*/ 0 w 39"/>
              <a:gd name="T7" fmla="*/ 15 h 20"/>
              <a:gd name="T8" fmla="*/ 30 w 39"/>
              <a:gd name="T9" fmla="*/ 0 h 20"/>
              <a:gd name="T10" fmla="*/ 36 w 39"/>
              <a:gd name="T11" fmla="*/ 4 h 20"/>
              <a:gd name="T12" fmla="*/ 32 w 39"/>
              <a:gd name="T13" fmla="*/ 6 h 20"/>
              <a:gd name="T14" fmla="*/ 37 w 39"/>
              <a:gd name="T15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20">
                <a:moveTo>
                  <a:pt x="37" y="15"/>
                </a:moveTo>
                <a:cubicBezTo>
                  <a:pt x="32" y="16"/>
                  <a:pt x="23" y="13"/>
                  <a:pt x="23" y="19"/>
                </a:cubicBezTo>
                <a:cubicBezTo>
                  <a:pt x="19" y="16"/>
                  <a:pt x="12" y="20"/>
                  <a:pt x="4" y="19"/>
                </a:cubicBezTo>
                <a:cubicBezTo>
                  <a:pt x="5" y="16"/>
                  <a:pt x="2" y="15"/>
                  <a:pt x="0" y="15"/>
                </a:cubicBezTo>
                <a:cubicBezTo>
                  <a:pt x="4" y="4"/>
                  <a:pt x="15" y="0"/>
                  <a:pt x="30" y="0"/>
                </a:cubicBezTo>
                <a:cubicBezTo>
                  <a:pt x="28" y="5"/>
                  <a:pt x="34" y="2"/>
                  <a:pt x="36" y="4"/>
                </a:cubicBezTo>
                <a:cubicBezTo>
                  <a:pt x="37" y="5"/>
                  <a:pt x="32" y="5"/>
                  <a:pt x="32" y="6"/>
                </a:cubicBezTo>
                <a:cubicBezTo>
                  <a:pt x="31" y="8"/>
                  <a:pt x="39" y="7"/>
                  <a:pt x="37" y="1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ís1iḑé"/>
          <p:cNvSpPr/>
          <p:nvPr/>
        </p:nvSpPr>
        <p:spPr bwMode="auto">
          <a:xfrm>
            <a:off x="9360000" y="2442984"/>
            <a:ext cx="39941" cy="22824"/>
          </a:xfrm>
          <a:custGeom>
            <a:avLst/>
            <a:gdLst>
              <a:gd name="T0" fmla="*/ 19 w 19"/>
              <a:gd name="T1" fmla="*/ 2 h 11"/>
              <a:gd name="T2" fmla="*/ 17 w 19"/>
              <a:gd name="T3" fmla="*/ 9 h 11"/>
              <a:gd name="T4" fmla="*/ 10 w 19"/>
              <a:gd name="T5" fmla="*/ 11 h 11"/>
              <a:gd name="T6" fmla="*/ 0 w 19"/>
              <a:gd name="T7" fmla="*/ 6 h 11"/>
              <a:gd name="T8" fmla="*/ 12 w 19"/>
              <a:gd name="T9" fmla="*/ 6 h 11"/>
              <a:gd name="T10" fmla="*/ 19 w 19"/>
              <a:gd name="T11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1">
                <a:moveTo>
                  <a:pt x="19" y="2"/>
                </a:moveTo>
                <a:cubicBezTo>
                  <a:pt x="18" y="3"/>
                  <a:pt x="17" y="6"/>
                  <a:pt x="17" y="9"/>
                </a:cubicBezTo>
                <a:cubicBezTo>
                  <a:pt x="13" y="8"/>
                  <a:pt x="12" y="11"/>
                  <a:pt x="10" y="11"/>
                </a:cubicBezTo>
                <a:cubicBezTo>
                  <a:pt x="6" y="9"/>
                  <a:pt x="0" y="11"/>
                  <a:pt x="0" y="6"/>
                </a:cubicBezTo>
                <a:cubicBezTo>
                  <a:pt x="6" y="6"/>
                  <a:pt x="8" y="1"/>
                  <a:pt x="12" y="6"/>
                </a:cubicBezTo>
                <a:cubicBezTo>
                  <a:pt x="14" y="5"/>
                  <a:pt x="13" y="0"/>
                  <a:pt x="19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3" name="is1ïḑê"/>
          <p:cNvSpPr/>
          <p:nvPr/>
        </p:nvSpPr>
        <p:spPr bwMode="auto">
          <a:xfrm>
            <a:off x="9106093" y="2455823"/>
            <a:ext cx="51352" cy="27103"/>
          </a:xfrm>
          <a:custGeom>
            <a:avLst/>
            <a:gdLst>
              <a:gd name="T0" fmla="*/ 23 w 24"/>
              <a:gd name="T1" fmla="*/ 0 h 13"/>
              <a:gd name="T2" fmla="*/ 20 w 24"/>
              <a:gd name="T3" fmla="*/ 5 h 13"/>
              <a:gd name="T4" fmla="*/ 14 w 24"/>
              <a:gd name="T5" fmla="*/ 11 h 13"/>
              <a:gd name="T6" fmla="*/ 10 w 24"/>
              <a:gd name="T7" fmla="*/ 7 h 13"/>
              <a:gd name="T8" fmla="*/ 5 w 24"/>
              <a:gd name="T9" fmla="*/ 9 h 13"/>
              <a:gd name="T10" fmla="*/ 1 w 24"/>
              <a:gd name="T11" fmla="*/ 5 h 13"/>
              <a:gd name="T12" fmla="*/ 10 w 24"/>
              <a:gd name="T13" fmla="*/ 3 h 13"/>
              <a:gd name="T14" fmla="*/ 10 w 24"/>
              <a:gd name="T15" fmla="*/ 1 h 13"/>
              <a:gd name="T16" fmla="*/ 23 w 24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13">
                <a:moveTo>
                  <a:pt x="23" y="0"/>
                </a:moveTo>
                <a:cubicBezTo>
                  <a:pt x="24" y="4"/>
                  <a:pt x="20" y="2"/>
                  <a:pt x="20" y="5"/>
                </a:cubicBezTo>
                <a:cubicBezTo>
                  <a:pt x="20" y="6"/>
                  <a:pt x="17" y="10"/>
                  <a:pt x="14" y="11"/>
                </a:cubicBezTo>
                <a:cubicBezTo>
                  <a:pt x="10" y="13"/>
                  <a:pt x="11" y="7"/>
                  <a:pt x="10" y="7"/>
                </a:cubicBezTo>
                <a:cubicBezTo>
                  <a:pt x="10" y="7"/>
                  <a:pt x="7" y="9"/>
                  <a:pt x="5" y="9"/>
                </a:cubicBezTo>
                <a:cubicBezTo>
                  <a:pt x="4" y="9"/>
                  <a:pt x="3" y="5"/>
                  <a:pt x="1" y="5"/>
                </a:cubicBezTo>
                <a:cubicBezTo>
                  <a:pt x="0" y="0"/>
                  <a:pt x="8" y="5"/>
                  <a:pt x="10" y="3"/>
                </a:cubicBezTo>
                <a:cubicBezTo>
                  <a:pt x="11" y="3"/>
                  <a:pt x="10" y="1"/>
                  <a:pt x="10" y="1"/>
                </a:cubicBezTo>
                <a:cubicBezTo>
                  <a:pt x="15" y="0"/>
                  <a:pt x="17" y="1"/>
                  <a:pt x="23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íṩľïḋè"/>
          <p:cNvSpPr/>
          <p:nvPr/>
        </p:nvSpPr>
        <p:spPr bwMode="auto">
          <a:xfrm>
            <a:off x="9311501" y="2451543"/>
            <a:ext cx="42793" cy="14265"/>
          </a:xfrm>
          <a:custGeom>
            <a:avLst/>
            <a:gdLst>
              <a:gd name="T0" fmla="*/ 18 w 20"/>
              <a:gd name="T1" fmla="*/ 7 h 7"/>
              <a:gd name="T2" fmla="*/ 3 w 20"/>
              <a:gd name="T3" fmla="*/ 7 h 7"/>
              <a:gd name="T4" fmla="*/ 8 w 20"/>
              <a:gd name="T5" fmla="*/ 2 h 7"/>
              <a:gd name="T6" fmla="*/ 18 w 20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7">
                <a:moveTo>
                  <a:pt x="18" y="7"/>
                </a:moveTo>
                <a:cubicBezTo>
                  <a:pt x="13" y="7"/>
                  <a:pt x="8" y="7"/>
                  <a:pt x="3" y="7"/>
                </a:cubicBezTo>
                <a:cubicBezTo>
                  <a:pt x="0" y="1"/>
                  <a:pt x="9" y="6"/>
                  <a:pt x="8" y="2"/>
                </a:cubicBezTo>
                <a:cubicBezTo>
                  <a:pt x="10" y="5"/>
                  <a:pt x="20" y="0"/>
                  <a:pt x="18" y="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ïSḻíḍé"/>
          <p:cNvSpPr/>
          <p:nvPr/>
        </p:nvSpPr>
        <p:spPr bwMode="auto">
          <a:xfrm>
            <a:off x="9250164" y="2470087"/>
            <a:ext cx="51352" cy="18545"/>
          </a:xfrm>
          <a:custGeom>
            <a:avLst/>
            <a:gdLst>
              <a:gd name="T0" fmla="*/ 17 w 24"/>
              <a:gd name="T1" fmla="*/ 0 h 9"/>
              <a:gd name="T2" fmla="*/ 17 w 24"/>
              <a:gd name="T3" fmla="*/ 7 h 9"/>
              <a:gd name="T4" fmla="*/ 0 w 24"/>
              <a:gd name="T5" fmla="*/ 6 h 9"/>
              <a:gd name="T6" fmla="*/ 17 w 24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9">
                <a:moveTo>
                  <a:pt x="17" y="0"/>
                </a:moveTo>
                <a:cubicBezTo>
                  <a:pt x="24" y="3"/>
                  <a:pt x="17" y="2"/>
                  <a:pt x="17" y="7"/>
                </a:cubicBezTo>
                <a:cubicBezTo>
                  <a:pt x="11" y="7"/>
                  <a:pt x="3" y="9"/>
                  <a:pt x="0" y="6"/>
                </a:cubicBezTo>
                <a:cubicBezTo>
                  <a:pt x="3" y="1"/>
                  <a:pt x="13" y="4"/>
                  <a:pt x="17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îṥ1íďe"/>
          <p:cNvSpPr/>
          <p:nvPr/>
        </p:nvSpPr>
        <p:spPr bwMode="auto">
          <a:xfrm>
            <a:off x="6738187" y="2485779"/>
            <a:ext cx="22824" cy="15692"/>
          </a:xfrm>
          <a:custGeom>
            <a:avLst/>
            <a:gdLst>
              <a:gd name="T0" fmla="*/ 1 w 11"/>
              <a:gd name="T1" fmla="*/ 0 h 8"/>
              <a:gd name="T2" fmla="*/ 10 w 11"/>
              <a:gd name="T3" fmla="*/ 8 h 8"/>
              <a:gd name="T4" fmla="*/ 1 w 11"/>
              <a:gd name="T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8">
                <a:moveTo>
                  <a:pt x="1" y="0"/>
                </a:moveTo>
                <a:cubicBezTo>
                  <a:pt x="6" y="1"/>
                  <a:pt x="11" y="1"/>
                  <a:pt x="10" y="8"/>
                </a:cubicBezTo>
                <a:cubicBezTo>
                  <a:pt x="7" y="5"/>
                  <a:pt x="0" y="6"/>
                  <a:pt x="1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íşḻíďê"/>
          <p:cNvSpPr/>
          <p:nvPr/>
        </p:nvSpPr>
        <p:spPr bwMode="auto">
          <a:xfrm>
            <a:off x="9860684" y="2482926"/>
            <a:ext cx="91293" cy="47074"/>
          </a:xfrm>
          <a:custGeom>
            <a:avLst/>
            <a:gdLst>
              <a:gd name="T0" fmla="*/ 38 w 43"/>
              <a:gd name="T1" fmla="*/ 5 h 22"/>
              <a:gd name="T2" fmla="*/ 42 w 43"/>
              <a:gd name="T3" fmla="*/ 15 h 22"/>
              <a:gd name="T4" fmla="*/ 23 w 43"/>
              <a:gd name="T5" fmla="*/ 20 h 22"/>
              <a:gd name="T6" fmla="*/ 20 w 43"/>
              <a:gd name="T7" fmla="*/ 18 h 22"/>
              <a:gd name="T8" fmla="*/ 12 w 43"/>
              <a:gd name="T9" fmla="*/ 18 h 22"/>
              <a:gd name="T10" fmla="*/ 12 w 43"/>
              <a:gd name="T11" fmla="*/ 15 h 22"/>
              <a:gd name="T12" fmla="*/ 7 w 43"/>
              <a:gd name="T13" fmla="*/ 16 h 22"/>
              <a:gd name="T14" fmla="*/ 9 w 43"/>
              <a:gd name="T15" fmla="*/ 13 h 22"/>
              <a:gd name="T16" fmla="*/ 1 w 43"/>
              <a:gd name="T17" fmla="*/ 11 h 22"/>
              <a:gd name="T18" fmla="*/ 5 w 43"/>
              <a:gd name="T19" fmla="*/ 7 h 22"/>
              <a:gd name="T20" fmla="*/ 10 w 43"/>
              <a:gd name="T21" fmla="*/ 3 h 22"/>
              <a:gd name="T22" fmla="*/ 27 w 43"/>
              <a:gd name="T23" fmla="*/ 1 h 22"/>
              <a:gd name="T24" fmla="*/ 27 w 43"/>
              <a:gd name="T25" fmla="*/ 5 h 22"/>
              <a:gd name="T26" fmla="*/ 38 w 43"/>
              <a:gd name="T27" fmla="*/ 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22">
                <a:moveTo>
                  <a:pt x="38" y="5"/>
                </a:moveTo>
                <a:cubicBezTo>
                  <a:pt x="37" y="11"/>
                  <a:pt x="31" y="15"/>
                  <a:pt x="42" y="15"/>
                </a:cubicBezTo>
                <a:cubicBezTo>
                  <a:pt x="43" y="22"/>
                  <a:pt x="31" y="21"/>
                  <a:pt x="23" y="20"/>
                </a:cubicBezTo>
                <a:cubicBezTo>
                  <a:pt x="20" y="20"/>
                  <a:pt x="21" y="20"/>
                  <a:pt x="20" y="18"/>
                </a:cubicBezTo>
                <a:cubicBezTo>
                  <a:pt x="16" y="15"/>
                  <a:pt x="17" y="21"/>
                  <a:pt x="12" y="18"/>
                </a:cubicBezTo>
                <a:cubicBezTo>
                  <a:pt x="12" y="18"/>
                  <a:pt x="13" y="15"/>
                  <a:pt x="12" y="15"/>
                </a:cubicBezTo>
                <a:cubicBezTo>
                  <a:pt x="11" y="14"/>
                  <a:pt x="9" y="17"/>
                  <a:pt x="7" y="16"/>
                </a:cubicBezTo>
                <a:cubicBezTo>
                  <a:pt x="6" y="16"/>
                  <a:pt x="9" y="13"/>
                  <a:pt x="9" y="13"/>
                </a:cubicBezTo>
                <a:cubicBezTo>
                  <a:pt x="7" y="11"/>
                  <a:pt x="0" y="15"/>
                  <a:pt x="1" y="11"/>
                </a:cubicBezTo>
                <a:cubicBezTo>
                  <a:pt x="0" y="7"/>
                  <a:pt x="3" y="8"/>
                  <a:pt x="5" y="7"/>
                </a:cubicBezTo>
                <a:cubicBezTo>
                  <a:pt x="7" y="5"/>
                  <a:pt x="6" y="4"/>
                  <a:pt x="10" y="3"/>
                </a:cubicBezTo>
                <a:cubicBezTo>
                  <a:pt x="12" y="3"/>
                  <a:pt x="20" y="0"/>
                  <a:pt x="27" y="1"/>
                </a:cubicBezTo>
                <a:cubicBezTo>
                  <a:pt x="27" y="2"/>
                  <a:pt x="27" y="5"/>
                  <a:pt x="27" y="5"/>
                </a:cubicBezTo>
                <a:cubicBezTo>
                  <a:pt x="30" y="7"/>
                  <a:pt x="37" y="3"/>
                  <a:pt x="38" y="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8" name="ïşlîḍé"/>
          <p:cNvSpPr/>
          <p:nvPr/>
        </p:nvSpPr>
        <p:spPr bwMode="auto">
          <a:xfrm>
            <a:off x="9822170" y="2485779"/>
            <a:ext cx="35662" cy="22824"/>
          </a:xfrm>
          <a:custGeom>
            <a:avLst/>
            <a:gdLst>
              <a:gd name="T0" fmla="*/ 17 w 17"/>
              <a:gd name="T1" fmla="*/ 6 h 11"/>
              <a:gd name="T2" fmla="*/ 12 w 17"/>
              <a:gd name="T3" fmla="*/ 6 h 11"/>
              <a:gd name="T4" fmla="*/ 10 w 17"/>
              <a:gd name="T5" fmla="*/ 10 h 11"/>
              <a:gd name="T6" fmla="*/ 0 w 17"/>
              <a:gd name="T7" fmla="*/ 6 h 11"/>
              <a:gd name="T8" fmla="*/ 17 w 17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1">
                <a:moveTo>
                  <a:pt x="17" y="6"/>
                </a:moveTo>
                <a:cubicBezTo>
                  <a:pt x="16" y="9"/>
                  <a:pt x="14" y="6"/>
                  <a:pt x="12" y="6"/>
                </a:cubicBezTo>
                <a:cubicBezTo>
                  <a:pt x="10" y="6"/>
                  <a:pt x="10" y="8"/>
                  <a:pt x="10" y="10"/>
                </a:cubicBezTo>
                <a:cubicBezTo>
                  <a:pt x="4" y="11"/>
                  <a:pt x="6" y="5"/>
                  <a:pt x="0" y="6"/>
                </a:cubicBezTo>
                <a:cubicBezTo>
                  <a:pt x="4" y="0"/>
                  <a:pt x="12" y="4"/>
                  <a:pt x="17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9" name="ïś1íḋé"/>
          <p:cNvSpPr/>
          <p:nvPr/>
        </p:nvSpPr>
        <p:spPr bwMode="auto">
          <a:xfrm>
            <a:off x="6656880" y="2512882"/>
            <a:ext cx="92719" cy="49928"/>
          </a:xfrm>
          <a:custGeom>
            <a:avLst/>
            <a:gdLst>
              <a:gd name="T0" fmla="*/ 31 w 44"/>
              <a:gd name="T1" fmla="*/ 6 h 24"/>
              <a:gd name="T2" fmla="*/ 37 w 44"/>
              <a:gd name="T3" fmla="*/ 14 h 24"/>
              <a:gd name="T4" fmla="*/ 42 w 44"/>
              <a:gd name="T5" fmla="*/ 23 h 24"/>
              <a:gd name="T6" fmla="*/ 37 w 44"/>
              <a:gd name="T7" fmla="*/ 23 h 24"/>
              <a:gd name="T8" fmla="*/ 37 w 44"/>
              <a:gd name="T9" fmla="*/ 19 h 24"/>
              <a:gd name="T10" fmla="*/ 33 w 44"/>
              <a:gd name="T11" fmla="*/ 17 h 24"/>
              <a:gd name="T12" fmla="*/ 9 w 44"/>
              <a:gd name="T13" fmla="*/ 15 h 24"/>
              <a:gd name="T14" fmla="*/ 15 w 44"/>
              <a:gd name="T15" fmla="*/ 12 h 24"/>
              <a:gd name="T16" fmla="*/ 11 w 44"/>
              <a:gd name="T17" fmla="*/ 8 h 24"/>
              <a:gd name="T18" fmla="*/ 0 w 44"/>
              <a:gd name="T19" fmla="*/ 2 h 24"/>
              <a:gd name="T20" fmla="*/ 15 w 44"/>
              <a:gd name="T21" fmla="*/ 2 h 24"/>
              <a:gd name="T22" fmla="*/ 18 w 44"/>
              <a:gd name="T23" fmla="*/ 6 h 24"/>
              <a:gd name="T24" fmla="*/ 26 w 44"/>
              <a:gd name="T25" fmla="*/ 6 h 24"/>
              <a:gd name="T26" fmla="*/ 31 w 44"/>
              <a:gd name="T27" fmla="*/ 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24">
                <a:moveTo>
                  <a:pt x="31" y="6"/>
                </a:moveTo>
                <a:cubicBezTo>
                  <a:pt x="34" y="8"/>
                  <a:pt x="35" y="11"/>
                  <a:pt x="37" y="14"/>
                </a:cubicBezTo>
                <a:cubicBezTo>
                  <a:pt x="39" y="16"/>
                  <a:pt x="44" y="18"/>
                  <a:pt x="42" y="23"/>
                </a:cubicBezTo>
                <a:cubicBezTo>
                  <a:pt x="41" y="22"/>
                  <a:pt x="38" y="24"/>
                  <a:pt x="37" y="23"/>
                </a:cubicBezTo>
                <a:cubicBezTo>
                  <a:pt x="36" y="22"/>
                  <a:pt x="37" y="20"/>
                  <a:pt x="37" y="19"/>
                </a:cubicBezTo>
                <a:cubicBezTo>
                  <a:pt x="36" y="19"/>
                  <a:pt x="32" y="23"/>
                  <a:pt x="33" y="17"/>
                </a:cubicBezTo>
                <a:cubicBezTo>
                  <a:pt x="22" y="17"/>
                  <a:pt x="15" y="17"/>
                  <a:pt x="9" y="15"/>
                </a:cubicBezTo>
                <a:cubicBezTo>
                  <a:pt x="8" y="11"/>
                  <a:pt x="12" y="12"/>
                  <a:pt x="15" y="12"/>
                </a:cubicBezTo>
                <a:cubicBezTo>
                  <a:pt x="14" y="10"/>
                  <a:pt x="11" y="10"/>
                  <a:pt x="11" y="8"/>
                </a:cubicBezTo>
                <a:cubicBezTo>
                  <a:pt x="4" y="6"/>
                  <a:pt x="1" y="11"/>
                  <a:pt x="0" y="2"/>
                </a:cubicBezTo>
                <a:cubicBezTo>
                  <a:pt x="4" y="0"/>
                  <a:pt x="10" y="1"/>
                  <a:pt x="15" y="2"/>
                </a:cubicBezTo>
                <a:cubicBezTo>
                  <a:pt x="17" y="3"/>
                  <a:pt x="18" y="3"/>
                  <a:pt x="18" y="6"/>
                </a:cubicBezTo>
                <a:cubicBezTo>
                  <a:pt x="20" y="8"/>
                  <a:pt x="26" y="0"/>
                  <a:pt x="26" y="6"/>
                </a:cubicBezTo>
                <a:cubicBezTo>
                  <a:pt x="26" y="8"/>
                  <a:pt x="32" y="9"/>
                  <a:pt x="31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0" name="ísļîḓè"/>
          <p:cNvSpPr/>
          <p:nvPr/>
        </p:nvSpPr>
        <p:spPr bwMode="auto">
          <a:xfrm>
            <a:off x="9956255" y="2512882"/>
            <a:ext cx="89867" cy="45648"/>
          </a:xfrm>
          <a:custGeom>
            <a:avLst/>
            <a:gdLst>
              <a:gd name="T0" fmla="*/ 18 w 43"/>
              <a:gd name="T1" fmla="*/ 1 h 22"/>
              <a:gd name="T2" fmla="*/ 25 w 43"/>
              <a:gd name="T3" fmla="*/ 6 h 22"/>
              <a:gd name="T4" fmla="*/ 27 w 43"/>
              <a:gd name="T5" fmla="*/ 2 h 22"/>
              <a:gd name="T6" fmla="*/ 31 w 43"/>
              <a:gd name="T7" fmla="*/ 6 h 22"/>
              <a:gd name="T8" fmla="*/ 34 w 43"/>
              <a:gd name="T9" fmla="*/ 6 h 22"/>
              <a:gd name="T10" fmla="*/ 34 w 43"/>
              <a:gd name="T11" fmla="*/ 8 h 22"/>
              <a:gd name="T12" fmla="*/ 42 w 43"/>
              <a:gd name="T13" fmla="*/ 10 h 22"/>
              <a:gd name="T14" fmla="*/ 29 w 43"/>
              <a:gd name="T15" fmla="*/ 14 h 22"/>
              <a:gd name="T16" fmla="*/ 27 w 43"/>
              <a:gd name="T17" fmla="*/ 17 h 22"/>
              <a:gd name="T18" fmla="*/ 10 w 43"/>
              <a:gd name="T19" fmla="*/ 17 h 22"/>
              <a:gd name="T20" fmla="*/ 8 w 43"/>
              <a:gd name="T21" fmla="*/ 21 h 22"/>
              <a:gd name="T22" fmla="*/ 1 w 43"/>
              <a:gd name="T23" fmla="*/ 19 h 22"/>
              <a:gd name="T24" fmla="*/ 1 w 43"/>
              <a:gd name="T25" fmla="*/ 14 h 22"/>
              <a:gd name="T26" fmla="*/ 5 w 43"/>
              <a:gd name="T27" fmla="*/ 14 h 22"/>
              <a:gd name="T28" fmla="*/ 6 w 43"/>
              <a:gd name="T29" fmla="*/ 8 h 22"/>
              <a:gd name="T30" fmla="*/ 10 w 43"/>
              <a:gd name="T31" fmla="*/ 8 h 22"/>
              <a:gd name="T32" fmla="*/ 18 w 43"/>
              <a:gd name="T33" fmla="*/ 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22">
                <a:moveTo>
                  <a:pt x="18" y="1"/>
                </a:moveTo>
                <a:cubicBezTo>
                  <a:pt x="19" y="4"/>
                  <a:pt x="27" y="0"/>
                  <a:pt x="25" y="6"/>
                </a:cubicBezTo>
                <a:cubicBezTo>
                  <a:pt x="27" y="7"/>
                  <a:pt x="27" y="2"/>
                  <a:pt x="27" y="2"/>
                </a:cubicBezTo>
                <a:cubicBezTo>
                  <a:pt x="29" y="2"/>
                  <a:pt x="29" y="5"/>
                  <a:pt x="31" y="6"/>
                </a:cubicBezTo>
                <a:cubicBezTo>
                  <a:pt x="31" y="7"/>
                  <a:pt x="34" y="5"/>
                  <a:pt x="34" y="6"/>
                </a:cubicBezTo>
                <a:cubicBezTo>
                  <a:pt x="35" y="6"/>
                  <a:pt x="34" y="8"/>
                  <a:pt x="34" y="8"/>
                </a:cubicBezTo>
                <a:cubicBezTo>
                  <a:pt x="37" y="9"/>
                  <a:pt x="42" y="6"/>
                  <a:pt x="42" y="10"/>
                </a:cubicBezTo>
                <a:cubicBezTo>
                  <a:pt x="43" y="17"/>
                  <a:pt x="33" y="12"/>
                  <a:pt x="29" y="14"/>
                </a:cubicBezTo>
                <a:cubicBezTo>
                  <a:pt x="27" y="13"/>
                  <a:pt x="28" y="17"/>
                  <a:pt x="27" y="17"/>
                </a:cubicBezTo>
                <a:cubicBezTo>
                  <a:pt x="23" y="19"/>
                  <a:pt x="12" y="18"/>
                  <a:pt x="10" y="17"/>
                </a:cubicBezTo>
                <a:cubicBezTo>
                  <a:pt x="8" y="17"/>
                  <a:pt x="9" y="20"/>
                  <a:pt x="8" y="21"/>
                </a:cubicBezTo>
                <a:cubicBezTo>
                  <a:pt x="4" y="18"/>
                  <a:pt x="5" y="22"/>
                  <a:pt x="1" y="19"/>
                </a:cubicBezTo>
                <a:cubicBezTo>
                  <a:pt x="2" y="18"/>
                  <a:pt x="0" y="14"/>
                  <a:pt x="1" y="14"/>
                </a:cubicBezTo>
                <a:cubicBezTo>
                  <a:pt x="1" y="13"/>
                  <a:pt x="4" y="14"/>
                  <a:pt x="5" y="14"/>
                </a:cubicBezTo>
                <a:cubicBezTo>
                  <a:pt x="6" y="12"/>
                  <a:pt x="5" y="9"/>
                  <a:pt x="6" y="8"/>
                </a:cubicBezTo>
                <a:cubicBezTo>
                  <a:pt x="7" y="7"/>
                  <a:pt x="10" y="9"/>
                  <a:pt x="10" y="8"/>
                </a:cubicBezTo>
                <a:cubicBezTo>
                  <a:pt x="12" y="5"/>
                  <a:pt x="15" y="4"/>
                  <a:pt x="18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1" name="îṧḷîḑe"/>
          <p:cNvSpPr/>
          <p:nvPr/>
        </p:nvSpPr>
        <p:spPr bwMode="auto">
          <a:xfrm>
            <a:off x="6494265" y="2547118"/>
            <a:ext cx="17117" cy="27103"/>
          </a:xfrm>
          <a:custGeom>
            <a:avLst/>
            <a:gdLst>
              <a:gd name="T0" fmla="*/ 8 w 8"/>
              <a:gd name="T1" fmla="*/ 7 h 13"/>
              <a:gd name="T2" fmla="*/ 8 w 8"/>
              <a:gd name="T3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13">
                <a:moveTo>
                  <a:pt x="8" y="7"/>
                </a:moveTo>
                <a:cubicBezTo>
                  <a:pt x="3" y="13"/>
                  <a:pt x="0" y="0"/>
                  <a:pt x="8" y="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2" name="îṧlïḍé"/>
          <p:cNvSpPr/>
          <p:nvPr/>
        </p:nvSpPr>
        <p:spPr bwMode="auto">
          <a:xfrm>
            <a:off x="6529926" y="2552824"/>
            <a:ext cx="51352" cy="29957"/>
          </a:xfrm>
          <a:custGeom>
            <a:avLst/>
            <a:gdLst>
              <a:gd name="T0" fmla="*/ 22 w 24"/>
              <a:gd name="T1" fmla="*/ 4 h 14"/>
              <a:gd name="T2" fmla="*/ 6 w 24"/>
              <a:gd name="T3" fmla="*/ 13 h 14"/>
              <a:gd name="T4" fmla="*/ 0 w 24"/>
              <a:gd name="T5" fmla="*/ 8 h 14"/>
              <a:gd name="T6" fmla="*/ 11 w 24"/>
              <a:gd name="T7" fmla="*/ 4 h 14"/>
              <a:gd name="T8" fmla="*/ 22 w 24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4">
                <a:moveTo>
                  <a:pt x="22" y="4"/>
                </a:moveTo>
                <a:cubicBezTo>
                  <a:pt x="24" y="14"/>
                  <a:pt x="10" y="9"/>
                  <a:pt x="6" y="13"/>
                </a:cubicBezTo>
                <a:cubicBezTo>
                  <a:pt x="2" y="13"/>
                  <a:pt x="4" y="7"/>
                  <a:pt x="0" y="8"/>
                </a:cubicBezTo>
                <a:cubicBezTo>
                  <a:pt x="1" y="2"/>
                  <a:pt x="11" y="9"/>
                  <a:pt x="11" y="4"/>
                </a:cubicBezTo>
                <a:cubicBezTo>
                  <a:pt x="11" y="0"/>
                  <a:pt x="16" y="6"/>
                  <a:pt x="22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3" name="ïšľíďè"/>
          <p:cNvSpPr/>
          <p:nvPr/>
        </p:nvSpPr>
        <p:spPr bwMode="auto">
          <a:xfrm>
            <a:off x="6810936" y="2557104"/>
            <a:ext cx="45646" cy="22824"/>
          </a:xfrm>
          <a:custGeom>
            <a:avLst/>
            <a:gdLst>
              <a:gd name="T0" fmla="*/ 18 w 21"/>
              <a:gd name="T1" fmla="*/ 4 h 11"/>
              <a:gd name="T2" fmla="*/ 18 w 21"/>
              <a:gd name="T3" fmla="*/ 7 h 11"/>
              <a:gd name="T4" fmla="*/ 12 w 21"/>
              <a:gd name="T5" fmla="*/ 9 h 11"/>
              <a:gd name="T6" fmla="*/ 10 w 21"/>
              <a:gd name="T7" fmla="*/ 11 h 11"/>
              <a:gd name="T8" fmla="*/ 5 w 21"/>
              <a:gd name="T9" fmla="*/ 9 h 11"/>
              <a:gd name="T10" fmla="*/ 3 w 21"/>
              <a:gd name="T11" fmla="*/ 11 h 11"/>
              <a:gd name="T12" fmla="*/ 1 w 21"/>
              <a:gd name="T13" fmla="*/ 9 h 11"/>
              <a:gd name="T14" fmla="*/ 18 w 21"/>
              <a:gd name="T15" fmla="*/ 4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11">
                <a:moveTo>
                  <a:pt x="18" y="4"/>
                </a:moveTo>
                <a:cubicBezTo>
                  <a:pt x="21" y="5"/>
                  <a:pt x="19" y="7"/>
                  <a:pt x="18" y="7"/>
                </a:cubicBezTo>
                <a:cubicBezTo>
                  <a:pt x="16" y="9"/>
                  <a:pt x="15" y="9"/>
                  <a:pt x="12" y="9"/>
                </a:cubicBezTo>
                <a:cubicBezTo>
                  <a:pt x="11" y="10"/>
                  <a:pt x="10" y="11"/>
                  <a:pt x="10" y="11"/>
                </a:cubicBezTo>
                <a:cubicBezTo>
                  <a:pt x="9" y="11"/>
                  <a:pt x="7" y="9"/>
                  <a:pt x="5" y="9"/>
                </a:cubicBezTo>
                <a:cubicBezTo>
                  <a:pt x="5" y="9"/>
                  <a:pt x="4" y="11"/>
                  <a:pt x="3" y="11"/>
                </a:cubicBezTo>
                <a:cubicBezTo>
                  <a:pt x="1" y="11"/>
                  <a:pt x="1" y="11"/>
                  <a:pt x="1" y="9"/>
                </a:cubicBezTo>
                <a:cubicBezTo>
                  <a:pt x="0" y="0"/>
                  <a:pt x="17" y="10"/>
                  <a:pt x="18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4" name="isḷiḍe"/>
          <p:cNvSpPr/>
          <p:nvPr/>
        </p:nvSpPr>
        <p:spPr bwMode="auto">
          <a:xfrm>
            <a:off x="6644041" y="2569941"/>
            <a:ext cx="25676" cy="9986"/>
          </a:xfrm>
          <a:custGeom>
            <a:avLst/>
            <a:gdLst>
              <a:gd name="T0" fmla="*/ 0 w 12"/>
              <a:gd name="T1" fmla="*/ 3 h 5"/>
              <a:gd name="T2" fmla="*/ 9 w 12"/>
              <a:gd name="T3" fmla="*/ 5 h 5"/>
              <a:gd name="T4" fmla="*/ 0 w 12"/>
              <a:gd name="T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5">
                <a:moveTo>
                  <a:pt x="0" y="3"/>
                </a:moveTo>
                <a:cubicBezTo>
                  <a:pt x="0" y="0"/>
                  <a:pt x="12" y="0"/>
                  <a:pt x="9" y="5"/>
                </a:cubicBezTo>
                <a:cubicBezTo>
                  <a:pt x="5" y="3"/>
                  <a:pt x="6" y="5"/>
                  <a:pt x="0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5" name="íślíďê"/>
          <p:cNvSpPr/>
          <p:nvPr/>
        </p:nvSpPr>
        <p:spPr bwMode="auto">
          <a:xfrm>
            <a:off x="6892243" y="2571368"/>
            <a:ext cx="12838" cy="12838"/>
          </a:xfrm>
          <a:custGeom>
            <a:avLst/>
            <a:gdLst>
              <a:gd name="T0" fmla="*/ 0 w 6"/>
              <a:gd name="T1" fmla="*/ 0 h 6"/>
              <a:gd name="T2" fmla="*/ 6 w 6"/>
              <a:gd name="T3" fmla="*/ 6 h 6"/>
              <a:gd name="T4" fmla="*/ 0 w 6"/>
              <a:gd name="T5" fmla="*/ 6 h 6"/>
              <a:gd name="T6" fmla="*/ 0 w 6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6">
                <a:moveTo>
                  <a:pt x="0" y="0"/>
                </a:moveTo>
                <a:cubicBezTo>
                  <a:pt x="4" y="0"/>
                  <a:pt x="6" y="2"/>
                  <a:pt x="6" y="6"/>
                </a:cubicBezTo>
                <a:cubicBezTo>
                  <a:pt x="4" y="6"/>
                  <a:pt x="2" y="6"/>
                  <a:pt x="0" y="6"/>
                </a:cubicBezTo>
                <a:cubicBezTo>
                  <a:pt x="0" y="4"/>
                  <a:pt x="0" y="2"/>
                  <a:pt x="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6" name="îşlîḓe"/>
          <p:cNvSpPr/>
          <p:nvPr/>
        </p:nvSpPr>
        <p:spPr bwMode="auto">
          <a:xfrm>
            <a:off x="6786687" y="2592765"/>
            <a:ext cx="279584" cy="85589"/>
          </a:xfrm>
          <a:custGeom>
            <a:avLst/>
            <a:gdLst>
              <a:gd name="T0" fmla="*/ 132 w 132"/>
              <a:gd name="T1" fmla="*/ 22 h 40"/>
              <a:gd name="T2" fmla="*/ 132 w 132"/>
              <a:gd name="T3" fmla="*/ 31 h 40"/>
              <a:gd name="T4" fmla="*/ 127 w 132"/>
              <a:gd name="T5" fmla="*/ 35 h 40"/>
              <a:gd name="T6" fmla="*/ 104 w 132"/>
              <a:gd name="T7" fmla="*/ 35 h 40"/>
              <a:gd name="T8" fmla="*/ 97 w 132"/>
              <a:gd name="T9" fmla="*/ 39 h 40"/>
              <a:gd name="T10" fmla="*/ 91 w 132"/>
              <a:gd name="T11" fmla="*/ 37 h 40"/>
              <a:gd name="T12" fmla="*/ 90 w 132"/>
              <a:gd name="T13" fmla="*/ 39 h 40"/>
              <a:gd name="T14" fmla="*/ 82 w 132"/>
              <a:gd name="T15" fmla="*/ 39 h 40"/>
              <a:gd name="T16" fmla="*/ 82 w 132"/>
              <a:gd name="T17" fmla="*/ 37 h 40"/>
              <a:gd name="T18" fmla="*/ 78 w 132"/>
              <a:gd name="T19" fmla="*/ 39 h 40"/>
              <a:gd name="T20" fmla="*/ 71 w 132"/>
              <a:gd name="T21" fmla="*/ 35 h 40"/>
              <a:gd name="T22" fmla="*/ 43 w 132"/>
              <a:gd name="T23" fmla="*/ 35 h 40"/>
              <a:gd name="T24" fmla="*/ 45 w 132"/>
              <a:gd name="T25" fmla="*/ 31 h 40"/>
              <a:gd name="T26" fmla="*/ 41 w 132"/>
              <a:gd name="T27" fmla="*/ 30 h 40"/>
              <a:gd name="T28" fmla="*/ 37 w 132"/>
              <a:gd name="T29" fmla="*/ 22 h 40"/>
              <a:gd name="T30" fmla="*/ 41 w 132"/>
              <a:gd name="T31" fmla="*/ 18 h 40"/>
              <a:gd name="T32" fmla="*/ 37 w 132"/>
              <a:gd name="T33" fmla="*/ 11 h 40"/>
              <a:gd name="T34" fmla="*/ 21 w 132"/>
              <a:gd name="T35" fmla="*/ 13 h 40"/>
              <a:gd name="T36" fmla="*/ 17 w 132"/>
              <a:gd name="T37" fmla="*/ 9 h 40"/>
              <a:gd name="T38" fmla="*/ 13 w 132"/>
              <a:gd name="T39" fmla="*/ 7 h 40"/>
              <a:gd name="T40" fmla="*/ 6 w 132"/>
              <a:gd name="T41" fmla="*/ 9 h 40"/>
              <a:gd name="T42" fmla="*/ 2 w 132"/>
              <a:gd name="T43" fmla="*/ 2 h 40"/>
              <a:gd name="T44" fmla="*/ 22 w 132"/>
              <a:gd name="T45" fmla="*/ 0 h 40"/>
              <a:gd name="T46" fmla="*/ 26 w 132"/>
              <a:gd name="T47" fmla="*/ 2 h 40"/>
              <a:gd name="T48" fmla="*/ 26 w 132"/>
              <a:gd name="T49" fmla="*/ 5 h 40"/>
              <a:gd name="T50" fmla="*/ 32 w 132"/>
              <a:gd name="T51" fmla="*/ 9 h 40"/>
              <a:gd name="T52" fmla="*/ 49 w 132"/>
              <a:gd name="T53" fmla="*/ 9 h 40"/>
              <a:gd name="T54" fmla="*/ 49 w 132"/>
              <a:gd name="T55" fmla="*/ 18 h 40"/>
              <a:gd name="T56" fmla="*/ 62 w 132"/>
              <a:gd name="T57" fmla="*/ 20 h 40"/>
              <a:gd name="T58" fmla="*/ 62 w 132"/>
              <a:gd name="T59" fmla="*/ 24 h 40"/>
              <a:gd name="T60" fmla="*/ 65 w 132"/>
              <a:gd name="T61" fmla="*/ 22 h 40"/>
              <a:gd name="T62" fmla="*/ 88 w 132"/>
              <a:gd name="T63" fmla="*/ 22 h 40"/>
              <a:gd name="T64" fmla="*/ 91 w 132"/>
              <a:gd name="T65" fmla="*/ 24 h 40"/>
              <a:gd name="T66" fmla="*/ 97 w 132"/>
              <a:gd name="T67" fmla="*/ 20 h 40"/>
              <a:gd name="T68" fmla="*/ 103 w 132"/>
              <a:gd name="T69" fmla="*/ 20 h 40"/>
              <a:gd name="T70" fmla="*/ 132 w 132"/>
              <a:gd name="T71" fmla="*/ 2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" h="40">
                <a:moveTo>
                  <a:pt x="132" y="22"/>
                </a:moveTo>
                <a:cubicBezTo>
                  <a:pt x="132" y="25"/>
                  <a:pt x="132" y="28"/>
                  <a:pt x="132" y="31"/>
                </a:cubicBezTo>
                <a:cubicBezTo>
                  <a:pt x="129" y="31"/>
                  <a:pt x="128" y="33"/>
                  <a:pt x="127" y="35"/>
                </a:cubicBezTo>
                <a:cubicBezTo>
                  <a:pt x="118" y="36"/>
                  <a:pt x="111" y="35"/>
                  <a:pt x="104" y="35"/>
                </a:cubicBezTo>
                <a:cubicBezTo>
                  <a:pt x="102" y="35"/>
                  <a:pt x="99" y="38"/>
                  <a:pt x="97" y="39"/>
                </a:cubicBezTo>
                <a:cubicBezTo>
                  <a:pt x="94" y="40"/>
                  <a:pt x="94" y="37"/>
                  <a:pt x="91" y="37"/>
                </a:cubicBezTo>
                <a:cubicBezTo>
                  <a:pt x="92" y="37"/>
                  <a:pt x="90" y="39"/>
                  <a:pt x="90" y="39"/>
                </a:cubicBezTo>
                <a:cubicBezTo>
                  <a:pt x="89" y="39"/>
                  <a:pt x="82" y="39"/>
                  <a:pt x="82" y="39"/>
                </a:cubicBezTo>
                <a:cubicBezTo>
                  <a:pt x="82" y="39"/>
                  <a:pt x="82" y="37"/>
                  <a:pt x="82" y="37"/>
                </a:cubicBezTo>
                <a:cubicBezTo>
                  <a:pt x="80" y="37"/>
                  <a:pt x="78" y="39"/>
                  <a:pt x="78" y="39"/>
                </a:cubicBezTo>
                <a:cubicBezTo>
                  <a:pt x="74" y="38"/>
                  <a:pt x="74" y="35"/>
                  <a:pt x="71" y="35"/>
                </a:cubicBezTo>
                <a:cubicBezTo>
                  <a:pt x="63" y="35"/>
                  <a:pt x="54" y="40"/>
                  <a:pt x="43" y="35"/>
                </a:cubicBezTo>
                <a:cubicBezTo>
                  <a:pt x="43" y="34"/>
                  <a:pt x="45" y="33"/>
                  <a:pt x="45" y="31"/>
                </a:cubicBezTo>
                <a:cubicBezTo>
                  <a:pt x="44" y="29"/>
                  <a:pt x="42" y="31"/>
                  <a:pt x="41" y="30"/>
                </a:cubicBezTo>
                <a:cubicBezTo>
                  <a:pt x="39" y="27"/>
                  <a:pt x="41" y="23"/>
                  <a:pt x="37" y="22"/>
                </a:cubicBezTo>
                <a:cubicBezTo>
                  <a:pt x="38" y="20"/>
                  <a:pt x="41" y="21"/>
                  <a:pt x="41" y="18"/>
                </a:cubicBezTo>
                <a:cubicBezTo>
                  <a:pt x="41" y="15"/>
                  <a:pt x="36" y="16"/>
                  <a:pt x="37" y="11"/>
                </a:cubicBezTo>
                <a:cubicBezTo>
                  <a:pt x="34" y="14"/>
                  <a:pt x="26" y="12"/>
                  <a:pt x="21" y="13"/>
                </a:cubicBezTo>
                <a:cubicBezTo>
                  <a:pt x="17" y="14"/>
                  <a:pt x="18" y="10"/>
                  <a:pt x="17" y="9"/>
                </a:cubicBezTo>
                <a:cubicBezTo>
                  <a:pt x="16" y="8"/>
                  <a:pt x="13" y="10"/>
                  <a:pt x="13" y="7"/>
                </a:cubicBezTo>
                <a:cubicBezTo>
                  <a:pt x="11" y="9"/>
                  <a:pt x="9" y="9"/>
                  <a:pt x="6" y="9"/>
                </a:cubicBezTo>
                <a:cubicBezTo>
                  <a:pt x="12" y="3"/>
                  <a:pt x="0" y="8"/>
                  <a:pt x="2" y="2"/>
                </a:cubicBezTo>
                <a:cubicBezTo>
                  <a:pt x="10" y="3"/>
                  <a:pt x="16" y="1"/>
                  <a:pt x="22" y="0"/>
                </a:cubicBezTo>
                <a:cubicBezTo>
                  <a:pt x="22" y="2"/>
                  <a:pt x="26" y="1"/>
                  <a:pt x="26" y="2"/>
                </a:cubicBezTo>
                <a:cubicBezTo>
                  <a:pt x="27" y="2"/>
                  <a:pt x="26" y="5"/>
                  <a:pt x="26" y="5"/>
                </a:cubicBezTo>
                <a:cubicBezTo>
                  <a:pt x="28" y="7"/>
                  <a:pt x="33" y="4"/>
                  <a:pt x="32" y="9"/>
                </a:cubicBezTo>
                <a:cubicBezTo>
                  <a:pt x="37" y="4"/>
                  <a:pt x="42" y="10"/>
                  <a:pt x="49" y="9"/>
                </a:cubicBezTo>
                <a:cubicBezTo>
                  <a:pt x="47" y="15"/>
                  <a:pt x="52" y="15"/>
                  <a:pt x="49" y="18"/>
                </a:cubicBezTo>
                <a:cubicBezTo>
                  <a:pt x="52" y="19"/>
                  <a:pt x="57" y="18"/>
                  <a:pt x="62" y="20"/>
                </a:cubicBezTo>
                <a:cubicBezTo>
                  <a:pt x="63" y="21"/>
                  <a:pt x="53" y="25"/>
                  <a:pt x="62" y="24"/>
                </a:cubicBezTo>
                <a:cubicBezTo>
                  <a:pt x="63" y="24"/>
                  <a:pt x="63" y="22"/>
                  <a:pt x="65" y="22"/>
                </a:cubicBezTo>
                <a:cubicBezTo>
                  <a:pt x="71" y="22"/>
                  <a:pt x="80" y="21"/>
                  <a:pt x="88" y="22"/>
                </a:cubicBezTo>
                <a:cubicBezTo>
                  <a:pt x="89" y="22"/>
                  <a:pt x="92" y="24"/>
                  <a:pt x="91" y="24"/>
                </a:cubicBezTo>
                <a:cubicBezTo>
                  <a:pt x="96" y="24"/>
                  <a:pt x="88" y="21"/>
                  <a:pt x="97" y="20"/>
                </a:cubicBezTo>
                <a:cubicBezTo>
                  <a:pt x="99" y="20"/>
                  <a:pt x="101" y="21"/>
                  <a:pt x="103" y="20"/>
                </a:cubicBezTo>
                <a:cubicBezTo>
                  <a:pt x="110" y="19"/>
                  <a:pt x="122" y="19"/>
                  <a:pt x="132" y="2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7" name="iṡľidé"/>
          <p:cNvSpPr/>
          <p:nvPr/>
        </p:nvSpPr>
        <p:spPr bwMode="auto">
          <a:xfrm>
            <a:off x="9180268" y="2591339"/>
            <a:ext cx="283864" cy="202561"/>
          </a:xfrm>
          <a:custGeom>
            <a:avLst/>
            <a:gdLst>
              <a:gd name="T0" fmla="*/ 110 w 134"/>
              <a:gd name="T1" fmla="*/ 3 h 96"/>
              <a:gd name="T2" fmla="*/ 132 w 134"/>
              <a:gd name="T3" fmla="*/ 1 h 96"/>
              <a:gd name="T4" fmla="*/ 130 w 134"/>
              <a:gd name="T5" fmla="*/ 10 h 96"/>
              <a:gd name="T6" fmla="*/ 106 w 134"/>
              <a:gd name="T7" fmla="*/ 14 h 96"/>
              <a:gd name="T8" fmla="*/ 102 w 134"/>
              <a:gd name="T9" fmla="*/ 18 h 96"/>
              <a:gd name="T10" fmla="*/ 98 w 134"/>
              <a:gd name="T11" fmla="*/ 18 h 96"/>
              <a:gd name="T12" fmla="*/ 95 w 134"/>
              <a:gd name="T13" fmla="*/ 21 h 96"/>
              <a:gd name="T14" fmla="*/ 91 w 134"/>
              <a:gd name="T15" fmla="*/ 19 h 96"/>
              <a:gd name="T16" fmla="*/ 83 w 134"/>
              <a:gd name="T17" fmla="*/ 21 h 96"/>
              <a:gd name="T18" fmla="*/ 76 w 134"/>
              <a:gd name="T19" fmla="*/ 23 h 96"/>
              <a:gd name="T20" fmla="*/ 74 w 134"/>
              <a:gd name="T21" fmla="*/ 27 h 96"/>
              <a:gd name="T22" fmla="*/ 65 w 134"/>
              <a:gd name="T23" fmla="*/ 32 h 96"/>
              <a:gd name="T24" fmla="*/ 59 w 134"/>
              <a:gd name="T25" fmla="*/ 36 h 96"/>
              <a:gd name="T26" fmla="*/ 56 w 134"/>
              <a:gd name="T27" fmla="*/ 40 h 96"/>
              <a:gd name="T28" fmla="*/ 54 w 134"/>
              <a:gd name="T29" fmla="*/ 44 h 96"/>
              <a:gd name="T30" fmla="*/ 44 w 134"/>
              <a:gd name="T31" fmla="*/ 47 h 96"/>
              <a:gd name="T32" fmla="*/ 43 w 134"/>
              <a:gd name="T33" fmla="*/ 49 h 96"/>
              <a:gd name="T34" fmla="*/ 35 w 134"/>
              <a:gd name="T35" fmla="*/ 53 h 96"/>
              <a:gd name="T36" fmla="*/ 31 w 134"/>
              <a:gd name="T37" fmla="*/ 60 h 96"/>
              <a:gd name="T38" fmla="*/ 33 w 134"/>
              <a:gd name="T39" fmla="*/ 72 h 96"/>
              <a:gd name="T40" fmla="*/ 28 w 134"/>
              <a:gd name="T41" fmla="*/ 75 h 96"/>
              <a:gd name="T42" fmla="*/ 31 w 134"/>
              <a:gd name="T43" fmla="*/ 83 h 96"/>
              <a:gd name="T44" fmla="*/ 29 w 134"/>
              <a:gd name="T45" fmla="*/ 85 h 96"/>
              <a:gd name="T46" fmla="*/ 31 w 134"/>
              <a:gd name="T47" fmla="*/ 87 h 96"/>
              <a:gd name="T48" fmla="*/ 33 w 134"/>
              <a:gd name="T49" fmla="*/ 85 h 96"/>
              <a:gd name="T50" fmla="*/ 39 w 134"/>
              <a:gd name="T51" fmla="*/ 88 h 96"/>
              <a:gd name="T52" fmla="*/ 37 w 134"/>
              <a:gd name="T53" fmla="*/ 96 h 96"/>
              <a:gd name="T54" fmla="*/ 20 w 134"/>
              <a:gd name="T55" fmla="*/ 96 h 96"/>
              <a:gd name="T56" fmla="*/ 22 w 134"/>
              <a:gd name="T57" fmla="*/ 92 h 96"/>
              <a:gd name="T58" fmla="*/ 16 w 134"/>
              <a:gd name="T59" fmla="*/ 90 h 96"/>
              <a:gd name="T60" fmla="*/ 13 w 134"/>
              <a:gd name="T61" fmla="*/ 87 h 96"/>
              <a:gd name="T62" fmla="*/ 9 w 134"/>
              <a:gd name="T63" fmla="*/ 87 h 96"/>
              <a:gd name="T64" fmla="*/ 3 w 134"/>
              <a:gd name="T65" fmla="*/ 87 h 96"/>
              <a:gd name="T66" fmla="*/ 2 w 134"/>
              <a:gd name="T67" fmla="*/ 73 h 96"/>
              <a:gd name="T68" fmla="*/ 11 w 134"/>
              <a:gd name="T69" fmla="*/ 70 h 96"/>
              <a:gd name="T70" fmla="*/ 9 w 134"/>
              <a:gd name="T71" fmla="*/ 68 h 96"/>
              <a:gd name="T72" fmla="*/ 11 w 134"/>
              <a:gd name="T73" fmla="*/ 64 h 96"/>
              <a:gd name="T74" fmla="*/ 20 w 134"/>
              <a:gd name="T75" fmla="*/ 60 h 96"/>
              <a:gd name="T76" fmla="*/ 20 w 134"/>
              <a:gd name="T77" fmla="*/ 53 h 96"/>
              <a:gd name="T78" fmla="*/ 26 w 134"/>
              <a:gd name="T79" fmla="*/ 51 h 96"/>
              <a:gd name="T80" fmla="*/ 29 w 134"/>
              <a:gd name="T81" fmla="*/ 46 h 96"/>
              <a:gd name="T82" fmla="*/ 29 w 134"/>
              <a:gd name="T83" fmla="*/ 36 h 96"/>
              <a:gd name="T84" fmla="*/ 44 w 134"/>
              <a:gd name="T85" fmla="*/ 31 h 96"/>
              <a:gd name="T86" fmla="*/ 46 w 134"/>
              <a:gd name="T87" fmla="*/ 27 h 96"/>
              <a:gd name="T88" fmla="*/ 48 w 134"/>
              <a:gd name="T89" fmla="*/ 29 h 96"/>
              <a:gd name="T90" fmla="*/ 52 w 134"/>
              <a:gd name="T91" fmla="*/ 25 h 96"/>
              <a:gd name="T92" fmla="*/ 54 w 134"/>
              <a:gd name="T93" fmla="*/ 21 h 96"/>
              <a:gd name="T94" fmla="*/ 63 w 134"/>
              <a:gd name="T95" fmla="*/ 19 h 96"/>
              <a:gd name="T96" fmla="*/ 74 w 134"/>
              <a:gd name="T97" fmla="*/ 18 h 96"/>
              <a:gd name="T98" fmla="*/ 76 w 134"/>
              <a:gd name="T99" fmla="*/ 16 h 96"/>
              <a:gd name="T100" fmla="*/ 80 w 134"/>
              <a:gd name="T101" fmla="*/ 18 h 96"/>
              <a:gd name="T102" fmla="*/ 82 w 134"/>
              <a:gd name="T103" fmla="*/ 14 h 96"/>
              <a:gd name="T104" fmla="*/ 83 w 134"/>
              <a:gd name="T105" fmla="*/ 14 h 96"/>
              <a:gd name="T106" fmla="*/ 97 w 134"/>
              <a:gd name="T107" fmla="*/ 12 h 96"/>
              <a:gd name="T108" fmla="*/ 100 w 134"/>
              <a:gd name="T109" fmla="*/ 10 h 96"/>
              <a:gd name="T110" fmla="*/ 102 w 134"/>
              <a:gd name="T111" fmla="*/ 8 h 96"/>
              <a:gd name="T112" fmla="*/ 110 w 134"/>
              <a:gd name="T113" fmla="*/ 3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4" h="96">
                <a:moveTo>
                  <a:pt x="110" y="3"/>
                </a:moveTo>
                <a:cubicBezTo>
                  <a:pt x="116" y="7"/>
                  <a:pt x="124" y="0"/>
                  <a:pt x="132" y="1"/>
                </a:cubicBezTo>
                <a:cubicBezTo>
                  <a:pt x="134" y="6"/>
                  <a:pt x="129" y="6"/>
                  <a:pt x="130" y="10"/>
                </a:cubicBezTo>
                <a:cubicBezTo>
                  <a:pt x="124" y="7"/>
                  <a:pt x="114" y="13"/>
                  <a:pt x="106" y="14"/>
                </a:cubicBezTo>
                <a:cubicBezTo>
                  <a:pt x="104" y="14"/>
                  <a:pt x="103" y="17"/>
                  <a:pt x="102" y="18"/>
                </a:cubicBezTo>
                <a:cubicBezTo>
                  <a:pt x="101" y="18"/>
                  <a:pt x="99" y="17"/>
                  <a:pt x="98" y="18"/>
                </a:cubicBezTo>
                <a:cubicBezTo>
                  <a:pt x="98" y="18"/>
                  <a:pt x="95" y="21"/>
                  <a:pt x="95" y="21"/>
                </a:cubicBezTo>
                <a:cubicBezTo>
                  <a:pt x="93" y="22"/>
                  <a:pt x="93" y="19"/>
                  <a:pt x="91" y="19"/>
                </a:cubicBezTo>
                <a:cubicBezTo>
                  <a:pt x="89" y="20"/>
                  <a:pt x="86" y="21"/>
                  <a:pt x="83" y="21"/>
                </a:cubicBezTo>
                <a:cubicBezTo>
                  <a:pt x="82" y="22"/>
                  <a:pt x="78" y="22"/>
                  <a:pt x="76" y="23"/>
                </a:cubicBezTo>
                <a:cubicBezTo>
                  <a:pt x="74" y="24"/>
                  <a:pt x="76" y="26"/>
                  <a:pt x="74" y="27"/>
                </a:cubicBezTo>
                <a:cubicBezTo>
                  <a:pt x="73" y="28"/>
                  <a:pt x="65" y="27"/>
                  <a:pt x="65" y="32"/>
                </a:cubicBezTo>
                <a:cubicBezTo>
                  <a:pt x="65" y="34"/>
                  <a:pt x="61" y="35"/>
                  <a:pt x="59" y="36"/>
                </a:cubicBezTo>
                <a:cubicBezTo>
                  <a:pt x="58" y="37"/>
                  <a:pt x="56" y="39"/>
                  <a:pt x="56" y="40"/>
                </a:cubicBezTo>
                <a:cubicBezTo>
                  <a:pt x="55" y="41"/>
                  <a:pt x="53" y="42"/>
                  <a:pt x="54" y="44"/>
                </a:cubicBezTo>
                <a:cubicBezTo>
                  <a:pt x="48" y="46"/>
                  <a:pt x="48" y="42"/>
                  <a:pt x="44" y="47"/>
                </a:cubicBezTo>
                <a:cubicBezTo>
                  <a:pt x="44" y="48"/>
                  <a:pt x="43" y="47"/>
                  <a:pt x="43" y="49"/>
                </a:cubicBezTo>
                <a:cubicBezTo>
                  <a:pt x="42" y="52"/>
                  <a:pt x="38" y="51"/>
                  <a:pt x="35" y="53"/>
                </a:cubicBezTo>
                <a:cubicBezTo>
                  <a:pt x="35" y="56"/>
                  <a:pt x="37" y="62"/>
                  <a:pt x="31" y="60"/>
                </a:cubicBezTo>
                <a:cubicBezTo>
                  <a:pt x="32" y="64"/>
                  <a:pt x="29" y="71"/>
                  <a:pt x="33" y="72"/>
                </a:cubicBezTo>
                <a:cubicBezTo>
                  <a:pt x="32" y="73"/>
                  <a:pt x="30" y="74"/>
                  <a:pt x="28" y="75"/>
                </a:cubicBezTo>
                <a:cubicBezTo>
                  <a:pt x="25" y="80"/>
                  <a:pt x="32" y="79"/>
                  <a:pt x="31" y="83"/>
                </a:cubicBezTo>
                <a:cubicBezTo>
                  <a:pt x="31" y="83"/>
                  <a:pt x="28" y="83"/>
                  <a:pt x="29" y="85"/>
                </a:cubicBezTo>
                <a:cubicBezTo>
                  <a:pt x="29" y="84"/>
                  <a:pt x="33" y="87"/>
                  <a:pt x="31" y="87"/>
                </a:cubicBezTo>
                <a:cubicBezTo>
                  <a:pt x="33" y="87"/>
                  <a:pt x="34" y="85"/>
                  <a:pt x="33" y="85"/>
                </a:cubicBezTo>
                <a:cubicBezTo>
                  <a:pt x="35" y="86"/>
                  <a:pt x="35" y="89"/>
                  <a:pt x="39" y="88"/>
                </a:cubicBezTo>
                <a:cubicBezTo>
                  <a:pt x="39" y="92"/>
                  <a:pt x="36" y="92"/>
                  <a:pt x="37" y="96"/>
                </a:cubicBezTo>
                <a:cubicBezTo>
                  <a:pt x="31" y="96"/>
                  <a:pt x="26" y="96"/>
                  <a:pt x="20" y="96"/>
                </a:cubicBezTo>
                <a:cubicBezTo>
                  <a:pt x="20" y="95"/>
                  <a:pt x="23" y="93"/>
                  <a:pt x="22" y="92"/>
                </a:cubicBezTo>
                <a:cubicBezTo>
                  <a:pt x="21" y="90"/>
                  <a:pt x="18" y="91"/>
                  <a:pt x="16" y="90"/>
                </a:cubicBezTo>
                <a:cubicBezTo>
                  <a:pt x="15" y="90"/>
                  <a:pt x="14" y="87"/>
                  <a:pt x="13" y="87"/>
                </a:cubicBezTo>
                <a:cubicBezTo>
                  <a:pt x="12" y="86"/>
                  <a:pt x="9" y="87"/>
                  <a:pt x="9" y="87"/>
                </a:cubicBezTo>
                <a:cubicBezTo>
                  <a:pt x="7" y="84"/>
                  <a:pt x="7" y="87"/>
                  <a:pt x="3" y="87"/>
                </a:cubicBezTo>
                <a:cubicBezTo>
                  <a:pt x="3" y="82"/>
                  <a:pt x="0" y="80"/>
                  <a:pt x="2" y="73"/>
                </a:cubicBezTo>
                <a:cubicBezTo>
                  <a:pt x="7" y="80"/>
                  <a:pt x="2" y="66"/>
                  <a:pt x="11" y="70"/>
                </a:cubicBezTo>
                <a:cubicBezTo>
                  <a:pt x="12" y="68"/>
                  <a:pt x="9" y="68"/>
                  <a:pt x="9" y="68"/>
                </a:cubicBezTo>
                <a:cubicBezTo>
                  <a:pt x="9" y="66"/>
                  <a:pt x="15" y="65"/>
                  <a:pt x="11" y="64"/>
                </a:cubicBezTo>
                <a:cubicBezTo>
                  <a:pt x="12" y="61"/>
                  <a:pt x="17" y="61"/>
                  <a:pt x="20" y="60"/>
                </a:cubicBezTo>
                <a:cubicBezTo>
                  <a:pt x="18" y="57"/>
                  <a:pt x="26" y="54"/>
                  <a:pt x="20" y="53"/>
                </a:cubicBezTo>
                <a:cubicBezTo>
                  <a:pt x="20" y="51"/>
                  <a:pt x="24" y="51"/>
                  <a:pt x="26" y="51"/>
                </a:cubicBezTo>
                <a:cubicBezTo>
                  <a:pt x="26" y="48"/>
                  <a:pt x="27" y="46"/>
                  <a:pt x="29" y="46"/>
                </a:cubicBezTo>
                <a:cubicBezTo>
                  <a:pt x="26" y="42"/>
                  <a:pt x="31" y="42"/>
                  <a:pt x="29" y="36"/>
                </a:cubicBezTo>
                <a:cubicBezTo>
                  <a:pt x="37" y="37"/>
                  <a:pt x="39" y="32"/>
                  <a:pt x="44" y="31"/>
                </a:cubicBezTo>
                <a:cubicBezTo>
                  <a:pt x="47" y="31"/>
                  <a:pt x="45" y="27"/>
                  <a:pt x="46" y="27"/>
                </a:cubicBezTo>
                <a:cubicBezTo>
                  <a:pt x="47" y="26"/>
                  <a:pt x="49" y="28"/>
                  <a:pt x="48" y="29"/>
                </a:cubicBezTo>
                <a:cubicBezTo>
                  <a:pt x="49" y="28"/>
                  <a:pt x="51" y="26"/>
                  <a:pt x="52" y="25"/>
                </a:cubicBezTo>
                <a:cubicBezTo>
                  <a:pt x="53" y="24"/>
                  <a:pt x="54" y="23"/>
                  <a:pt x="54" y="21"/>
                </a:cubicBezTo>
                <a:cubicBezTo>
                  <a:pt x="57" y="22"/>
                  <a:pt x="60" y="21"/>
                  <a:pt x="63" y="19"/>
                </a:cubicBezTo>
                <a:cubicBezTo>
                  <a:pt x="66" y="18"/>
                  <a:pt x="68" y="19"/>
                  <a:pt x="74" y="18"/>
                </a:cubicBezTo>
                <a:cubicBezTo>
                  <a:pt x="76" y="17"/>
                  <a:pt x="75" y="16"/>
                  <a:pt x="76" y="16"/>
                </a:cubicBezTo>
                <a:cubicBezTo>
                  <a:pt x="78" y="15"/>
                  <a:pt x="80" y="18"/>
                  <a:pt x="80" y="18"/>
                </a:cubicBezTo>
                <a:cubicBezTo>
                  <a:pt x="83" y="17"/>
                  <a:pt x="78" y="14"/>
                  <a:pt x="82" y="14"/>
                </a:cubicBezTo>
                <a:cubicBezTo>
                  <a:pt x="82" y="14"/>
                  <a:pt x="83" y="14"/>
                  <a:pt x="83" y="14"/>
                </a:cubicBezTo>
                <a:cubicBezTo>
                  <a:pt x="85" y="13"/>
                  <a:pt x="91" y="13"/>
                  <a:pt x="97" y="12"/>
                </a:cubicBezTo>
                <a:cubicBezTo>
                  <a:pt x="100" y="11"/>
                  <a:pt x="99" y="12"/>
                  <a:pt x="100" y="10"/>
                </a:cubicBezTo>
                <a:cubicBezTo>
                  <a:pt x="100" y="10"/>
                  <a:pt x="102" y="8"/>
                  <a:pt x="102" y="8"/>
                </a:cubicBezTo>
                <a:cubicBezTo>
                  <a:pt x="107" y="6"/>
                  <a:pt x="110" y="12"/>
                  <a:pt x="110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8" name="îSḷíḍè"/>
          <p:cNvSpPr/>
          <p:nvPr/>
        </p:nvSpPr>
        <p:spPr bwMode="auto">
          <a:xfrm>
            <a:off x="6713938" y="2604177"/>
            <a:ext cx="29956" cy="12838"/>
          </a:xfrm>
          <a:custGeom>
            <a:avLst/>
            <a:gdLst>
              <a:gd name="T0" fmla="*/ 10 w 14"/>
              <a:gd name="T1" fmla="*/ 0 h 6"/>
              <a:gd name="T2" fmla="*/ 14 w 14"/>
              <a:gd name="T3" fmla="*/ 0 h 6"/>
              <a:gd name="T4" fmla="*/ 10 w 14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6">
                <a:moveTo>
                  <a:pt x="10" y="0"/>
                </a:moveTo>
                <a:cubicBezTo>
                  <a:pt x="11" y="0"/>
                  <a:pt x="12" y="0"/>
                  <a:pt x="14" y="0"/>
                </a:cubicBezTo>
                <a:cubicBezTo>
                  <a:pt x="14" y="6"/>
                  <a:pt x="0" y="0"/>
                  <a:pt x="1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9" name="is1íḍé"/>
          <p:cNvSpPr/>
          <p:nvPr/>
        </p:nvSpPr>
        <p:spPr bwMode="auto">
          <a:xfrm>
            <a:off x="10556792" y="2618442"/>
            <a:ext cx="87014" cy="68472"/>
          </a:xfrm>
          <a:custGeom>
            <a:avLst/>
            <a:gdLst>
              <a:gd name="T0" fmla="*/ 11 w 41"/>
              <a:gd name="T1" fmla="*/ 1 h 32"/>
              <a:gd name="T2" fmla="*/ 13 w 41"/>
              <a:gd name="T3" fmla="*/ 3 h 32"/>
              <a:gd name="T4" fmla="*/ 24 w 41"/>
              <a:gd name="T5" fmla="*/ 8 h 32"/>
              <a:gd name="T6" fmla="*/ 30 w 41"/>
              <a:gd name="T7" fmla="*/ 5 h 32"/>
              <a:gd name="T8" fmla="*/ 41 w 41"/>
              <a:gd name="T9" fmla="*/ 6 h 32"/>
              <a:gd name="T10" fmla="*/ 37 w 41"/>
              <a:gd name="T11" fmla="*/ 16 h 32"/>
              <a:gd name="T12" fmla="*/ 23 w 41"/>
              <a:gd name="T13" fmla="*/ 19 h 32"/>
              <a:gd name="T14" fmla="*/ 23 w 41"/>
              <a:gd name="T15" fmla="*/ 21 h 32"/>
              <a:gd name="T16" fmla="*/ 19 w 41"/>
              <a:gd name="T17" fmla="*/ 25 h 32"/>
              <a:gd name="T18" fmla="*/ 13 w 41"/>
              <a:gd name="T19" fmla="*/ 27 h 32"/>
              <a:gd name="T20" fmla="*/ 6 w 41"/>
              <a:gd name="T21" fmla="*/ 23 h 32"/>
              <a:gd name="T22" fmla="*/ 0 w 41"/>
              <a:gd name="T23" fmla="*/ 8 h 32"/>
              <a:gd name="T24" fmla="*/ 11 w 41"/>
              <a:gd name="T2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" h="32">
                <a:moveTo>
                  <a:pt x="11" y="1"/>
                </a:moveTo>
                <a:cubicBezTo>
                  <a:pt x="13" y="0"/>
                  <a:pt x="13" y="2"/>
                  <a:pt x="13" y="3"/>
                </a:cubicBezTo>
                <a:cubicBezTo>
                  <a:pt x="15" y="7"/>
                  <a:pt x="21" y="6"/>
                  <a:pt x="24" y="8"/>
                </a:cubicBezTo>
                <a:cubicBezTo>
                  <a:pt x="28" y="10"/>
                  <a:pt x="29" y="5"/>
                  <a:pt x="30" y="5"/>
                </a:cubicBezTo>
                <a:cubicBezTo>
                  <a:pt x="32" y="4"/>
                  <a:pt x="35" y="8"/>
                  <a:pt x="41" y="6"/>
                </a:cubicBezTo>
                <a:cubicBezTo>
                  <a:pt x="40" y="8"/>
                  <a:pt x="31" y="12"/>
                  <a:pt x="37" y="16"/>
                </a:cubicBezTo>
                <a:cubicBezTo>
                  <a:pt x="36" y="20"/>
                  <a:pt x="29" y="20"/>
                  <a:pt x="23" y="19"/>
                </a:cubicBezTo>
                <a:cubicBezTo>
                  <a:pt x="20" y="20"/>
                  <a:pt x="21" y="21"/>
                  <a:pt x="23" y="21"/>
                </a:cubicBezTo>
                <a:cubicBezTo>
                  <a:pt x="24" y="25"/>
                  <a:pt x="12" y="22"/>
                  <a:pt x="19" y="25"/>
                </a:cubicBezTo>
                <a:cubicBezTo>
                  <a:pt x="19" y="32"/>
                  <a:pt x="13" y="21"/>
                  <a:pt x="13" y="27"/>
                </a:cubicBezTo>
                <a:cubicBezTo>
                  <a:pt x="10" y="26"/>
                  <a:pt x="12" y="21"/>
                  <a:pt x="6" y="23"/>
                </a:cubicBezTo>
                <a:cubicBezTo>
                  <a:pt x="4" y="18"/>
                  <a:pt x="5" y="10"/>
                  <a:pt x="0" y="8"/>
                </a:cubicBezTo>
                <a:cubicBezTo>
                  <a:pt x="2" y="4"/>
                  <a:pt x="13" y="8"/>
                  <a:pt x="11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0" name="îṥlîdè"/>
          <p:cNvSpPr/>
          <p:nvPr/>
        </p:nvSpPr>
        <p:spPr bwMode="auto">
          <a:xfrm>
            <a:off x="6425795" y="2628428"/>
            <a:ext cx="24250" cy="15692"/>
          </a:xfrm>
          <a:custGeom>
            <a:avLst/>
            <a:gdLst>
              <a:gd name="T0" fmla="*/ 6 w 11"/>
              <a:gd name="T1" fmla="*/ 0 h 7"/>
              <a:gd name="T2" fmla="*/ 8 w 11"/>
              <a:gd name="T3" fmla="*/ 7 h 7"/>
              <a:gd name="T4" fmla="*/ 0 w 11"/>
              <a:gd name="T5" fmla="*/ 5 h 7"/>
              <a:gd name="T6" fmla="*/ 6 w 1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7">
                <a:moveTo>
                  <a:pt x="6" y="0"/>
                </a:moveTo>
                <a:cubicBezTo>
                  <a:pt x="11" y="1"/>
                  <a:pt x="8" y="2"/>
                  <a:pt x="8" y="7"/>
                </a:cubicBezTo>
                <a:cubicBezTo>
                  <a:pt x="6" y="6"/>
                  <a:pt x="4" y="5"/>
                  <a:pt x="0" y="5"/>
                </a:cubicBezTo>
                <a:cubicBezTo>
                  <a:pt x="1" y="2"/>
                  <a:pt x="7" y="4"/>
                  <a:pt x="6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1" name="ïsḷíḍé"/>
          <p:cNvSpPr/>
          <p:nvPr/>
        </p:nvSpPr>
        <p:spPr bwMode="auto">
          <a:xfrm>
            <a:off x="10652363" y="2628428"/>
            <a:ext cx="39941" cy="37088"/>
          </a:xfrm>
          <a:custGeom>
            <a:avLst/>
            <a:gdLst>
              <a:gd name="T0" fmla="*/ 0 w 19"/>
              <a:gd name="T1" fmla="*/ 5 h 17"/>
              <a:gd name="T2" fmla="*/ 19 w 19"/>
              <a:gd name="T3" fmla="*/ 9 h 17"/>
              <a:gd name="T4" fmla="*/ 11 w 19"/>
              <a:gd name="T5" fmla="*/ 16 h 17"/>
              <a:gd name="T6" fmla="*/ 7 w 19"/>
              <a:gd name="T7" fmla="*/ 13 h 17"/>
              <a:gd name="T8" fmla="*/ 4 w 19"/>
              <a:gd name="T9" fmla="*/ 13 h 17"/>
              <a:gd name="T10" fmla="*/ 0 w 19"/>
              <a:gd name="T11" fmla="*/ 5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7">
                <a:moveTo>
                  <a:pt x="0" y="5"/>
                </a:moveTo>
                <a:cubicBezTo>
                  <a:pt x="6" y="0"/>
                  <a:pt x="16" y="5"/>
                  <a:pt x="19" y="9"/>
                </a:cubicBezTo>
                <a:cubicBezTo>
                  <a:pt x="18" y="13"/>
                  <a:pt x="10" y="10"/>
                  <a:pt x="11" y="16"/>
                </a:cubicBezTo>
                <a:cubicBezTo>
                  <a:pt x="9" y="17"/>
                  <a:pt x="8" y="13"/>
                  <a:pt x="7" y="13"/>
                </a:cubicBezTo>
                <a:cubicBezTo>
                  <a:pt x="7" y="12"/>
                  <a:pt x="4" y="13"/>
                  <a:pt x="4" y="13"/>
                </a:cubicBezTo>
                <a:cubicBezTo>
                  <a:pt x="2" y="10"/>
                  <a:pt x="4" y="6"/>
                  <a:pt x="0" y="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2" name="íṡ1íḋé"/>
          <p:cNvSpPr/>
          <p:nvPr/>
        </p:nvSpPr>
        <p:spPr bwMode="auto">
          <a:xfrm>
            <a:off x="10703715" y="2639840"/>
            <a:ext cx="61338" cy="31383"/>
          </a:xfrm>
          <a:custGeom>
            <a:avLst/>
            <a:gdLst>
              <a:gd name="T0" fmla="*/ 2 w 29"/>
              <a:gd name="T1" fmla="*/ 2 h 15"/>
              <a:gd name="T2" fmla="*/ 6 w 29"/>
              <a:gd name="T3" fmla="*/ 2 h 15"/>
              <a:gd name="T4" fmla="*/ 15 w 29"/>
              <a:gd name="T5" fmla="*/ 6 h 15"/>
              <a:gd name="T6" fmla="*/ 24 w 29"/>
              <a:gd name="T7" fmla="*/ 9 h 15"/>
              <a:gd name="T8" fmla="*/ 28 w 29"/>
              <a:gd name="T9" fmla="*/ 13 h 15"/>
              <a:gd name="T10" fmla="*/ 6 w 29"/>
              <a:gd name="T11" fmla="*/ 9 h 15"/>
              <a:gd name="T12" fmla="*/ 2 w 29"/>
              <a:gd name="T13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5">
                <a:moveTo>
                  <a:pt x="2" y="2"/>
                </a:moveTo>
                <a:cubicBezTo>
                  <a:pt x="3" y="2"/>
                  <a:pt x="4" y="2"/>
                  <a:pt x="6" y="2"/>
                </a:cubicBezTo>
                <a:cubicBezTo>
                  <a:pt x="11" y="0"/>
                  <a:pt x="11" y="5"/>
                  <a:pt x="15" y="6"/>
                </a:cubicBezTo>
                <a:cubicBezTo>
                  <a:pt x="19" y="7"/>
                  <a:pt x="21" y="8"/>
                  <a:pt x="24" y="9"/>
                </a:cubicBezTo>
                <a:cubicBezTo>
                  <a:pt x="26" y="11"/>
                  <a:pt x="29" y="9"/>
                  <a:pt x="28" y="13"/>
                </a:cubicBezTo>
                <a:cubicBezTo>
                  <a:pt x="17" y="15"/>
                  <a:pt x="14" y="10"/>
                  <a:pt x="6" y="9"/>
                </a:cubicBezTo>
                <a:cubicBezTo>
                  <a:pt x="8" y="3"/>
                  <a:pt x="0" y="8"/>
                  <a:pt x="2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3" name="ïSḻiḑè"/>
          <p:cNvSpPr/>
          <p:nvPr/>
        </p:nvSpPr>
        <p:spPr bwMode="auto">
          <a:xfrm>
            <a:off x="6695394" y="2689767"/>
            <a:ext cx="99852" cy="82736"/>
          </a:xfrm>
          <a:custGeom>
            <a:avLst/>
            <a:gdLst>
              <a:gd name="T0" fmla="*/ 15 w 47"/>
              <a:gd name="T1" fmla="*/ 8 h 39"/>
              <a:gd name="T2" fmla="*/ 15 w 47"/>
              <a:gd name="T3" fmla="*/ 6 h 39"/>
              <a:gd name="T4" fmla="*/ 36 w 47"/>
              <a:gd name="T5" fmla="*/ 0 h 39"/>
              <a:gd name="T6" fmla="*/ 39 w 47"/>
              <a:gd name="T7" fmla="*/ 8 h 39"/>
              <a:gd name="T8" fmla="*/ 36 w 47"/>
              <a:gd name="T9" fmla="*/ 13 h 39"/>
              <a:gd name="T10" fmla="*/ 45 w 47"/>
              <a:gd name="T11" fmla="*/ 15 h 39"/>
              <a:gd name="T12" fmla="*/ 47 w 47"/>
              <a:gd name="T13" fmla="*/ 30 h 39"/>
              <a:gd name="T14" fmla="*/ 41 w 47"/>
              <a:gd name="T15" fmla="*/ 30 h 39"/>
              <a:gd name="T16" fmla="*/ 41 w 47"/>
              <a:gd name="T17" fmla="*/ 34 h 39"/>
              <a:gd name="T18" fmla="*/ 36 w 47"/>
              <a:gd name="T19" fmla="*/ 34 h 39"/>
              <a:gd name="T20" fmla="*/ 30 w 47"/>
              <a:gd name="T21" fmla="*/ 38 h 39"/>
              <a:gd name="T22" fmla="*/ 24 w 47"/>
              <a:gd name="T23" fmla="*/ 32 h 39"/>
              <a:gd name="T24" fmla="*/ 19 w 47"/>
              <a:gd name="T25" fmla="*/ 26 h 39"/>
              <a:gd name="T26" fmla="*/ 15 w 47"/>
              <a:gd name="T27" fmla="*/ 23 h 39"/>
              <a:gd name="T28" fmla="*/ 6 w 47"/>
              <a:gd name="T29" fmla="*/ 21 h 39"/>
              <a:gd name="T30" fmla="*/ 0 w 47"/>
              <a:gd name="T31" fmla="*/ 17 h 39"/>
              <a:gd name="T32" fmla="*/ 19 w 47"/>
              <a:gd name="T33" fmla="*/ 19 h 39"/>
              <a:gd name="T34" fmla="*/ 21 w 47"/>
              <a:gd name="T35" fmla="*/ 12 h 39"/>
              <a:gd name="T36" fmla="*/ 13 w 47"/>
              <a:gd name="T37" fmla="*/ 6 h 39"/>
              <a:gd name="T38" fmla="*/ 15 w 47"/>
              <a:gd name="T39" fmla="*/ 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39">
                <a:moveTo>
                  <a:pt x="15" y="8"/>
                </a:moveTo>
                <a:cubicBezTo>
                  <a:pt x="17" y="7"/>
                  <a:pt x="16" y="6"/>
                  <a:pt x="15" y="6"/>
                </a:cubicBezTo>
                <a:cubicBezTo>
                  <a:pt x="19" y="2"/>
                  <a:pt x="33" y="6"/>
                  <a:pt x="36" y="0"/>
                </a:cubicBezTo>
                <a:cubicBezTo>
                  <a:pt x="38" y="2"/>
                  <a:pt x="39" y="4"/>
                  <a:pt x="39" y="8"/>
                </a:cubicBezTo>
                <a:cubicBezTo>
                  <a:pt x="40" y="12"/>
                  <a:pt x="36" y="11"/>
                  <a:pt x="36" y="13"/>
                </a:cubicBezTo>
                <a:cubicBezTo>
                  <a:pt x="37" y="19"/>
                  <a:pt x="41" y="16"/>
                  <a:pt x="45" y="15"/>
                </a:cubicBezTo>
                <a:cubicBezTo>
                  <a:pt x="47" y="23"/>
                  <a:pt x="45" y="22"/>
                  <a:pt x="47" y="30"/>
                </a:cubicBezTo>
                <a:cubicBezTo>
                  <a:pt x="46" y="31"/>
                  <a:pt x="42" y="29"/>
                  <a:pt x="41" y="30"/>
                </a:cubicBezTo>
                <a:cubicBezTo>
                  <a:pt x="41" y="31"/>
                  <a:pt x="42" y="34"/>
                  <a:pt x="41" y="34"/>
                </a:cubicBezTo>
                <a:cubicBezTo>
                  <a:pt x="40" y="35"/>
                  <a:pt x="37" y="34"/>
                  <a:pt x="36" y="34"/>
                </a:cubicBezTo>
                <a:cubicBezTo>
                  <a:pt x="33" y="34"/>
                  <a:pt x="33" y="37"/>
                  <a:pt x="30" y="38"/>
                </a:cubicBezTo>
                <a:cubicBezTo>
                  <a:pt x="26" y="39"/>
                  <a:pt x="26" y="34"/>
                  <a:pt x="24" y="32"/>
                </a:cubicBezTo>
                <a:cubicBezTo>
                  <a:pt x="23" y="31"/>
                  <a:pt x="17" y="31"/>
                  <a:pt x="19" y="26"/>
                </a:cubicBezTo>
                <a:cubicBezTo>
                  <a:pt x="16" y="27"/>
                  <a:pt x="15" y="25"/>
                  <a:pt x="15" y="23"/>
                </a:cubicBezTo>
                <a:cubicBezTo>
                  <a:pt x="12" y="24"/>
                  <a:pt x="9" y="22"/>
                  <a:pt x="6" y="21"/>
                </a:cubicBezTo>
                <a:cubicBezTo>
                  <a:pt x="3" y="20"/>
                  <a:pt x="0" y="22"/>
                  <a:pt x="0" y="17"/>
                </a:cubicBezTo>
                <a:cubicBezTo>
                  <a:pt x="8" y="16"/>
                  <a:pt x="11" y="20"/>
                  <a:pt x="19" y="19"/>
                </a:cubicBezTo>
                <a:cubicBezTo>
                  <a:pt x="21" y="18"/>
                  <a:pt x="20" y="14"/>
                  <a:pt x="21" y="12"/>
                </a:cubicBezTo>
                <a:cubicBezTo>
                  <a:pt x="21" y="7"/>
                  <a:pt x="10" y="13"/>
                  <a:pt x="13" y="6"/>
                </a:cubicBezTo>
                <a:cubicBezTo>
                  <a:pt x="15" y="6"/>
                  <a:pt x="15" y="7"/>
                  <a:pt x="15" y="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4" name="íşḷïḋê"/>
          <p:cNvSpPr/>
          <p:nvPr/>
        </p:nvSpPr>
        <p:spPr bwMode="auto">
          <a:xfrm>
            <a:off x="7050579" y="2698326"/>
            <a:ext cx="59911" cy="28530"/>
          </a:xfrm>
          <a:custGeom>
            <a:avLst/>
            <a:gdLst>
              <a:gd name="T0" fmla="*/ 0 w 28"/>
              <a:gd name="T1" fmla="*/ 2 h 13"/>
              <a:gd name="T2" fmla="*/ 7 w 28"/>
              <a:gd name="T3" fmla="*/ 0 h 13"/>
              <a:gd name="T4" fmla="*/ 28 w 28"/>
              <a:gd name="T5" fmla="*/ 6 h 13"/>
              <a:gd name="T6" fmla="*/ 26 w 28"/>
              <a:gd name="T7" fmla="*/ 13 h 13"/>
              <a:gd name="T8" fmla="*/ 6 w 28"/>
              <a:gd name="T9" fmla="*/ 6 h 13"/>
              <a:gd name="T10" fmla="*/ 0 w 28"/>
              <a:gd name="T11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13">
                <a:moveTo>
                  <a:pt x="0" y="2"/>
                </a:moveTo>
                <a:cubicBezTo>
                  <a:pt x="0" y="0"/>
                  <a:pt x="5" y="0"/>
                  <a:pt x="7" y="0"/>
                </a:cubicBezTo>
                <a:cubicBezTo>
                  <a:pt x="14" y="1"/>
                  <a:pt x="22" y="5"/>
                  <a:pt x="28" y="6"/>
                </a:cubicBezTo>
                <a:cubicBezTo>
                  <a:pt x="28" y="9"/>
                  <a:pt x="26" y="10"/>
                  <a:pt x="26" y="13"/>
                </a:cubicBezTo>
                <a:cubicBezTo>
                  <a:pt x="16" y="13"/>
                  <a:pt x="12" y="11"/>
                  <a:pt x="6" y="6"/>
                </a:cubicBezTo>
                <a:cubicBezTo>
                  <a:pt x="4" y="4"/>
                  <a:pt x="4" y="1"/>
                  <a:pt x="0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5" name="îśļîḓe"/>
          <p:cNvSpPr/>
          <p:nvPr/>
        </p:nvSpPr>
        <p:spPr bwMode="auto">
          <a:xfrm>
            <a:off x="10612423" y="2698326"/>
            <a:ext cx="39941" cy="15692"/>
          </a:xfrm>
          <a:custGeom>
            <a:avLst/>
            <a:gdLst>
              <a:gd name="T0" fmla="*/ 19 w 19"/>
              <a:gd name="T1" fmla="*/ 6 h 7"/>
              <a:gd name="T2" fmla="*/ 0 w 19"/>
              <a:gd name="T3" fmla="*/ 4 h 7"/>
              <a:gd name="T4" fmla="*/ 6 w 19"/>
              <a:gd name="T5" fmla="*/ 0 h 7"/>
              <a:gd name="T6" fmla="*/ 19 w 19"/>
              <a:gd name="T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7">
                <a:moveTo>
                  <a:pt x="19" y="6"/>
                </a:moveTo>
                <a:cubicBezTo>
                  <a:pt x="16" y="7"/>
                  <a:pt x="5" y="6"/>
                  <a:pt x="0" y="4"/>
                </a:cubicBezTo>
                <a:cubicBezTo>
                  <a:pt x="1" y="1"/>
                  <a:pt x="6" y="3"/>
                  <a:pt x="6" y="0"/>
                </a:cubicBezTo>
                <a:cubicBezTo>
                  <a:pt x="10" y="2"/>
                  <a:pt x="19" y="0"/>
                  <a:pt x="19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6" name="ïṩliḋe"/>
          <p:cNvSpPr/>
          <p:nvPr/>
        </p:nvSpPr>
        <p:spPr bwMode="auto">
          <a:xfrm>
            <a:off x="7485648" y="2785342"/>
            <a:ext cx="31382" cy="21398"/>
          </a:xfrm>
          <a:custGeom>
            <a:avLst/>
            <a:gdLst>
              <a:gd name="T0" fmla="*/ 15 w 15"/>
              <a:gd name="T1" fmla="*/ 8 h 10"/>
              <a:gd name="T2" fmla="*/ 0 w 15"/>
              <a:gd name="T3" fmla="*/ 4 h 10"/>
              <a:gd name="T4" fmla="*/ 15 w 15"/>
              <a:gd name="T5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0">
                <a:moveTo>
                  <a:pt x="15" y="8"/>
                </a:moveTo>
                <a:cubicBezTo>
                  <a:pt x="6" y="10"/>
                  <a:pt x="8" y="2"/>
                  <a:pt x="0" y="4"/>
                </a:cubicBezTo>
                <a:cubicBezTo>
                  <a:pt x="3" y="0"/>
                  <a:pt x="15" y="2"/>
                  <a:pt x="15" y="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7" name="ï$ļíde"/>
          <p:cNvSpPr/>
          <p:nvPr/>
        </p:nvSpPr>
        <p:spPr bwMode="auto">
          <a:xfrm>
            <a:off x="7464250" y="2806739"/>
            <a:ext cx="44221" cy="25677"/>
          </a:xfrm>
          <a:custGeom>
            <a:avLst/>
            <a:gdLst>
              <a:gd name="T0" fmla="*/ 21 w 21"/>
              <a:gd name="T1" fmla="*/ 7 h 12"/>
              <a:gd name="T2" fmla="*/ 3 w 21"/>
              <a:gd name="T3" fmla="*/ 7 h 12"/>
              <a:gd name="T4" fmla="*/ 8 w 21"/>
              <a:gd name="T5" fmla="*/ 1 h 12"/>
              <a:gd name="T6" fmla="*/ 21 w 21"/>
              <a:gd name="T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12">
                <a:moveTo>
                  <a:pt x="21" y="7"/>
                </a:moveTo>
                <a:cubicBezTo>
                  <a:pt x="19" y="12"/>
                  <a:pt x="5" y="12"/>
                  <a:pt x="3" y="7"/>
                </a:cubicBezTo>
                <a:cubicBezTo>
                  <a:pt x="0" y="0"/>
                  <a:pt x="9" y="6"/>
                  <a:pt x="8" y="1"/>
                </a:cubicBezTo>
                <a:cubicBezTo>
                  <a:pt x="12" y="4"/>
                  <a:pt x="16" y="6"/>
                  <a:pt x="21" y="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8" name="iṧḻíḍè"/>
          <p:cNvSpPr/>
          <p:nvPr/>
        </p:nvSpPr>
        <p:spPr bwMode="auto">
          <a:xfrm>
            <a:off x="9123209" y="2825284"/>
            <a:ext cx="29956" cy="24251"/>
          </a:xfrm>
          <a:custGeom>
            <a:avLst/>
            <a:gdLst>
              <a:gd name="T0" fmla="*/ 6 w 14"/>
              <a:gd name="T1" fmla="*/ 0 h 11"/>
              <a:gd name="T2" fmla="*/ 14 w 14"/>
              <a:gd name="T3" fmla="*/ 7 h 11"/>
              <a:gd name="T4" fmla="*/ 4 w 14"/>
              <a:gd name="T5" fmla="*/ 11 h 11"/>
              <a:gd name="T6" fmla="*/ 2 w 14"/>
              <a:gd name="T7" fmla="*/ 2 h 11"/>
              <a:gd name="T8" fmla="*/ 6 w 14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6" y="0"/>
                </a:moveTo>
                <a:cubicBezTo>
                  <a:pt x="11" y="0"/>
                  <a:pt x="13" y="2"/>
                  <a:pt x="14" y="7"/>
                </a:cubicBezTo>
                <a:cubicBezTo>
                  <a:pt x="9" y="7"/>
                  <a:pt x="5" y="7"/>
                  <a:pt x="4" y="11"/>
                </a:cubicBezTo>
                <a:cubicBezTo>
                  <a:pt x="0" y="11"/>
                  <a:pt x="3" y="4"/>
                  <a:pt x="2" y="2"/>
                </a:cubicBezTo>
                <a:cubicBezTo>
                  <a:pt x="5" y="2"/>
                  <a:pt x="6" y="1"/>
                  <a:pt x="6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9" name="îṣḻïḍe"/>
          <p:cNvSpPr/>
          <p:nvPr/>
        </p:nvSpPr>
        <p:spPr bwMode="auto">
          <a:xfrm>
            <a:off x="6604102" y="2840975"/>
            <a:ext cx="29956" cy="21398"/>
          </a:xfrm>
          <a:custGeom>
            <a:avLst/>
            <a:gdLst>
              <a:gd name="T0" fmla="*/ 13 w 14"/>
              <a:gd name="T1" fmla="*/ 8 h 10"/>
              <a:gd name="T2" fmla="*/ 0 w 14"/>
              <a:gd name="T3" fmla="*/ 10 h 10"/>
              <a:gd name="T4" fmla="*/ 13 w 14"/>
              <a:gd name="T5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0">
                <a:moveTo>
                  <a:pt x="13" y="8"/>
                </a:moveTo>
                <a:cubicBezTo>
                  <a:pt x="7" y="7"/>
                  <a:pt x="5" y="9"/>
                  <a:pt x="0" y="10"/>
                </a:cubicBezTo>
                <a:cubicBezTo>
                  <a:pt x="1" y="6"/>
                  <a:pt x="14" y="0"/>
                  <a:pt x="13" y="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0" name="íṧḷïḑe"/>
          <p:cNvSpPr/>
          <p:nvPr/>
        </p:nvSpPr>
        <p:spPr bwMode="auto">
          <a:xfrm>
            <a:off x="7101933" y="2858092"/>
            <a:ext cx="48500" cy="29957"/>
          </a:xfrm>
          <a:custGeom>
            <a:avLst/>
            <a:gdLst>
              <a:gd name="T0" fmla="*/ 19 w 23"/>
              <a:gd name="T1" fmla="*/ 2 h 14"/>
              <a:gd name="T2" fmla="*/ 21 w 23"/>
              <a:gd name="T3" fmla="*/ 13 h 14"/>
              <a:gd name="T4" fmla="*/ 2 w 23"/>
              <a:gd name="T5" fmla="*/ 9 h 14"/>
              <a:gd name="T6" fmla="*/ 6 w 23"/>
              <a:gd name="T7" fmla="*/ 2 h 14"/>
              <a:gd name="T8" fmla="*/ 19 w 23"/>
              <a:gd name="T9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4">
                <a:moveTo>
                  <a:pt x="19" y="2"/>
                </a:moveTo>
                <a:cubicBezTo>
                  <a:pt x="21" y="4"/>
                  <a:pt x="23" y="11"/>
                  <a:pt x="21" y="13"/>
                </a:cubicBezTo>
                <a:cubicBezTo>
                  <a:pt x="13" y="12"/>
                  <a:pt x="4" y="14"/>
                  <a:pt x="2" y="9"/>
                </a:cubicBezTo>
                <a:cubicBezTo>
                  <a:pt x="0" y="3"/>
                  <a:pt x="8" y="8"/>
                  <a:pt x="6" y="2"/>
                </a:cubicBezTo>
                <a:cubicBezTo>
                  <a:pt x="11" y="0"/>
                  <a:pt x="19" y="5"/>
                  <a:pt x="19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1" name="ïṧļiḑê"/>
          <p:cNvSpPr/>
          <p:nvPr/>
        </p:nvSpPr>
        <p:spPr bwMode="auto">
          <a:xfrm>
            <a:off x="7083388" y="2940829"/>
            <a:ext cx="58485" cy="27103"/>
          </a:xfrm>
          <a:custGeom>
            <a:avLst/>
            <a:gdLst>
              <a:gd name="T0" fmla="*/ 26 w 28"/>
              <a:gd name="T1" fmla="*/ 5 h 13"/>
              <a:gd name="T2" fmla="*/ 19 w 28"/>
              <a:gd name="T3" fmla="*/ 9 h 13"/>
              <a:gd name="T4" fmla="*/ 11 w 28"/>
              <a:gd name="T5" fmla="*/ 11 h 13"/>
              <a:gd name="T6" fmla="*/ 4 w 28"/>
              <a:gd name="T7" fmla="*/ 9 h 13"/>
              <a:gd name="T8" fmla="*/ 5 w 28"/>
              <a:gd name="T9" fmla="*/ 4 h 13"/>
              <a:gd name="T10" fmla="*/ 11 w 28"/>
              <a:gd name="T11" fmla="*/ 0 h 13"/>
              <a:gd name="T12" fmla="*/ 26 w 28"/>
              <a:gd name="T13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13">
                <a:moveTo>
                  <a:pt x="26" y="5"/>
                </a:moveTo>
                <a:cubicBezTo>
                  <a:pt x="28" y="11"/>
                  <a:pt x="21" y="9"/>
                  <a:pt x="19" y="9"/>
                </a:cubicBezTo>
                <a:cubicBezTo>
                  <a:pt x="18" y="9"/>
                  <a:pt x="13" y="13"/>
                  <a:pt x="11" y="11"/>
                </a:cubicBezTo>
                <a:cubicBezTo>
                  <a:pt x="10" y="9"/>
                  <a:pt x="6" y="10"/>
                  <a:pt x="4" y="9"/>
                </a:cubicBezTo>
                <a:cubicBezTo>
                  <a:pt x="0" y="4"/>
                  <a:pt x="12" y="6"/>
                  <a:pt x="5" y="4"/>
                </a:cubicBezTo>
                <a:cubicBezTo>
                  <a:pt x="6" y="1"/>
                  <a:pt x="11" y="3"/>
                  <a:pt x="11" y="0"/>
                </a:cubicBezTo>
                <a:cubicBezTo>
                  <a:pt x="16" y="1"/>
                  <a:pt x="22" y="2"/>
                  <a:pt x="26" y="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2" name="íṧḷïḋè"/>
          <p:cNvSpPr/>
          <p:nvPr/>
        </p:nvSpPr>
        <p:spPr bwMode="auto">
          <a:xfrm>
            <a:off x="7084814" y="2982198"/>
            <a:ext cx="27103" cy="12838"/>
          </a:xfrm>
          <a:custGeom>
            <a:avLst/>
            <a:gdLst>
              <a:gd name="T0" fmla="*/ 10 w 13"/>
              <a:gd name="T1" fmla="*/ 6 h 6"/>
              <a:gd name="T2" fmla="*/ 3 w 13"/>
              <a:gd name="T3" fmla="*/ 6 h 6"/>
              <a:gd name="T4" fmla="*/ 10 w 13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6">
                <a:moveTo>
                  <a:pt x="10" y="6"/>
                </a:moveTo>
                <a:cubicBezTo>
                  <a:pt x="6" y="3"/>
                  <a:pt x="8" y="6"/>
                  <a:pt x="3" y="6"/>
                </a:cubicBezTo>
                <a:cubicBezTo>
                  <a:pt x="0" y="0"/>
                  <a:pt x="13" y="0"/>
                  <a:pt x="10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3" name="ïSḻîḓé"/>
          <p:cNvSpPr/>
          <p:nvPr/>
        </p:nvSpPr>
        <p:spPr bwMode="auto">
          <a:xfrm>
            <a:off x="6996375" y="3002169"/>
            <a:ext cx="31382" cy="18545"/>
          </a:xfrm>
          <a:custGeom>
            <a:avLst/>
            <a:gdLst>
              <a:gd name="T0" fmla="*/ 13 w 15"/>
              <a:gd name="T1" fmla="*/ 1 h 9"/>
              <a:gd name="T2" fmla="*/ 15 w 15"/>
              <a:gd name="T3" fmla="*/ 4 h 9"/>
              <a:gd name="T4" fmla="*/ 7 w 15"/>
              <a:gd name="T5" fmla="*/ 6 h 9"/>
              <a:gd name="T6" fmla="*/ 0 w 15"/>
              <a:gd name="T7" fmla="*/ 6 h 9"/>
              <a:gd name="T8" fmla="*/ 13 w 15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9">
                <a:moveTo>
                  <a:pt x="13" y="1"/>
                </a:moveTo>
                <a:cubicBezTo>
                  <a:pt x="13" y="3"/>
                  <a:pt x="13" y="4"/>
                  <a:pt x="15" y="4"/>
                </a:cubicBezTo>
                <a:cubicBezTo>
                  <a:pt x="15" y="8"/>
                  <a:pt x="9" y="5"/>
                  <a:pt x="7" y="6"/>
                </a:cubicBezTo>
                <a:cubicBezTo>
                  <a:pt x="5" y="9"/>
                  <a:pt x="7" y="6"/>
                  <a:pt x="0" y="6"/>
                </a:cubicBezTo>
                <a:cubicBezTo>
                  <a:pt x="3" y="3"/>
                  <a:pt x="6" y="0"/>
                  <a:pt x="13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4" name="iśḻíde"/>
          <p:cNvSpPr/>
          <p:nvPr/>
        </p:nvSpPr>
        <p:spPr bwMode="auto">
          <a:xfrm>
            <a:off x="7054858" y="3019286"/>
            <a:ext cx="12838" cy="18545"/>
          </a:xfrm>
          <a:custGeom>
            <a:avLst/>
            <a:gdLst>
              <a:gd name="T0" fmla="*/ 2 w 6"/>
              <a:gd name="T1" fmla="*/ 0 h 9"/>
              <a:gd name="T2" fmla="*/ 5 w 6"/>
              <a:gd name="T3" fmla="*/ 8 h 9"/>
              <a:gd name="T4" fmla="*/ 2 w 6"/>
              <a:gd name="T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9">
                <a:moveTo>
                  <a:pt x="2" y="0"/>
                </a:moveTo>
                <a:cubicBezTo>
                  <a:pt x="5" y="1"/>
                  <a:pt x="6" y="3"/>
                  <a:pt x="5" y="8"/>
                </a:cubicBezTo>
                <a:cubicBezTo>
                  <a:pt x="0" y="9"/>
                  <a:pt x="2" y="3"/>
                  <a:pt x="2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6" name="išļîḍè"/>
          <p:cNvSpPr/>
          <p:nvPr/>
        </p:nvSpPr>
        <p:spPr bwMode="auto">
          <a:xfrm>
            <a:off x="5696880" y="3187612"/>
            <a:ext cx="21397" cy="19971"/>
          </a:xfrm>
          <a:custGeom>
            <a:avLst/>
            <a:gdLst>
              <a:gd name="T0" fmla="*/ 9 w 10"/>
              <a:gd name="T1" fmla="*/ 0 h 9"/>
              <a:gd name="T2" fmla="*/ 7 w 10"/>
              <a:gd name="T3" fmla="*/ 4 h 9"/>
              <a:gd name="T4" fmla="*/ 0 w 10"/>
              <a:gd name="T5" fmla="*/ 6 h 9"/>
              <a:gd name="T6" fmla="*/ 9 w 10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9">
                <a:moveTo>
                  <a:pt x="9" y="0"/>
                </a:moveTo>
                <a:cubicBezTo>
                  <a:pt x="10" y="3"/>
                  <a:pt x="8" y="3"/>
                  <a:pt x="7" y="4"/>
                </a:cubicBezTo>
                <a:cubicBezTo>
                  <a:pt x="5" y="7"/>
                  <a:pt x="4" y="9"/>
                  <a:pt x="0" y="6"/>
                </a:cubicBezTo>
                <a:cubicBezTo>
                  <a:pt x="1" y="2"/>
                  <a:pt x="5" y="1"/>
                  <a:pt x="9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7" name="î$lidé"/>
          <p:cNvSpPr/>
          <p:nvPr/>
        </p:nvSpPr>
        <p:spPr bwMode="auto">
          <a:xfrm>
            <a:off x="7340223" y="4120400"/>
            <a:ext cx="25676" cy="38516"/>
          </a:xfrm>
          <a:custGeom>
            <a:avLst/>
            <a:gdLst>
              <a:gd name="T0" fmla="*/ 3 w 12"/>
              <a:gd name="T1" fmla="*/ 0 h 18"/>
              <a:gd name="T2" fmla="*/ 12 w 12"/>
              <a:gd name="T3" fmla="*/ 13 h 18"/>
              <a:gd name="T4" fmla="*/ 5 w 12"/>
              <a:gd name="T5" fmla="*/ 9 h 18"/>
              <a:gd name="T6" fmla="*/ 3 w 12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8">
                <a:moveTo>
                  <a:pt x="3" y="0"/>
                </a:moveTo>
                <a:cubicBezTo>
                  <a:pt x="6" y="4"/>
                  <a:pt x="7" y="11"/>
                  <a:pt x="12" y="13"/>
                </a:cubicBezTo>
                <a:cubicBezTo>
                  <a:pt x="10" y="18"/>
                  <a:pt x="5" y="12"/>
                  <a:pt x="5" y="9"/>
                </a:cubicBezTo>
                <a:cubicBezTo>
                  <a:pt x="0" y="9"/>
                  <a:pt x="0" y="2"/>
                  <a:pt x="3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9" name="iṧ1íďè"/>
          <p:cNvSpPr/>
          <p:nvPr/>
        </p:nvSpPr>
        <p:spPr bwMode="auto">
          <a:xfrm>
            <a:off x="5665498" y="3207582"/>
            <a:ext cx="9986" cy="18545"/>
          </a:xfrm>
          <a:custGeom>
            <a:avLst/>
            <a:gdLst>
              <a:gd name="T0" fmla="*/ 2 w 5"/>
              <a:gd name="T1" fmla="*/ 1 h 9"/>
              <a:gd name="T2" fmla="*/ 0 w 5"/>
              <a:gd name="T3" fmla="*/ 6 h 9"/>
              <a:gd name="T4" fmla="*/ 0 w 5"/>
              <a:gd name="T5" fmla="*/ 2 h 9"/>
              <a:gd name="T6" fmla="*/ 2 w 5"/>
              <a:gd name="T7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9">
                <a:moveTo>
                  <a:pt x="2" y="1"/>
                </a:moveTo>
                <a:cubicBezTo>
                  <a:pt x="5" y="0"/>
                  <a:pt x="4" y="9"/>
                  <a:pt x="0" y="6"/>
                </a:cubicBezTo>
                <a:cubicBezTo>
                  <a:pt x="0" y="5"/>
                  <a:pt x="0" y="4"/>
                  <a:pt x="0" y="2"/>
                </a:cubicBezTo>
                <a:cubicBezTo>
                  <a:pt x="1" y="3"/>
                  <a:pt x="1" y="2"/>
                  <a:pt x="2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0" name="îSḻiḓê"/>
          <p:cNvSpPr/>
          <p:nvPr/>
        </p:nvSpPr>
        <p:spPr bwMode="auto">
          <a:xfrm>
            <a:off x="7698262" y="4698128"/>
            <a:ext cx="17117" cy="12838"/>
          </a:xfrm>
          <a:custGeom>
            <a:avLst/>
            <a:gdLst>
              <a:gd name="T0" fmla="*/ 0 w 8"/>
              <a:gd name="T1" fmla="*/ 3 h 6"/>
              <a:gd name="T2" fmla="*/ 7 w 8"/>
              <a:gd name="T3" fmla="*/ 1 h 6"/>
              <a:gd name="T4" fmla="*/ 5 w 8"/>
              <a:gd name="T5" fmla="*/ 6 h 6"/>
              <a:gd name="T6" fmla="*/ 1 w 8"/>
              <a:gd name="T7" fmla="*/ 6 h 6"/>
              <a:gd name="T8" fmla="*/ 0 w 8"/>
              <a:gd name="T9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6">
                <a:moveTo>
                  <a:pt x="0" y="3"/>
                </a:moveTo>
                <a:cubicBezTo>
                  <a:pt x="0" y="0"/>
                  <a:pt x="4" y="1"/>
                  <a:pt x="7" y="1"/>
                </a:cubicBezTo>
                <a:cubicBezTo>
                  <a:pt x="8" y="4"/>
                  <a:pt x="5" y="4"/>
                  <a:pt x="5" y="6"/>
                </a:cubicBezTo>
                <a:cubicBezTo>
                  <a:pt x="4" y="6"/>
                  <a:pt x="3" y="6"/>
                  <a:pt x="1" y="6"/>
                </a:cubicBezTo>
                <a:cubicBezTo>
                  <a:pt x="2" y="4"/>
                  <a:pt x="1" y="3"/>
                  <a:pt x="0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6" name="íşliḑè"/>
          <p:cNvSpPr/>
          <p:nvPr/>
        </p:nvSpPr>
        <p:spPr bwMode="auto">
          <a:xfrm>
            <a:off x="7180387" y="2345982"/>
            <a:ext cx="969985" cy="723231"/>
          </a:xfrm>
          <a:custGeom>
            <a:avLst/>
            <a:gdLst>
              <a:gd name="T0" fmla="*/ 325 w 458"/>
              <a:gd name="T1" fmla="*/ 39 h 342"/>
              <a:gd name="T2" fmla="*/ 343 w 458"/>
              <a:gd name="T3" fmla="*/ 40 h 342"/>
              <a:gd name="T4" fmla="*/ 370 w 458"/>
              <a:gd name="T5" fmla="*/ 35 h 342"/>
              <a:gd name="T6" fmla="*/ 384 w 458"/>
              <a:gd name="T7" fmla="*/ 37 h 342"/>
              <a:gd name="T8" fmla="*/ 383 w 458"/>
              <a:gd name="T9" fmla="*/ 42 h 342"/>
              <a:gd name="T10" fmla="*/ 431 w 458"/>
              <a:gd name="T11" fmla="*/ 33 h 342"/>
              <a:gd name="T12" fmla="*/ 457 w 458"/>
              <a:gd name="T13" fmla="*/ 39 h 342"/>
              <a:gd name="T14" fmla="*/ 424 w 458"/>
              <a:gd name="T15" fmla="*/ 55 h 342"/>
              <a:gd name="T16" fmla="*/ 414 w 458"/>
              <a:gd name="T17" fmla="*/ 68 h 342"/>
              <a:gd name="T18" fmla="*/ 397 w 458"/>
              <a:gd name="T19" fmla="*/ 87 h 342"/>
              <a:gd name="T20" fmla="*/ 401 w 458"/>
              <a:gd name="T21" fmla="*/ 104 h 342"/>
              <a:gd name="T22" fmla="*/ 390 w 458"/>
              <a:gd name="T23" fmla="*/ 121 h 342"/>
              <a:gd name="T24" fmla="*/ 403 w 458"/>
              <a:gd name="T25" fmla="*/ 143 h 342"/>
              <a:gd name="T26" fmla="*/ 392 w 458"/>
              <a:gd name="T27" fmla="*/ 160 h 342"/>
              <a:gd name="T28" fmla="*/ 379 w 458"/>
              <a:gd name="T29" fmla="*/ 175 h 342"/>
              <a:gd name="T30" fmla="*/ 397 w 458"/>
              <a:gd name="T31" fmla="*/ 208 h 342"/>
              <a:gd name="T32" fmla="*/ 368 w 458"/>
              <a:gd name="T33" fmla="*/ 204 h 342"/>
              <a:gd name="T34" fmla="*/ 366 w 458"/>
              <a:gd name="T35" fmla="*/ 216 h 342"/>
              <a:gd name="T36" fmla="*/ 353 w 458"/>
              <a:gd name="T37" fmla="*/ 234 h 342"/>
              <a:gd name="T38" fmla="*/ 323 w 458"/>
              <a:gd name="T39" fmla="*/ 242 h 342"/>
              <a:gd name="T40" fmla="*/ 308 w 458"/>
              <a:gd name="T41" fmla="*/ 251 h 342"/>
              <a:gd name="T42" fmla="*/ 299 w 458"/>
              <a:gd name="T43" fmla="*/ 262 h 342"/>
              <a:gd name="T44" fmla="*/ 258 w 458"/>
              <a:gd name="T45" fmla="*/ 273 h 342"/>
              <a:gd name="T46" fmla="*/ 247 w 458"/>
              <a:gd name="T47" fmla="*/ 290 h 342"/>
              <a:gd name="T48" fmla="*/ 235 w 458"/>
              <a:gd name="T49" fmla="*/ 305 h 342"/>
              <a:gd name="T50" fmla="*/ 232 w 458"/>
              <a:gd name="T51" fmla="*/ 320 h 342"/>
              <a:gd name="T52" fmla="*/ 207 w 458"/>
              <a:gd name="T53" fmla="*/ 335 h 342"/>
              <a:gd name="T54" fmla="*/ 181 w 458"/>
              <a:gd name="T55" fmla="*/ 322 h 342"/>
              <a:gd name="T56" fmla="*/ 166 w 458"/>
              <a:gd name="T57" fmla="*/ 303 h 342"/>
              <a:gd name="T58" fmla="*/ 157 w 458"/>
              <a:gd name="T59" fmla="*/ 290 h 342"/>
              <a:gd name="T60" fmla="*/ 150 w 458"/>
              <a:gd name="T61" fmla="*/ 262 h 342"/>
              <a:gd name="T62" fmla="*/ 153 w 458"/>
              <a:gd name="T63" fmla="*/ 253 h 342"/>
              <a:gd name="T64" fmla="*/ 166 w 458"/>
              <a:gd name="T65" fmla="*/ 238 h 342"/>
              <a:gd name="T66" fmla="*/ 159 w 458"/>
              <a:gd name="T67" fmla="*/ 219 h 342"/>
              <a:gd name="T68" fmla="*/ 163 w 458"/>
              <a:gd name="T69" fmla="*/ 204 h 342"/>
              <a:gd name="T70" fmla="*/ 144 w 458"/>
              <a:gd name="T71" fmla="*/ 199 h 342"/>
              <a:gd name="T72" fmla="*/ 131 w 458"/>
              <a:gd name="T73" fmla="*/ 175 h 342"/>
              <a:gd name="T74" fmla="*/ 118 w 458"/>
              <a:gd name="T75" fmla="*/ 148 h 342"/>
              <a:gd name="T76" fmla="*/ 84 w 458"/>
              <a:gd name="T77" fmla="*/ 132 h 342"/>
              <a:gd name="T78" fmla="*/ 38 w 458"/>
              <a:gd name="T79" fmla="*/ 134 h 342"/>
              <a:gd name="T80" fmla="*/ 38 w 458"/>
              <a:gd name="T81" fmla="*/ 122 h 342"/>
              <a:gd name="T82" fmla="*/ 19 w 458"/>
              <a:gd name="T83" fmla="*/ 106 h 342"/>
              <a:gd name="T84" fmla="*/ 28 w 458"/>
              <a:gd name="T85" fmla="*/ 89 h 342"/>
              <a:gd name="T86" fmla="*/ 51 w 458"/>
              <a:gd name="T87" fmla="*/ 80 h 342"/>
              <a:gd name="T88" fmla="*/ 55 w 458"/>
              <a:gd name="T89" fmla="*/ 68 h 342"/>
              <a:gd name="T90" fmla="*/ 49 w 458"/>
              <a:gd name="T91" fmla="*/ 61 h 342"/>
              <a:gd name="T92" fmla="*/ 66 w 458"/>
              <a:gd name="T93" fmla="*/ 55 h 342"/>
              <a:gd name="T94" fmla="*/ 84 w 458"/>
              <a:gd name="T95" fmla="*/ 37 h 342"/>
              <a:gd name="T96" fmla="*/ 140 w 458"/>
              <a:gd name="T97" fmla="*/ 29 h 342"/>
              <a:gd name="T98" fmla="*/ 166 w 458"/>
              <a:gd name="T99" fmla="*/ 37 h 342"/>
              <a:gd name="T100" fmla="*/ 191 w 458"/>
              <a:gd name="T101" fmla="*/ 24 h 342"/>
              <a:gd name="T102" fmla="*/ 213 w 458"/>
              <a:gd name="T103" fmla="*/ 25 h 342"/>
              <a:gd name="T104" fmla="*/ 220 w 458"/>
              <a:gd name="T105" fmla="*/ 12 h 342"/>
              <a:gd name="T106" fmla="*/ 263 w 458"/>
              <a:gd name="T107" fmla="*/ 3 h 342"/>
              <a:gd name="T108" fmla="*/ 323 w 458"/>
              <a:gd name="T109" fmla="*/ 1 h 342"/>
              <a:gd name="T110" fmla="*/ 368 w 458"/>
              <a:gd name="T111" fmla="*/ 16 h 342"/>
              <a:gd name="T112" fmla="*/ 383 w 458"/>
              <a:gd name="T113" fmla="*/ 27 h 342"/>
              <a:gd name="T114" fmla="*/ 319 w 458"/>
              <a:gd name="T115" fmla="*/ 29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58" h="342">
                <a:moveTo>
                  <a:pt x="310" y="35"/>
                </a:moveTo>
                <a:cubicBezTo>
                  <a:pt x="310" y="37"/>
                  <a:pt x="314" y="36"/>
                  <a:pt x="314" y="39"/>
                </a:cubicBezTo>
                <a:cubicBezTo>
                  <a:pt x="316" y="40"/>
                  <a:pt x="319" y="37"/>
                  <a:pt x="319" y="37"/>
                </a:cubicBezTo>
                <a:cubicBezTo>
                  <a:pt x="322" y="36"/>
                  <a:pt x="322" y="39"/>
                  <a:pt x="325" y="39"/>
                </a:cubicBezTo>
                <a:cubicBezTo>
                  <a:pt x="326" y="38"/>
                  <a:pt x="327" y="37"/>
                  <a:pt x="329" y="37"/>
                </a:cubicBezTo>
                <a:cubicBezTo>
                  <a:pt x="330" y="36"/>
                  <a:pt x="332" y="37"/>
                  <a:pt x="334" y="37"/>
                </a:cubicBezTo>
                <a:cubicBezTo>
                  <a:pt x="341" y="35"/>
                  <a:pt x="349" y="32"/>
                  <a:pt x="355" y="35"/>
                </a:cubicBezTo>
                <a:cubicBezTo>
                  <a:pt x="353" y="39"/>
                  <a:pt x="345" y="36"/>
                  <a:pt x="343" y="40"/>
                </a:cubicBezTo>
                <a:cubicBezTo>
                  <a:pt x="344" y="44"/>
                  <a:pt x="347" y="40"/>
                  <a:pt x="347" y="40"/>
                </a:cubicBezTo>
                <a:cubicBezTo>
                  <a:pt x="351" y="41"/>
                  <a:pt x="351" y="43"/>
                  <a:pt x="356" y="40"/>
                </a:cubicBezTo>
                <a:cubicBezTo>
                  <a:pt x="358" y="40"/>
                  <a:pt x="359" y="39"/>
                  <a:pt x="360" y="39"/>
                </a:cubicBezTo>
                <a:cubicBezTo>
                  <a:pt x="361" y="38"/>
                  <a:pt x="369" y="35"/>
                  <a:pt x="370" y="35"/>
                </a:cubicBezTo>
                <a:cubicBezTo>
                  <a:pt x="373" y="40"/>
                  <a:pt x="368" y="33"/>
                  <a:pt x="371" y="33"/>
                </a:cubicBezTo>
                <a:cubicBezTo>
                  <a:pt x="372" y="33"/>
                  <a:pt x="377" y="33"/>
                  <a:pt x="377" y="33"/>
                </a:cubicBezTo>
                <a:cubicBezTo>
                  <a:pt x="378" y="32"/>
                  <a:pt x="381" y="30"/>
                  <a:pt x="386" y="31"/>
                </a:cubicBezTo>
                <a:cubicBezTo>
                  <a:pt x="386" y="34"/>
                  <a:pt x="387" y="36"/>
                  <a:pt x="384" y="37"/>
                </a:cubicBezTo>
                <a:cubicBezTo>
                  <a:pt x="384" y="38"/>
                  <a:pt x="382" y="39"/>
                  <a:pt x="381" y="40"/>
                </a:cubicBezTo>
                <a:cubicBezTo>
                  <a:pt x="379" y="43"/>
                  <a:pt x="378" y="47"/>
                  <a:pt x="373" y="46"/>
                </a:cubicBezTo>
                <a:cubicBezTo>
                  <a:pt x="374" y="52"/>
                  <a:pt x="377" y="44"/>
                  <a:pt x="381" y="46"/>
                </a:cubicBezTo>
                <a:cubicBezTo>
                  <a:pt x="383" y="47"/>
                  <a:pt x="382" y="43"/>
                  <a:pt x="383" y="42"/>
                </a:cubicBezTo>
                <a:cubicBezTo>
                  <a:pt x="385" y="41"/>
                  <a:pt x="392" y="43"/>
                  <a:pt x="392" y="39"/>
                </a:cubicBezTo>
                <a:cubicBezTo>
                  <a:pt x="396" y="45"/>
                  <a:pt x="408" y="36"/>
                  <a:pt x="411" y="40"/>
                </a:cubicBezTo>
                <a:cubicBezTo>
                  <a:pt x="412" y="39"/>
                  <a:pt x="414" y="37"/>
                  <a:pt x="416" y="35"/>
                </a:cubicBezTo>
                <a:cubicBezTo>
                  <a:pt x="422" y="37"/>
                  <a:pt x="426" y="33"/>
                  <a:pt x="431" y="33"/>
                </a:cubicBezTo>
                <a:cubicBezTo>
                  <a:pt x="430" y="33"/>
                  <a:pt x="432" y="35"/>
                  <a:pt x="433" y="35"/>
                </a:cubicBezTo>
                <a:cubicBezTo>
                  <a:pt x="434" y="35"/>
                  <a:pt x="441" y="34"/>
                  <a:pt x="442" y="35"/>
                </a:cubicBezTo>
                <a:cubicBezTo>
                  <a:pt x="444" y="37"/>
                  <a:pt x="443" y="34"/>
                  <a:pt x="446" y="35"/>
                </a:cubicBezTo>
                <a:cubicBezTo>
                  <a:pt x="449" y="36"/>
                  <a:pt x="453" y="39"/>
                  <a:pt x="457" y="39"/>
                </a:cubicBezTo>
                <a:cubicBezTo>
                  <a:pt x="458" y="42"/>
                  <a:pt x="455" y="41"/>
                  <a:pt x="453" y="42"/>
                </a:cubicBezTo>
                <a:cubicBezTo>
                  <a:pt x="452" y="43"/>
                  <a:pt x="451" y="45"/>
                  <a:pt x="450" y="46"/>
                </a:cubicBezTo>
                <a:cubicBezTo>
                  <a:pt x="445" y="48"/>
                  <a:pt x="437" y="47"/>
                  <a:pt x="437" y="53"/>
                </a:cubicBezTo>
                <a:cubicBezTo>
                  <a:pt x="432" y="53"/>
                  <a:pt x="426" y="53"/>
                  <a:pt x="424" y="55"/>
                </a:cubicBezTo>
                <a:cubicBezTo>
                  <a:pt x="426" y="58"/>
                  <a:pt x="430" y="59"/>
                  <a:pt x="422" y="59"/>
                </a:cubicBezTo>
                <a:cubicBezTo>
                  <a:pt x="422" y="61"/>
                  <a:pt x="425" y="61"/>
                  <a:pt x="427" y="61"/>
                </a:cubicBezTo>
                <a:cubicBezTo>
                  <a:pt x="424" y="66"/>
                  <a:pt x="415" y="65"/>
                  <a:pt x="414" y="72"/>
                </a:cubicBezTo>
                <a:cubicBezTo>
                  <a:pt x="411" y="72"/>
                  <a:pt x="415" y="69"/>
                  <a:pt x="414" y="68"/>
                </a:cubicBezTo>
                <a:cubicBezTo>
                  <a:pt x="413" y="68"/>
                  <a:pt x="408" y="71"/>
                  <a:pt x="405" y="72"/>
                </a:cubicBezTo>
                <a:cubicBezTo>
                  <a:pt x="405" y="74"/>
                  <a:pt x="407" y="73"/>
                  <a:pt x="409" y="74"/>
                </a:cubicBezTo>
                <a:cubicBezTo>
                  <a:pt x="404" y="78"/>
                  <a:pt x="407" y="77"/>
                  <a:pt x="405" y="83"/>
                </a:cubicBezTo>
                <a:cubicBezTo>
                  <a:pt x="405" y="85"/>
                  <a:pt x="398" y="86"/>
                  <a:pt x="397" y="87"/>
                </a:cubicBezTo>
                <a:cubicBezTo>
                  <a:pt x="397" y="88"/>
                  <a:pt x="398" y="92"/>
                  <a:pt x="397" y="93"/>
                </a:cubicBezTo>
                <a:cubicBezTo>
                  <a:pt x="396" y="94"/>
                  <a:pt x="392" y="93"/>
                  <a:pt x="390" y="94"/>
                </a:cubicBezTo>
                <a:cubicBezTo>
                  <a:pt x="391" y="97"/>
                  <a:pt x="393" y="97"/>
                  <a:pt x="394" y="100"/>
                </a:cubicBezTo>
                <a:cubicBezTo>
                  <a:pt x="395" y="104"/>
                  <a:pt x="399" y="102"/>
                  <a:pt x="401" y="104"/>
                </a:cubicBezTo>
                <a:cubicBezTo>
                  <a:pt x="402" y="104"/>
                  <a:pt x="401" y="107"/>
                  <a:pt x="401" y="107"/>
                </a:cubicBezTo>
                <a:cubicBezTo>
                  <a:pt x="403" y="109"/>
                  <a:pt x="406" y="108"/>
                  <a:pt x="407" y="109"/>
                </a:cubicBezTo>
                <a:cubicBezTo>
                  <a:pt x="407" y="113"/>
                  <a:pt x="409" y="113"/>
                  <a:pt x="409" y="117"/>
                </a:cubicBezTo>
                <a:cubicBezTo>
                  <a:pt x="403" y="119"/>
                  <a:pt x="397" y="117"/>
                  <a:pt x="390" y="121"/>
                </a:cubicBezTo>
                <a:cubicBezTo>
                  <a:pt x="395" y="125"/>
                  <a:pt x="399" y="131"/>
                  <a:pt x="409" y="130"/>
                </a:cubicBezTo>
                <a:cubicBezTo>
                  <a:pt x="408" y="133"/>
                  <a:pt x="410" y="133"/>
                  <a:pt x="412" y="134"/>
                </a:cubicBezTo>
                <a:cubicBezTo>
                  <a:pt x="413" y="138"/>
                  <a:pt x="409" y="136"/>
                  <a:pt x="409" y="139"/>
                </a:cubicBezTo>
                <a:cubicBezTo>
                  <a:pt x="409" y="141"/>
                  <a:pt x="406" y="143"/>
                  <a:pt x="403" y="143"/>
                </a:cubicBezTo>
                <a:cubicBezTo>
                  <a:pt x="401" y="150"/>
                  <a:pt x="410" y="146"/>
                  <a:pt x="409" y="152"/>
                </a:cubicBezTo>
                <a:cubicBezTo>
                  <a:pt x="405" y="152"/>
                  <a:pt x="405" y="154"/>
                  <a:pt x="407" y="154"/>
                </a:cubicBezTo>
                <a:cubicBezTo>
                  <a:pt x="405" y="160"/>
                  <a:pt x="401" y="153"/>
                  <a:pt x="397" y="154"/>
                </a:cubicBezTo>
                <a:cubicBezTo>
                  <a:pt x="394" y="154"/>
                  <a:pt x="396" y="160"/>
                  <a:pt x="392" y="160"/>
                </a:cubicBezTo>
                <a:cubicBezTo>
                  <a:pt x="392" y="163"/>
                  <a:pt x="393" y="164"/>
                  <a:pt x="396" y="165"/>
                </a:cubicBezTo>
                <a:cubicBezTo>
                  <a:pt x="395" y="168"/>
                  <a:pt x="391" y="166"/>
                  <a:pt x="388" y="167"/>
                </a:cubicBezTo>
                <a:cubicBezTo>
                  <a:pt x="383" y="168"/>
                  <a:pt x="378" y="172"/>
                  <a:pt x="373" y="173"/>
                </a:cubicBezTo>
                <a:cubicBezTo>
                  <a:pt x="373" y="175"/>
                  <a:pt x="377" y="174"/>
                  <a:pt x="379" y="175"/>
                </a:cubicBezTo>
                <a:cubicBezTo>
                  <a:pt x="381" y="176"/>
                  <a:pt x="382" y="182"/>
                  <a:pt x="386" y="180"/>
                </a:cubicBezTo>
                <a:cubicBezTo>
                  <a:pt x="388" y="184"/>
                  <a:pt x="383" y="184"/>
                  <a:pt x="383" y="186"/>
                </a:cubicBezTo>
                <a:cubicBezTo>
                  <a:pt x="382" y="188"/>
                  <a:pt x="385" y="194"/>
                  <a:pt x="381" y="195"/>
                </a:cubicBezTo>
                <a:cubicBezTo>
                  <a:pt x="383" y="202"/>
                  <a:pt x="396" y="200"/>
                  <a:pt x="397" y="208"/>
                </a:cubicBezTo>
                <a:cubicBezTo>
                  <a:pt x="395" y="208"/>
                  <a:pt x="390" y="209"/>
                  <a:pt x="390" y="206"/>
                </a:cubicBezTo>
                <a:cubicBezTo>
                  <a:pt x="388" y="207"/>
                  <a:pt x="389" y="208"/>
                  <a:pt x="390" y="208"/>
                </a:cubicBezTo>
                <a:cubicBezTo>
                  <a:pt x="385" y="214"/>
                  <a:pt x="382" y="213"/>
                  <a:pt x="373" y="212"/>
                </a:cubicBezTo>
                <a:cubicBezTo>
                  <a:pt x="376" y="205"/>
                  <a:pt x="365" y="211"/>
                  <a:pt x="368" y="204"/>
                </a:cubicBezTo>
                <a:cubicBezTo>
                  <a:pt x="362" y="203"/>
                  <a:pt x="362" y="208"/>
                  <a:pt x="356" y="206"/>
                </a:cubicBezTo>
                <a:cubicBezTo>
                  <a:pt x="359" y="209"/>
                  <a:pt x="358" y="210"/>
                  <a:pt x="355" y="210"/>
                </a:cubicBezTo>
                <a:cubicBezTo>
                  <a:pt x="355" y="213"/>
                  <a:pt x="366" y="213"/>
                  <a:pt x="356" y="214"/>
                </a:cubicBezTo>
                <a:cubicBezTo>
                  <a:pt x="358" y="218"/>
                  <a:pt x="363" y="215"/>
                  <a:pt x="366" y="216"/>
                </a:cubicBezTo>
                <a:cubicBezTo>
                  <a:pt x="370" y="216"/>
                  <a:pt x="375" y="219"/>
                  <a:pt x="381" y="217"/>
                </a:cubicBezTo>
                <a:cubicBezTo>
                  <a:pt x="377" y="223"/>
                  <a:pt x="372" y="228"/>
                  <a:pt x="368" y="232"/>
                </a:cubicBezTo>
                <a:cubicBezTo>
                  <a:pt x="363" y="231"/>
                  <a:pt x="360" y="233"/>
                  <a:pt x="356" y="234"/>
                </a:cubicBezTo>
                <a:cubicBezTo>
                  <a:pt x="356" y="234"/>
                  <a:pt x="353" y="234"/>
                  <a:pt x="353" y="234"/>
                </a:cubicBezTo>
                <a:cubicBezTo>
                  <a:pt x="351" y="236"/>
                  <a:pt x="352" y="234"/>
                  <a:pt x="349" y="234"/>
                </a:cubicBezTo>
                <a:cubicBezTo>
                  <a:pt x="344" y="234"/>
                  <a:pt x="339" y="238"/>
                  <a:pt x="332" y="238"/>
                </a:cubicBezTo>
                <a:cubicBezTo>
                  <a:pt x="329" y="238"/>
                  <a:pt x="332" y="240"/>
                  <a:pt x="332" y="240"/>
                </a:cubicBezTo>
                <a:cubicBezTo>
                  <a:pt x="330" y="244"/>
                  <a:pt x="329" y="241"/>
                  <a:pt x="323" y="242"/>
                </a:cubicBezTo>
                <a:cubicBezTo>
                  <a:pt x="323" y="243"/>
                  <a:pt x="325" y="243"/>
                  <a:pt x="327" y="244"/>
                </a:cubicBezTo>
                <a:cubicBezTo>
                  <a:pt x="327" y="246"/>
                  <a:pt x="313" y="248"/>
                  <a:pt x="315" y="242"/>
                </a:cubicBezTo>
                <a:cubicBezTo>
                  <a:pt x="314" y="243"/>
                  <a:pt x="309" y="242"/>
                  <a:pt x="308" y="244"/>
                </a:cubicBezTo>
                <a:cubicBezTo>
                  <a:pt x="307" y="245"/>
                  <a:pt x="309" y="249"/>
                  <a:pt x="308" y="251"/>
                </a:cubicBezTo>
                <a:cubicBezTo>
                  <a:pt x="308" y="251"/>
                  <a:pt x="303" y="249"/>
                  <a:pt x="302" y="251"/>
                </a:cubicBezTo>
                <a:cubicBezTo>
                  <a:pt x="302" y="252"/>
                  <a:pt x="305" y="254"/>
                  <a:pt x="304" y="257"/>
                </a:cubicBezTo>
                <a:cubicBezTo>
                  <a:pt x="302" y="259"/>
                  <a:pt x="301" y="257"/>
                  <a:pt x="299" y="257"/>
                </a:cubicBezTo>
                <a:cubicBezTo>
                  <a:pt x="299" y="258"/>
                  <a:pt x="299" y="260"/>
                  <a:pt x="299" y="262"/>
                </a:cubicBezTo>
                <a:cubicBezTo>
                  <a:pt x="298" y="262"/>
                  <a:pt x="296" y="262"/>
                  <a:pt x="295" y="262"/>
                </a:cubicBezTo>
                <a:cubicBezTo>
                  <a:pt x="293" y="263"/>
                  <a:pt x="295" y="265"/>
                  <a:pt x="293" y="266"/>
                </a:cubicBezTo>
                <a:cubicBezTo>
                  <a:pt x="290" y="267"/>
                  <a:pt x="282" y="265"/>
                  <a:pt x="284" y="271"/>
                </a:cubicBezTo>
                <a:cubicBezTo>
                  <a:pt x="276" y="273"/>
                  <a:pt x="267" y="274"/>
                  <a:pt x="258" y="273"/>
                </a:cubicBezTo>
                <a:cubicBezTo>
                  <a:pt x="254" y="276"/>
                  <a:pt x="252" y="285"/>
                  <a:pt x="247" y="281"/>
                </a:cubicBezTo>
                <a:cubicBezTo>
                  <a:pt x="247" y="282"/>
                  <a:pt x="249" y="284"/>
                  <a:pt x="248" y="286"/>
                </a:cubicBezTo>
                <a:cubicBezTo>
                  <a:pt x="248" y="287"/>
                  <a:pt x="245" y="286"/>
                  <a:pt x="245" y="286"/>
                </a:cubicBezTo>
                <a:cubicBezTo>
                  <a:pt x="244" y="287"/>
                  <a:pt x="247" y="289"/>
                  <a:pt x="247" y="290"/>
                </a:cubicBezTo>
                <a:cubicBezTo>
                  <a:pt x="247" y="290"/>
                  <a:pt x="245" y="291"/>
                  <a:pt x="245" y="292"/>
                </a:cubicBezTo>
                <a:cubicBezTo>
                  <a:pt x="245" y="294"/>
                  <a:pt x="239" y="298"/>
                  <a:pt x="243" y="299"/>
                </a:cubicBezTo>
                <a:cubicBezTo>
                  <a:pt x="243" y="302"/>
                  <a:pt x="240" y="300"/>
                  <a:pt x="239" y="301"/>
                </a:cubicBezTo>
                <a:cubicBezTo>
                  <a:pt x="238" y="302"/>
                  <a:pt x="236" y="304"/>
                  <a:pt x="235" y="305"/>
                </a:cubicBezTo>
                <a:cubicBezTo>
                  <a:pt x="235" y="306"/>
                  <a:pt x="236" y="308"/>
                  <a:pt x="235" y="309"/>
                </a:cubicBezTo>
                <a:cubicBezTo>
                  <a:pt x="233" y="311"/>
                  <a:pt x="235" y="313"/>
                  <a:pt x="233" y="316"/>
                </a:cubicBezTo>
                <a:cubicBezTo>
                  <a:pt x="233" y="317"/>
                  <a:pt x="230" y="316"/>
                  <a:pt x="230" y="316"/>
                </a:cubicBezTo>
                <a:cubicBezTo>
                  <a:pt x="230" y="317"/>
                  <a:pt x="231" y="319"/>
                  <a:pt x="232" y="320"/>
                </a:cubicBezTo>
                <a:cubicBezTo>
                  <a:pt x="232" y="323"/>
                  <a:pt x="230" y="323"/>
                  <a:pt x="230" y="326"/>
                </a:cubicBezTo>
                <a:cubicBezTo>
                  <a:pt x="230" y="327"/>
                  <a:pt x="231" y="330"/>
                  <a:pt x="232" y="329"/>
                </a:cubicBezTo>
                <a:cubicBezTo>
                  <a:pt x="229" y="336"/>
                  <a:pt x="226" y="338"/>
                  <a:pt x="220" y="342"/>
                </a:cubicBezTo>
                <a:cubicBezTo>
                  <a:pt x="214" y="342"/>
                  <a:pt x="211" y="338"/>
                  <a:pt x="207" y="335"/>
                </a:cubicBezTo>
                <a:cubicBezTo>
                  <a:pt x="202" y="342"/>
                  <a:pt x="191" y="331"/>
                  <a:pt x="192" y="331"/>
                </a:cubicBezTo>
                <a:cubicBezTo>
                  <a:pt x="191" y="331"/>
                  <a:pt x="190" y="335"/>
                  <a:pt x="191" y="335"/>
                </a:cubicBezTo>
                <a:cubicBezTo>
                  <a:pt x="188" y="334"/>
                  <a:pt x="188" y="331"/>
                  <a:pt x="187" y="329"/>
                </a:cubicBezTo>
                <a:cubicBezTo>
                  <a:pt x="185" y="327"/>
                  <a:pt x="180" y="327"/>
                  <a:pt x="181" y="322"/>
                </a:cubicBezTo>
                <a:cubicBezTo>
                  <a:pt x="179" y="319"/>
                  <a:pt x="176" y="318"/>
                  <a:pt x="174" y="316"/>
                </a:cubicBezTo>
                <a:cubicBezTo>
                  <a:pt x="174" y="314"/>
                  <a:pt x="176" y="315"/>
                  <a:pt x="178" y="314"/>
                </a:cubicBezTo>
                <a:cubicBezTo>
                  <a:pt x="177" y="310"/>
                  <a:pt x="173" y="312"/>
                  <a:pt x="170" y="309"/>
                </a:cubicBezTo>
                <a:cubicBezTo>
                  <a:pt x="169" y="307"/>
                  <a:pt x="169" y="304"/>
                  <a:pt x="166" y="303"/>
                </a:cubicBezTo>
                <a:cubicBezTo>
                  <a:pt x="163" y="307"/>
                  <a:pt x="166" y="300"/>
                  <a:pt x="166" y="301"/>
                </a:cubicBezTo>
                <a:cubicBezTo>
                  <a:pt x="166" y="299"/>
                  <a:pt x="164" y="301"/>
                  <a:pt x="163" y="299"/>
                </a:cubicBezTo>
                <a:cubicBezTo>
                  <a:pt x="161" y="297"/>
                  <a:pt x="164" y="294"/>
                  <a:pt x="161" y="294"/>
                </a:cubicBezTo>
                <a:cubicBezTo>
                  <a:pt x="157" y="294"/>
                  <a:pt x="160" y="286"/>
                  <a:pt x="157" y="290"/>
                </a:cubicBezTo>
                <a:cubicBezTo>
                  <a:pt x="155" y="289"/>
                  <a:pt x="155" y="286"/>
                  <a:pt x="151" y="286"/>
                </a:cubicBezTo>
                <a:cubicBezTo>
                  <a:pt x="152" y="284"/>
                  <a:pt x="155" y="283"/>
                  <a:pt x="155" y="281"/>
                </a:cubicBezTo>
                <a:cubicBezTo>
                  <a:pt x="155" y="278"/>
                  <a:pt x="151" y="279"/>
                  <a:pt x="148" y="279"/>
                </a:cubicBezTo>
                <a:cubicBezTo>
                  <a:pt x="146" y="272"/>
                  <a:pt x="147" y="269"/>
                  <a:pt x="150" y="262"/>
                </a:cubicBezTo>
                <a:cubicBezTo>
                  <a:pt x="145" y="259"/>
                  <a:pt x="153" y="256"/>
                  <a:pt x="146" y="257"/>
                </a:cubicBezTo>
                <a:cubicBezTo>
                  <a:pt x="145" y="254"/>
                  <a:pt x="149" y="256"/>
                  <a:pt x="150" y="255"/>
                </a:cubicBezTo>
                <a:cubicBezTo>
                  <a:pt x="150" y="254"/>
                  <a:pt x="149" y="251"/>
                  <a:pt x="150" y="251"/>
                </a:cubicBezTo>
                <a:cubicBezTo>
                  <a:pt x="151" y="251"/>
                  <a:pt x="152" y="253"/>
                  <a:pt x="153" y="253"/>
                </a:cubicBezTo>
                <a:cubicBezTo>
                  <a:pt x="153" y="249"/>
                  <a:pt x="153" y="245"/>
                  <a:pt x="153" y="242"/>
                </a:cubicBezTo>
                <a:cubicBezTo>
                  <a:pt x="156" y="242"/>
                  <a:pt x="158" y="240"/>
                  <a:pt x="159" y="238"/>
                </a:cubicBezTo>
                <a:cubicBezTo>
                  <a:pt x="161" y="238"/>
                  <a:pt x="160" y="240"/>
                  <a:pt x="161" y="242"/>
                </a:cubicBezTo>
                <a:cubicBezTo>
                  <a:pt x="163" y="240"/>
                  <a:pt x="163" y="237"/>
                  <a:pt x="166" y="238"/>
                </a:cubicBezTo>
                <a:cubicBezTo>
                  <a:pt x="168" y="236"/>
                  <a:pt x="164" y="235"/>
                  <a:pt x="164" y="234"/>
                </a:cubicBezTo>
                <a:cubicBezTo>
                  <a:pt x="165" y="232"/>
                  <a:pt x="170" y="232"/>
                  <a:pt x="170" y="230"/>
                </a:cubicBezTo>
                <a:cubicBezTo>
                  <a:pt x="171" y="227"/>
                  <a:pt x="164" y="226"/>
                  <a:pt x="168" y="221"/>
                </a:cubicBezTo>
                <a:cubicBezTo>
                  <a:pt x="160" y="226"/>
                  <a:pt x="172" y="217"/>
                  <a:pt x="159" y="219"/>
                </a:cubicBezTo>
                <a:cubicBezTo>
                  <a:pt x="158" y="213"/>
                  <a:pt x="164" y="214"/>
                  <a:pt x="170" y="214"/>
                </a:cubicBezTo>
                <a:cubicBezTo>
                  <a:pt x="170" y="212"/>
                  <a:pt x="166" y="212"/>
                  <a:pt x="166" y="210"/>
                </a:cubicBezTo>
                <a:cubicBezTo>
                  <a:pt x="167" y="208"/>
                  <a:pt x="164" y="209"/>
                  <a:pt x="163" y="208"/>
                </a:cubicBezTo>
                <a:cubicBezTo>
                  <a:pt x="162" y="208"/>
                  <a:pt x="163" y="205"/>
                  <a:pt x="163" y="204"/>
                </a:cubicBezTo>
                <a:cubicBezTo>
                  <a:pt x="162" y="204"/>
                  <a:pt x="158" y="201"/>
                  <a:pt x="157" y="201"/>
                </a:cubicBezTo>
                <a:cubicBezTo>
                  <a:pt x="156" y="201"/>
                  <a:pt x="154" y="196"/>
                  <a:pt x="151" y="193"/>
                </a:cubicBezTo>
                <a:cubicBezTo>
                  <a:pt x="149" y="196"/>
                  <a:pt x="148" y="199"/>
                  <a:pt x="146" y="193"/>
                </a:cubicBezTo>
                <a:cubicBezTo>
                  <a:pt x="144" y="194"/>
                  <a:pt x="144" y="197"/>
                  <a:pt x="144" y="199"/>
                </a:cubicBezTo>
                <a:cubicBezTo>
                  <a:pt x="141" y="199"/>
                  <a:pt x="138" y="199"/>
                  <a:pt x="135" y="199"/>
                </a:cubicBezTo>
                <a:cubicBezTo>
                  <a:pt x="129" y="191"/>
                  <a:pt x="133" y="185"/>
                  <a:pt x="135" y="176"/>
                </a:cubicBezTo>
                <a:cubicBezTo>
                  <a:pt x="134" y="175"/>
                  <a:pt x="133" y="173"/>
                  <a:pt x="133" y="171"/>
                </a:cubicBezTo>
                <a:cubicBezTo>
                  <a:pt x="131" y="171"/>
                  <a:pt x="131" y="173"/>
                  <a:pt x="131" y="175"/>
                </a:cubicBezTo>
                <a:cubicBezTo>
                  <a:pt x="126" y="175"/>
                  <a:pt x="133" y="164"/>
                  <a:pt x="125" y="167"/>
                </a:cubicBezTo>
                <a:cubicBezTo>
                  <a:pt x="128" y="164"/>
                  <a:pt x="128" y="162"/>
                  <a:pt x="125" y="160"/>
                </a:cubicBezTo>
                <a:cubicBezTo>
                  <a:pt x="125" y="157"/>
                  <a:pt x="122" y="158"/>
                  <a:pt x="120" y="158"/>
                </a:cubicBezTo>
                <a:cubicBezTo>
                  <a:pt x="118" y="155"/>
                  <a:pt x="119" y="151"/>
                  <a:pt x="118" y="148"/>
                </a:cubicBezTo>
                <a:cubicBezTo>
                  <a:pt x="117" y="146"/>
                  <a:pt x="112" y="146"/>
                  <a:pt x="114" y="141"/>
                </a:cubicBezTo>
                <a:cubicBezTo>
                  <a:pt x="111" y="142"/>
                  <a:pt x="110" y="140"/>
                  <a:pt x="109" y="139"/>
                </a:cubicBezTo>
                <a:cubicBezTo>
                  <a:pt x="108" y="139"/>
                  <a:pt x="105" y="140"/>
                  <a:pt x="105" y="139"/>
                </a:cubicBezTo>
                <a:cubicBezTo>
                  <a:pt x="103" y="136"/>
                  <a:pt x="88" y="138"/>
                  <a:pt x="84" y="132"/>
                </a:cubicBezTo>
                <a:cubicBezTo>
                  <a:pt x="77" y="135"/>
                  <a:pt x="62" y="127"/>
                  <a:pt x="58" y="132"/>
                </a:cubicBezTo>
                <a:cubicBezTo>
                  <a:pt x="56" y="135"/>
                  <a:pt x="56" y="131"/>
                  <a:pt x="53" y="132"/>
                </a:cubicBezTo>
                <a:cubicBezTo>
                  <a:pt x="48" y="132"/>
                  <a:pt x="44" y="135"/>
                  <a:pt x="40" y="135"/>
                </a:cubicBezTo>
                <a:cubicBezTo>
                  <a:pt x="40" y="135"/>
                  <a:pt x="39" y="134"/>
                  <a:pt x="38" y="134"/>
                </a:cubicBezTo>
                <a:cubicBezTo>
                  <a:pt x="36" y="133"/>
                  <a:pt x="34" y="134"/>
                  <a:pt x="32" y="134"/>
                </a:cubicBezTo>
                <a:cubicBezTo>
                  <a:pt x="32" y="130"/>
                  <a:pt x="31" y="129"/>
                  <a:pt x="28" y="128"/>
                </a:cubicBezTo>
                <a:cubicBezTo>
                  <a:pt x="28" y="125"/>
                  <a:pt x="33" y="127"/>
                  <a:pt x="34" y="126"/>
                </a:cubicBezTo>
                <a:cubicBezTo>
                  <a:pt x="35" y="125"/>
                  <a:pt x="29" y="121"/>
                  <a:pt x="38" y="122"/>
                </a:cubicBezTo>
                <a:cubicBezTo>
                  <a:pt x="35" y="117"/>
                  <a:pt x="21" y="123"/>
                  <a:pt x="17" y="119"/>
                </a:cubicBezTo>
                <a:cubicBezTo>
                  <a:pt x="21" y="109"/>
                  <a:pt x="33" y="119"/>
                  <a:pt x="40" y="111"/>
                </a:cubicBezTo>
                <a:cubicBezTo>
                  <a:pt x="36" y="107"/>
                  <a:pt x="24" y="110"/>
                  <a:pt x="19" y="111"/>
                </a:cubicBezTo>
                <a:cubicBezTo>
                  <a:pt x="17" y="109"/>
                  <a:pt x="18" y="108"/>
                  <a:pt x="19" y="106"/>
                </a:cubicBezTo>
                <a:cubicBezTo>
                  <a:pt x="18" y="105"/>
                  <a:pt x="17" y="106"/>
                  <a:pt x="17" y="107"/>
                </a:cubicBezTo>
                <a:cubicBezTo>
                  <a:pt x="15" y="107"/>
                  <a:pt x="16" y="105"/>
                  <a:pt x="15" y="104"/>
                </a:cubicBezTo>
                <a:cubicBezTo>
                  <a:pt x="8" y="105"/>
                  <a:pt x="5" y="102"/>
                  <a:pt x="0" y="100"/>
                </a:cubicBezTo>
                <a:cubicBezTo>
                  <a:pt x="4" y="88"/>
                  <a:pt x="19" y="91"/>
                  <a:pt x="28" y="89"/>
                </a:cubicBezTo>
                <a:cubicBezTo>
                  <a:pt x="31" y="88"/>
                  <a:pt x="30" y="89"/>
                  <a:pt x="32" y="87"/>
                </a:cubicBezTo>
                <a:cubicBezTo>
                  <a:pt x="32" y="87"/>
                  <a:pt x="35" y="85"/>
                  <a:pt x="34" y="85"/>
                </a:cubicBezTo>
                <a:cubicBezTo>
                  <a:pt x="39" y="83"/>
                  <a:pt x="46" y="85"/>
                  <a:pt x="49" y="83"/>
                </a:cubicBezTo>
                <a:cubicBezTo>
                  <a:pt x="51" y="82"/>
                  <a:pt x="49" y="81"/>
                  <a:pt x="51" y="80"/>
                </a:cubicBezTo>
                <a:cubicBezTo>
                  <a:pt x="52" y="78"/>
                  <a:pt x="55" y="79"/>
                  <a:pt x="56" y="78"/>
                </a:cubicBezTo>
                <a:cubicBezTo>
                  <a:pt x="58" y="76"/>
                  <a:pt x="59" y="74"/>
                  <a:pt x="62" y="72"/>
                </a:cubicBezTo>
                <a:cubicBezTo>
                  <a:pt x="64" y="66"/>
                  <a:pt x="56" y="71"/>
                  <a:pt x="58" y="65"/>
                </a:cubicBezTo>
                <a:cubicBezTo>
                  <a:pt x="55" y="62"/>
                  <a:pt x="55" y="68"/>
                  <a:pt x="55" y="68"/>
                </a:cubicBezTo>
                <a:cubicBezTo>
                  <a:pt x="53" y="69"/>
                  <a:pt x="45" y="64"/>
                  <a:pt x="40" y="66"/>
                </a:cubicBezTo>
                <a:cubicBezTo>
                  <a:pt x="37" y="61"/>
                  <a:pt x="44" y="64"/>
                  <a:pt x="45" y="63"/>
                </a:cubicBezTo>
                <a:cubicBezTo>
                  <a:pt x="45" y="62"/>
                  <a:pt x="45" y="61"/>
                  <a:pt x="45" y="61"/>
                </a:cubicBezTo>
                <a:cubicBezTo>
                  <a:pt x="46" y="60"/>
                  <a:pt x="48" y="61"/>
                  <a:pt x="49" y="61"/>
                </a:cubicBezTo>
                <a:cubicBezTo>
                  <a:pt x="49" y="60"/>
                  <a:pt x="50" y="57"/>
                  <a:pt x="51" y="57"/>
                </a:cubicBezTo>
                <a:cubicBezTo>
                  <a:pt x="53" y="56"/>
                  <a:pt x="52" y="59"/>
                  <a:pt x="53" y="59"/>
                </a:cubicBezTo>
                <a:cubicBezTo>
                  <a:pt x="53" y="59"/>
                  <a:pt x="59" y="58"/>
                  <a:pt x="58" y="53"/>
                </a:cubicBezTo>
                <a:cubicBezTo>
                  <a:pt x="62" y="53"/>
                  <a:pt x="62" y="56"/>
                  <a:pt x="66" y="55"/>
                </a:cubicBezTo>
                <a:cubicBezTo>
                  <a:pt x="69" y="55"/>
                  <a:pt x="66" y="53"/>
                  <a:pt x="66" y="53"/>
                </a:cubicBezTo>
                <a:cubicBezTo>
                  <a:pt x="66" y="51"/>
                  <a:pt x="70" y="52"/>
                  <a:pt x="69" y="48"/>
                </a:cubicBezTo>
                <a:cubicBezTo>
                  <a:pt x="74" y="48"/>
                  <a:pt x="78" y="48"/>
                  <a:pt x="83" y="48"/>
                </a:cubicBezTo>
                <a:cubicBezTo>
                  <a:pt x="87" y="48"/>
                  <a:pt x="83" y="40"/>
                  <a:pt x="84" y="37"/>
                </a:cubicBezTo>
                <a:cubicBezTo>
                  <a:pt x="91" y="38"/>
                  <a:pt x="97" y="40"/>
                  <a:pt x="103" y="37"/>
                </a:cubicBezTo>
                <a:cubicBezTo>
                  <a:pt x="103" y="35"/>
                  <a:pt x="101" y="35"/>
                  <a:pt x="99" y="35"/>
                </a:cubicBezTo>
                <a:cubicBezTo>
                  <a:pt x="101" y="32"/>
                  <a:pt x="107" y="33"/>
                  <a:pt x="110" y="31"/>
                </a:cubicBezTo>
                <a:cubicBezTo>
                  <a:pt x="115" y="28"/>
                  <a:pt x="129" y="30"/>
                  <a:pt x="140" y="29"/>
                </a:cubicBezTo>
                <a:cubicBezTo>
                  <a:pt x="143" y="29"/>
                  <a:pt x="144" y="27"/>
                  <a:pt x="146" y="27"/>
                </a:cubicBezTo>
                <a:cubicBezTo>
                  <a:pt x="151" y="27"/>
                  <a:pt x="155" y="29"/>
                  <a:pt x="159" y="27"/>
                </a:cubicBezTo>
                <a:cubicBezTo>
                  <a:pt x="158" y="29"/>
                  <a:pt x="160" y="34"/>
                  <a:pt x="161" y="33"/>
                </a:cubicBezTo>
                <a:cubicBezTo>
                  <a:pt x="163" y="30"/>
                  <a:pt x="161" y="32"/>
                  <a:pt x="166" y="37"/>
                </a:cubicBezTo>
                <a:cubicBezTo>
                  <a:pt x="170" y="36"/>
                  <a:pt x="163" y="31"/>
                  <a:pt x="172" y="33"/>
                </a:cubicBezTo>
                <a:cubicBezTo>
                  <a:pt x="169" y="30"/>
                  <a:pt x="175" y="26"/>
                  <a:pt x="166" y="25"/>
                </a:cubicBezTo>
                <a:cubicBezTo>
                  <a:pt x="167" y="22"/>
                  <a:pt x="181" y="16"/>
                  <a:pt x="181" y="24"/>
                </a:cubicBezTo>
                <a:cubicBezTo>
                  <a:pt x="187" y="24"/>
                  <a:pt x="186" y="21"/>
                  <a:pt x="191" y="24"/>
                </a:cubicBezTo>
                <a:cubicBezTo>
                  <a:pt x="193" y="25"/>
                  <a:pt x="194" y="26"/>
                  <a:pt x="196" y="27"/>
                </a:cubicBezTo>
                <a:cubicBezTo>
                  <a:pt x="198" y="29"/>
                  <a:pt x="204" y="29"/>
                  <a:pt x="211" y="31"/>
                </a:cubicBezTo>
                <a:cubicBezTo>
                  <a:pt x="211" y="29"/>
                  <a:pt x="209" y="30"/>
                  <a:pt x="207" y="29"/>
                </a:cubicBezTo>
                <a:cubicBezTo>
                  <a:pt x="208" y="27"/>
                  <a:pt x="210" y="25"/>
                  <a:pt x="213" y="25"/>
                </a:cubicBezTo>
                <a:cubicBezTo>
                  <a:pt x="210" y="21"/>
                  <a:pt x="202" y="21"/>
                  <a:pt x="196" y="20"/>
                </a:cubicBezTo>
                <a:cubicBezTo>
                  <a:pt x="196" y="15"/>
                  <a:pt x="204" y="16"/>
                  <a:pt x="209" y="16"/>
                </a:cubicBezTo>
                <a:cubicBezTo>
                  <a:pt x="210" y="12"/>
                  <a:pt x="207" y="13"/>
                  <a:pt x="204" y="12"/>
                </a:cubicBezTo>
                <a:cubicBezTo>
                  <a:pt x="208" y="5"/>
                  <a:pt x="215" y="12"/>
                  <a:pt x="220" y="12"/>
                </a:cubicBezTo>
                <a:cubicBezTo>
                  <a:pt x="224" y="13"/>
                  <a:pt x="224" y="10"/>
                  <a:pt x="228" y="11"/>
                </a:cubicBezTo>
                <a:cubicBezTo>
                  <a:pt x="237" y="11"/>
                  <a:pt x="243" y="15"/>
                  <a:pt x="250" y="11"/>
                </a:cubicBezTo>
                <a:cubicBezTo>
                  <a:pt x="253" y="9"/>
                  <a:pt x="257" y="10"/>
                  <a:pt x="261" y="9"/>
                </a:cubicBezTo>
                <a:cubicBezTo>
                  <a:pt x="264" y="8"/>
                  <a:pt x="263" y="5"/>
                  <a:pt x="263" y="3"/>
                </a:cubicBezTo>
                <a:cubicBezTo>
                  <a:pt x="266" y="3"/>
                  <a:pt x="270" y="4"/>
                  <a:pt x="273" y="3"/>
                </a:cubicBezTo>
                <a:cubicBezTo>
                  <a:pt x="275" y="3"/>
                  <a:pt x="276" y="1"/>
                  <a:pt x="278" y="1"/>
                </a:cubicBezTo>
                <a:cubicBezTo>
                  <a:pt x="282" y="1"/>
                  <a:pt x="287" y="4"/>
                  <a:pt x="295" y="3"/>
                </a:cubicBezTo>
                <a:cubicBezTo>
                  <a:pt x="300" y="2"/>
                  <a:pt x="312" y="0"/>
                  <a:pt x="323" y="1"/>
                </a:cubicBezTo>
                <a:cubicBezTo>
                  <a:pt x="326" y="1"/>
                  <a:pt x="326" y="3"/>
                  <a:pt x="329" y="3"/>
                </a:cubicBezTo>
                <a:cubicBezTo>
                  <a:pt x="339" y="5"/>
                  <a:pt x="349" y="1"/>
                  <a:pt x="349" y="11"/>
                </a:cubicBezTo>
                <a:cubicBezTo>
                  <a:pt x="354" y="12"/>
                  <a:pt x="354" y="8"/>
                  <a:pt x="358" y="9"/>
                </a:cubicBezTo>
                <a:cubicBezTo>
                  <a:pt x="358" y="15"/>
                  <a:pt x="365" y="13"/>
                  <a:pt x="368" y="16"/>
                </a:cubicBezTo>
                <a:cubicBezTo>
                  <a:pt x="373" y="18"/>
                  <a:pt x="373" y="14"/>
                  <a:pt x="377" y="14"/>
                </a:cubicBezTo>
                <a:cubicBezTo>
                  <a:pt x="375" y="21"/>
                  <a:pt x="384" y="17"/>
                  <a:pt x="388" y="18"/>
                </a:cubicBezTo>
                <a:cubicBezTo>
                  <a:pt x="385" y="22"/>
                  <a:pt x="385" y="19"/>
                  <a:pt x="386" y="25"/>
                </a:cubicBezTo>
                <a:cubicBezTo>
                  <a:pt x="384" y="23"/>
                  <a:pt x="382" y="24"/>
                  <a:pt x="383" y="27"/>
                </a:cubicBezTo>
                <a:cubicBezTo>
                  <a:pt x="363" y="29"/>
                  <a:pt x="339" y="30"/>
                  <a:pt x="325" y="31"/>
                </a:cubicBezTo>
                <a:cubicBezTo>
                  <a:pt x="323" y="31"/>
                  <a:pt x="323" y="32"/>
                  <a:pt x="323" y="33"/>
                </a:cubicBezTo>
                <a:cubicBezTo>
                  <a:pt x="321" y="33"/>
                  <a:pt x="322" y="31"/>
                  <a:pt x="323" y="31"/>
                </a:cubicBezTo>
                <a:cubicBezTo>
                  <a:pt x="324" y="30"/>
                  <a:pt x="320" y="29"/>
                  <a:pt x="319" y="29"/>
                </a:cubicBezTo>
                <a:cubicBezTo>
                  <a:pt x="319" y="30"/>
                  <a:pt x="320" y="33"/>
                  <a:pt x="319" y="33"/>
                </a:cubicBezTo>
                <a:cubicBezTo>
                  <a:pt x="316" y="34"/>
                  <a:pt x="312" y="32"/>
                  <a:pt x="310" y="3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7" name="íşlidè"/>
          <p:cNvSpPr/>
          <p:nvPr/>
        </p:nvSpPr>
        <p:spPr bwMode="auto">
          <a:xfrm>
            <a:off x="6887964" y="2365954"/>
            <a:ext cx="475008" cy="258195"/>
          </a:xfrm>
          <a:custGeom>
            <a:avLst/>
            <a:gdLst>
              <a:gd name="T0" fmla="*/ 209 w 224"/>
              <a:gd name="T1" fmla="*/ 12 h 122"/>
              <a:gd name="T2" fmla="*/ 222 w 224"/>
              <a:gd name="T3" fmla="*/ 19 h 122"/>
              <a:gd name="T4" fmla="*/ 217 w 224"/>
              <a:gd name="T5" fmla="*/ 23 h 122"/>
              <a:gd name="T6" fmla="*/ 207 w 224"/>
              <a:gd name="T7" fmla="*/ 27 h 122"/>
              <a:gd name="T8" fmla="*/ 181 w 224"/>
              <a:gd name="T9" fmla="*/ 32 h 122"/>
              <a:gd name="T10" fmla="*/ 193 w 224"/>
              <a:gd name="T11" fmla="*/ 36 h 122"/>
              <a:gd name="T12" fmla="*/ 170 w 224"/>
              <a:gd name="T13" fmla="*/ 45 h 122"/>
              <a:gd name="T14" fmla="*/ 163 w 224"/>
              <a:gd name="T15" fmla="*/ 49 h 122"/>
              <a:gd name="T16" fmla="*/ 152 w 224"/>
              <a:gd name="T17" fmla="*/ 55 h 122"/>
              <a:gd name="T18" fmla="*/ 133 w 224"/>
              <a:gd name="T19" fmla="*/ 62 h 122"/>
              <a:gd name="T20" fmla="*/ 127 w 224"/>
              <a:gd name="T21" fmla="*/ 68 h 122"/>
              <a:gd name="T22" fmla="*/ 114 w 224"/>
              <a:gd name="T23" fmla="*/ 70 h 122"/>
              <a:gd name="T24" fmla="*/ 122 w 224"/>
              <a:gd name="T25" fmla="*/ 81 h 122"/>
              <a:gd name="T26" fmla="*/ 109 w 224"/>
              <a:gd name="T27" fmla="*/ 90 h 122"/>
              <a:gd name="T28" fmla="*/ 99 w 224"/>
              <a:gd name="T29" fmla="*/ 96 h 122"/>
              <a:gd name="T30" fmla="*/ 83 w 224"/>
              <a:gd name="T31" fmla="*/ 107 h 122"/>
              <a:gd name="T32" fmla="*/ 88 w 224"/>
              <a:gd name="T33" fmla="*/ 116 h 122"/>
              <a:gd name="T34" fmla="*/ 73 w 224"/>
              <a:gd name="T35" fmla="*/ 120 h 122"/>
              <a:gd name="T36" fmla="*/ 45 w 224"/>
              <a:gd name="T37" fmla="*/ 114 h 122"/>
              <a:gd name="T38" fmla="*/ 36 w 224"/>
              <a:gd name="T39" fmla="*/ 116 h 122"/>
              <a:gd name="T40" fmla="*/ 23 w 224"/>
              <a:gd name="T41" fmla="*/ 107 h 122"/>
              <a:gd name="T42" fmla="*/ 36 w 224"/>
              <a:gd name="T43" fmla="*/ 96 h 122"/>
              <a:gd name="T44" fmla="*/ 51 w 224"/>
              <a:gd name="T45" fmla="*/ 96 h 122"/>
              <a:gd name="T46" fmla="*/ 25 w 224"/>
              <a:gd name="T47" fmla="*/ 90 h 122"/>
              <a:gd name="T48" fmla="*/ 40 w 224"/>
              <a:gd name="T49" fmla="*/ 79 h 122"/>
              <a:gd name="T50" fmla="*/ 53 w 224"/>
              <a:gd name="T51" fmla="*/ 79 h 122"/>
              <a:gd name="T52" fmla="*/ 53 w 224"/>
              <a:gd name="T53" fmla="*/ 71 h 122"/>
              <a:gd name="T54" fmla="*/ 49 w 224"/>
              <a:gd name="T55" fmla="*/ 62 h 122"/>
              <a:gd name="T56" fmla="*/ 40 w 224"/>
              <a:gd name="T57" fmla="*/ 58 h 122"/>
              <a:gd name="T58" fmla="*/ 60 w 224"/>
              <a:gd name="T59" fmla="*/ 56 h 122"/>
              <a:gd name="T60" fmla="*/ 68 w 224"/>
              <a:gd name="T61" fmla="*/ 53 h 122"/>
              <a:gd name="T62" fmla="*/ 83 w 224"/>
              <a:gd name="T63" fmla="*/ 42 h 122"/>
              <a:gd name="T64" fmla="*/ 51 w 224"/>
              <a:gd name="T65" fmla="*/ 47 h 122"/>
              <a:gd name="T66" fmla="*/ 29 w 224"/>
              <a:gd name="T67" fmla="*/ 42 h 122"/>
              <a:gd name="T68" fmla="*/ 6 w 224"/>
              <a:gd name="T69" fmla="*/ 36 h 122"/>
              <a:gd name="T70" fmla="*/ 2 w 224"/>
              <a:gd name="T71" fmla="*/ 25 h 122"/>
              <a:gd name="T72" fmla="*/ 40 w 224"/>
              <a:gd name="T73" fmla="*/ 15 h 122"/>
              <a:gd name="T74" fmla="*/ 66 w 224"/>
              <a:gd name="T75" fmla="*/ 10 h 122"/>
              <a:gd name="T76" fmla="*/ 97 w 224"/>
              <a:gd name="T77" fmla="*/ 4 h 122"/>
              <a:gd name="T78" fmla="*/ 129 w 224"/>
              <a:gd name="T79" fmla="*/ 2 h 122"/>
              <a:gd name="T80" fmla="*/ 146 w 224"/>
              <a:gd name="T81" fmla="*/ 2 h 122"/>
              <a:gd name="T82" fmla="*/ 178 w 224"/>
              <a:gd name="T83" fmla="*/ 2 h 122"/>
              <a:gd name="T84" fmla="*/ 209 w 224"/>
              <a:gd name="T85" fmla="*/ 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24" h="122">
                <a:moveTo>
                  <a:pt x="209" y="4"/>
                </a:moveTo>
                <a:cubicBezTo>
                  <a:pt x="206" y="8"/>
                  <a:pt x="209" y="7"/>
                  <a:pt x="209" y="12"/>
                </a:cubicBezTo>
                <a:cubicBezTo>
                  <a:pt x="214" y="12"/>
                  <a:pt x="219" y="12"/>
                  <a:pt x="224" y="12"/>
                </a:cubicBezTo>
                <a:cubicBezTo>
                  <a:pt x="224" y="15"/>
                  <a:pt x="222" y="16"/>
                  <a:pt x="222" y="19"/>
                </a:cubicBezTo>
                <a:cubicBezTo>
                  <a:pt x="221" y="20"/>
                  <a:pt x="218" y="18"/>
                  <a:pt x="217" y="19"/>
                </a:cubicBezTo>
                <a:cubicBezTo>
                  <a:pt x="216" y="20"/>
                  <a:pt x="217" y="23"/>
                  <a:pt x="217" y="23"/>
                </a:cubicBezTo>
                <a:cubicBezTo>
                  <a:pt x="214" y="24"/>
                  <a:pt x="210" y="25"/>
                  <a:pt x="209" y="23"/>
                </a:cubicBezTo>
                <a:cubicBezTo>
                  <a:pt x="207" y="22"/>
                  <a:pt x="208" y="26"/>
                  <a:pt x="207" y="27"/>
                </a:cubicBezTo>
                <a:cubicBezTo>
                  <a:pt x="205" y="28"/>
                  <a:pt x="200" y="25"/>
                  <a:pt x="200" y="29"/>
                </a:cubicBezTo>
                <a:cubicBezTo>
                  <a:pt x="194" y="28"/>
                  <a:pt x="185" y="26"/>
                  <a:pt x="181" y="32"/>
                </a:cubicBezTo>
                <a:cubicBezTo>
                  <a:pt x="183" y="37"/>
                  <a:pt x="191" y="32"/>
                  <a:pt x="193" y="30"/>
                </a:cubicBezTo>
                <a:cubicBezTo>
                  <a:pt x="195" y="31"/>
                  <a:pt x="192" y="33"/>
                  <a:pt x="193" y="36"/>
                </a:cubicBezTo>
                <a:cubicBezTo>
                  <a:pt x="186" y="36"/>
                  <a:pt x="182" y="39"/>
                  <a:pt x="176" y="40"/>
                </a:cubicBezTo>
                <a:cubicBezTo>
                  <a:pt x="173" y="41"/>
                  <a:pt x="171" y="43"/>
                  <a:pt x="170" y="45"/>
                </a:cubicBezTo>
                <a:cubicBezTo>
                  <a:pt x="169" y="46"/>
                  <a:pt x="166" y="45"/>
                  <a:pt x="165" y="45"/>
                </a:cubicBezTo>
                <a:cubicBezTo>
                  <a:pt x="163" y="46"/>
                  <a:pt x="164" y="48"/>
                  <a:pt x="163" y="49"/>
                </a:cubicBezTo>
                <a:cubicBezTo>
                  <a:pt x="161" y="50"/>
                  <a:pt x="157" y="47"/>
                  <a:pt x="157" y="51"/>
                </a:cubicBezTo>
                <a:cubicBezTo>
                  <a:pt x="157" y="54"/>
                  <a:pt x="152" y="52"/>
                  <a:pt x="152" y="55"/>
                </a:cubicBezTo>
                <a:cubicBezTo>
                  <a:pt x="151" y="59"/>
                  <a:pt x="146" y="56"/>
                  <a:pt x="144" y="58"/>
                </a:cubicBezTo>
                <a:cubicBezTo>
                  <a:pt x="142" y="61"/>
                  <a:pt x="137" y="60"/>
                  <a:pt x="133" y="62"/>
                </a:cubicBezTo>
                <a:cubicBezTo>
                  <a:pt x="132" y="62"/>
                  <a:pt x="133" y="64"/>
                  <a:pt x="131" y="64"/>
                </a:cubicBezTo>
                <a:cubicBezTo>
                  <a:pt x="126" y="64"/>
                  <a:pt x="129" y="66"/>
                  <a:pt x="127" y="68"/>
                </a:cubicBezTo>
                <a:cubicBezTo>
                  <a:pt x="127" y="68"/>
                  <a:pt x="126" y="68"/>
                  <a:pt x="125" y="68"/>
                </a:cubicBezTo>
                <a:cubicBezTo>
                  <a:pt x="124" y="68"/>
                  <a:pt x="120" y="71"/>
                  <a:pt x="114" y="70"/>
                </a:cubicBezTo>
                <a:cubicBezTo>
                  <a:pt x="115" y="72"/>
                  <a:pt x="122" y="73"/>
                  <a:pt x="114" y="73"/>
                </a:cubicBezTo>
                <a:cubicBezTo>
                  <a:pt x="115" y="77"/>
                  <a:pt x="124" y="74"/>
                  <a:pt x="122" y="81"/>
                </a:cubicBezTo>
                <a:cubicBezTo>
                  <a:pt x="118" y="77"/>
                  <a:pt x="118" y="81"/>
                  <a:pt x="118" y="86"/>
                </a:cubicBezTo>
                <a:cubicBezTo>
                  <a:pt x="114" y="81"/>
                  <a:pt x="112" y="88"/>
                  <a:pt x="109" y="90"/>
                </a:cubicBezTo>
                <a:cubicBezTo>
                  <a:pt x="105" y="92"/>
                  <a:pt x="100" y="90"/>
                  <a:pt x="97" y="94"/>
                </a:cubicBezTo>
                <a:cubicBezTo>
                  <a:pt x="96" y="96"/>
                  <a:pt x="99" y="95"/>
                  <a:pt x="99" y="96"/>
                </a:cubicBezTo>
                <a:cubicBezTo>
                  <a:pt x="100" y="97"/>
                  <a:pt x="93" y="99"/>
                  <a:pt x="97" y="99"/>
                </a:cubicBezTo>
                <a:cubicBezTo>
                  <a:pt x="95" y="105"/>
                  <a:pt x="85" y="101"/>
                  <a:pt x="83" y="107"/>
                </a:cubicBezTo>
                <a:cubicBezTo>
                  <a:pt x="86" y="110"/>
                  <a:pt x="91" y="111"/>
                  <a:pt x="97" y="111"/>
                </a:cubicBezTo>
                <a:cubicBezTo>
                  <a:pt x="99" y="117"/>
                  <a:pt x="88" y="112"/>
                  <a:pt x="88" y="116"/>
                </a:cubicBezTo>
                <a:cubicBezTo>
                  <a:pt x="88" y="119"/>
                  <a:pt x="86" y="116"/>
                  <a:pt x="84" y="116"/>
                </a:cubicBezTo>
                <a:cubicBezTo>
                  <a:pt x="80" y="116"/>
                  <a:pt x="78" y="122"/>
                  <a:pt x="73" y="120"/>
                </a:cubicBezTo>
                <a:cubicBezTo>
                  <a:pt x="72" y="118"/>
                  <a:pt x="69" y="118"/>
                  <a:pt x="70" y="114"/>
                </a:cubicBezTo>
                <a:cubicBezTo>
                  <a:pt x="60" y="113"/>
                  <a:pt x="54" y="116"/>
                  <a:pt x="45" y="114"/>
                </a:cubicBezTo>
                <a:cubicBezTo>
                  <a:pt x="45" y="114"/>
                  <a:pt x="43" y="112"/>
                  <a:pt x="43" y="112"/>
                </a:cubicBezTo>
                <a:cubicBezTo>
                  <a:pt x="40" y="112"/>
                  <a:pt x="39" y="116"/>
                  <a:pt x="36" y="116"/>
                </a:cubicBezTo>
                <a:cubicBezTo>
                  <a:pt x="27" y="117"/>
                  <a:pt x="20" y="114"/>
                  <a:pt x="10" y="112"/>
                </a:cubicBezTo>
                <a:cubicBezTo>
                  <a:pt x="13" y="109"/>
                  <a:pt x="17" y="107"/>
                  <a:pt x="23" y="107"/>
                </a:cubicBezTo>
                <a:cubicBezTo>
                  <a:pt x="27" y="106"/>
                  <a:pt x="23" y="99"/>
                  <a:pt x="27" y="97"/>
                </a:cubicBezTo>
                <a:cubicBezTo>
                  <a:pt x="32" y="99"/>
                  <a:pt x="31" y="95"/>
                  <a:pt x="36" y="96"/>
                </a:cubicBezTo>
                <a:cubicBezTo>
                  <a:pt x="36" y="102"/>
                  <a:pt x="43" y="101"/>
                  <a:pt x="49" y="101"/>
                </a:cubicBezTo>
                <a:cubicBezTo>
                  <a:pt x="53" y="100"/>
                  <a:pt x="47" y="98"/>
                  <a:pt x="51" y="96"/>
                </a:cubicBezTo>
                <a:cubicBezTo>
                  <a:pt x="50" y="91"/>
                  <a:pt x="40" y="97"/>
                  <a:pt x="43" y="88"/>
                </a:cubicBezTo>
                <a:cubicBezTo>
                  <a:pt x="36" y="90"/>
                  <a:pt x="33" y="93"/>
                  <a:pt x="25" y="90"/>
                </a:cubicBezTo>
                <a:cubicBezTo>
                  <a:pt x="26" y="86"/>
                  <a:pt x="30" y="85"/>
                  <a:pt x="34" y="84"/>
                </a:cubicBezTo>
                <a:cubicBezTo>
                  <a:pt x="36" y="83"/>
                  <a:pt x="38" y="81"/>
                  <a:pt x="40" y="79"/>
                </a:cubicBezTo>
                <a:cubicBezTo>
                  <a:pt x="42" y="79"/>
                  <a:pt x="43" y="78"/>
                  <a:pt x="43" y="77"/>
                </a:cubicBezTo>
                <a:cubicBezTo>
                  <a:pt x="48" y="76"/>
                  <a:pt x="51" y="77"/>
                  <a:pt x="53" y="79"/>
                </a:cubicBezTo>
                <a:cubicBezTo>
                  <a:pt x="55" y="78"/>
                  <a:pt x="57" y="76"/>
                  <a:pt x="58" y="73"/>
                </a:cubicBezTo>
                <a:cubicBezTo>
                  <a:pt x="59" y="70"/>
                  <a:pt x="54" y="73"/>
                  <a:pt x="53" y="71"/>
                </a:cubicBezTo>
                <a:cubicBezTo>
                  <a:pt x="52" y="71"/>
                  <a:pt x="51" y="67"/>
                  <a:pt x="51" y="66"/>
                </a:cubicBezTo>
                <a:cubicBezTo>
                  <a:pt x="50" y="65"/>
                  <a:pt x="48" y="64"/>
                  <a:pt x="49" y="62"/>
                </a:cubicBezTo>
                <a:cubicBezTo>
                  <a:pt x="48" y="63"/>
                  <a:pt x="46" y="64"/>
                  <a:pt x="43" y="64"/>
                </a:cubicBezTo>
                <a:cubicBezTo>
                  <a:pt x="44" y="60"/>
                  <a:pt x="43" y="58"/>
                  <a:pt x="40" y="58"/>
                </a:cubicBezTo>
                <a:cubicBezTo>
                  <a:pt x="41" y="55"/>
                  <a:pt x="43" y="52"/>
                  <a:pt x="49" y="53"/>
                </a:cubicBezTo>
                <a:cubicBezTo>
                  <a:pt x="54" y="52"/>
                  <a:pt x="53" y="59"/>
                  <a:pt x="60" y="56"/>
                </a:cubicBezTo>
                <a:cubicBezTo>
                  <a:pt x="60" y="59"/>
                  <a:pt x="61" y="60"/>
                  <a:pt x="62" y="60"/>
                </a:cubicBezTo>
                <a:cubicBezTo>
                  <a:pt x="68" y="62"/>
                  <a:pt x="65" y="54"/>
                  <a:pt x="68" y="53"/>
                </a:cubicBezTo>
                <a:cubicBezTo>
                  <a:pt x="77" y="51"/>
                  <a:pt x="85" y="48"/>
                  <a:pt x="90" y="42"/>
                </a:cubicBezTo>
                <a:cubicBezTo>
                  <a:pt x="90" y="37"/>
                  <a:pt x="87" y="44"/>
                  <a:pt x="83" y="42"/>
                </a:cubicBezTo>
                <a:cubicBezTo>
                  <a:pt x="80" y="44"/>
                  <a:pt x="75" y="44"/>
                  <a:pt x="73" y="47"/>
                </a:cubicBezTo>
                <a:cubicBezTo>
                  <a:pt x="68" y="46"/>
                  <a:pt x="59" y="48"/>
                  <a:pt x="51" y="47"/>
                </a:cubicBezTo>
                <a:cubicBezTo>
                  <a:pt x="46" y="47"/>
                  <a:pt x="44" y="44"/>
                  <a:pt x="38" y="47"/>
                </a:cubicBezTo>
                <a:cubicBezTo>
                  <a:pt x="36" y="40"/>
                  <a:pt x="31" y="48"/>
                  <a:pt x="29" y="42"/>
                </a:cubicBezTo>
                <a:cubicBezTo>
                  <a:pt x="26" y="45"/>
                  <a:pt x="21" y="40"/>
                  <a:pt x="14" y="42"/>
                </a:cubicBezTo>
                <a:cubicBezTo>
                  <a:pt x="15" y="36"/>
                  <a:pt x="8" y="39"/>
                  <a:pt x="6" y="36"/>
                </a:cubicBezTo>
                <a:cubicBezTo>
                  <a:pt x="5" y="31"/>
                  <a:pt x="10" y="32"/>
                  <a:pt x="12" y="30"/>
                </a:cubicBezTo>
                <a:cubicBezTo>
                  <a:pt x="12" y="25"/>
                  <a:pt x="0" y="33"/>
                  <a:pt x="2" y="25"/>
                </a:cubicBezTo>
                <a:cubicBezTo>
                  <a:pt x="11" y="22"/>
                  <a:pt x="25" y="21"/>
                  <a:pt x="38" y="19"/>
                </a:cubicBezTo>
                <a:cubicBezTo>
                  <a:pt x="40" y="19"/>
                  <a:pt x="39" y="17"/>
                  <a:pt x="40" y="15"/>
                </a:cubicBezTo>
                <a:cubicBezTo>
                  <a:pt x="49" y="17"/>
                  <a:pt x="57" y="13"/>
                  <a:pt x="62" y="15"/>
                </a:cubicBezTo>
                <a:cubicBezTo>
                  <a:pt x="64" y="14"/>
                  <a:pt x="65" y="12"/>
                  <a:pt x="66" y="10"/>
                </a:cubicBezTo>
                <a:cubicBezTo>
                  <a:pt x="77" y="9"/>
                  <a:pt x="87" y="6"/>
                  <a:pt x="96" y="8"/>
                </a:cubicBezTo>
                <a:cubicBezTo>
                  <a:pt x="97" y="8"/>
                  <a:pt x="97" y="6"/>
                  <a:pt x="97" y="4"/>
                </a:cubicBezTo>
                <a:cubicBezTo>
                  <a:pt x="105" y="5"/>
                  <a:pt x="115" y="3"/>
                  <a:pt x="120" y="6"/>
                </a:cubicBezTo>
                <a:cubicBezTo>
                  <a:pt x="121" y="3"/>
                  <a:pt x="129" y="6"/>
                  <a:pt x="129" y="2"/>
                </a:cubicBezTo>
                <a:cubicBezTo>
                  <a:pt x="134" y="4"/>
                  <a:pt x="141" y="5"/>
                  <a:pt x="148" y="4"/>
                </a:cubicBezTo>
                <a:cubicBezTo>
                  <a:pt x="148" y="3"/>
                  <a:pt x="147" y="3"/>
                  <a:pt x="146" y="2"/>
                </a:cubicBezTo>
                <a:cubicBezTo>
                  <a:pt x="146" y="0"/>
                  <a:pt x="148" y="1"/>
                  <a:pt x="148" y="2"/>
                </a:cubicBezTo>
                <a:cubicBezTo>
                  <a:pt x="156" y="4"/>
                  <a:pt x="169" y="1"/>
                  <a:pt x="178" y="2"/>
                </a:cubicBezTo>
                <a:cubicBezTo>
                  <a:pt x="178" y="2"/>
                  <a:pt x="177" y="6"/>
                  <a:pt x="178" y="6"/>
                </a:cubicBezTo>
                <a:cubicBezTo>
                  <a:pt x="192" y="6"/>
                  <a:pt x="193" y="3"/>
                  <a:pt x="209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8" name="iṥ1ídê"/>
          <p:cNvSpPr/>
          <p:nvPr/>
        </p:nvSpPr>
        <p:spPr bwMode="auto">
          <a:xfrm>
            <a:off x="8651055" y="2464381"/>
            <a:ext cx="135513" cy="49928"/>
          </a:xfrm>
          <a:custGeom>
            <a:avLst/>
            <a:gdLst>
              <a:gd name="T0" fmla="*/ 17 w 64"/>
              <a:gd name="T1" fmla="*/ 3 h 24"/>
              <a:gd name="T2" fmla="*/ 17 w 64"/>
              <a:gd name="T3" fmla="*/ 5 h 24"/>
              <a:gd name="T4" fmla="*/ 22 w 64"/>
              <a:gd name="T5" fmla="*/ 10 h 24"/>
              <a:gd name="T6" fmla="*/ 28 w 64"/>
              <a:gd name="T7" fmla="*/ 7 h 24"/>
              <a:gd name="T8" fmla="*/ 37 w 64"/>
              <a:gd name="T9" fmla="*/ 10 h 24"/>
              <a:gd name="T10" fmla="*/ 54 w 64"/>
              <a:gd name="T11" fmla="*/ 7 h 24"/>
              <a:gd name="T12" fmla="*/ 61 w 64"/>
              <a:gd name="T13" fmla="*/ 10 h 24"/>
              <a:gd name="T14" fmla="*/ 58 w 64"/>
              <a:gd name="T15" fmla="*/ 18 h 24"/>
              <a:gd name="T16" fmla="*/ 41 w 64"/>
              <a:gd name="T17" fmla="*/ 20 h 24"/>
              <a:gd name="T18" fmla="*/ 30 w 64"/>
              <a:gd name="T19" fmla="*/ 24 h 24"/>
              <a:gd name="T20" fmla="*/ 11 w 64"/>
              <a:gd name="T21" fmla="*/ 10 h 24"/>
              <a:gd name="T22" fmla="*/ 2 w 64"/>
              <a:gd name="T23" fmla="*/ 9 h 24"/>
              <a:gd name="T24" fmla="*/ 17 w 64"/>
              <a:gd name="T25" fmla="*/ 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24">
                <a:moveTo>
                  <a:pt x="17" y="3"/>
                </a:moveTo>
                <a:cubicBezTo>
                  <a:pt x="19" y="3"/>
                  <a:pt x="18" y="5"/>
                  <a:pt x="17" y="5"/>
                </a:cubicBezTo>
                <a:cubicBezTo>
                  <a:pt x="16" y="9"/>
                  <a:pt x="25" y="4"/>
                  <a:pt x="22" y="10"/>
                </a:cubicBezTo>
                <a:cubicBezTo>
                  <a:pt x="26" y="11"/>
                  <a:pt x="25" y="7"/>
                  <a:pt x="28" y="7"/>
                </a:cubicBezTo>
                <a:cubicBezTo>
                  <a:pt x="32" y="11"/>
                  <a:pt x="36" y="3"/>
                  <a:pt x="37" y="10"/>
                </a:cubicBezTo>
                <a:cubicBezTo>
                  <a:pt x="42" y="9"/>
                  <a:pt x="49" y="8"/>
                  <a:pt x="54" y="7"/>
                </a:cubicBezTo>
                <a:cubicBezTo>
                  <a:pt x="53" y="12"/>
                  <a:pt x="63" y="5"/>
                  <a:pt x="61" y="10"/>
                </a:cubicBezTo>
                <a:cubicBezTo>
                  <a:pt x="64" y="16"/>
                  <a:pt x="50" y="14"/>
                  <a:pt x="58" y="18"/>
                </a:cubicBezTo>
                <a:cubicBezTo>
                  <a:pt x="56" y="22"/>
                  <a:pt x="46" y="19"/>
                  <a:pt x="41" y="20"/>
                </a:cubicBezTo>
                <a:cubicBezTo>
                  <a:pt x="37" y="20"/>
                  <a:pt x="33" y="22"/>
                  <a:pt x="30" y="24"/>
                </a:cubicBezTo>
                <a:cubicBezTo>
                  <a:pt x="22" y="20"/>
                  <a:pt x="15" y="17"/>
                  <a:pt x="11" y="10"/>
                </a:cubicBezTo>
                <a:cubicBezTo>
                  <a:pt x="8" y="9"/>
                  <a:pt x="1" y="13"/>
                  <a:pt x="2" y="9"/>
                </a:cubicBezTo>
                <a:cubicBezTo>
                  <a:pt x="0" y="0"/>
                  <a:pt x="16" y="9"/>
                  <a:pt x="17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9" name="ïşḷiḍe"/>
          <p:cNvSpPr/>
          <p:nvPr/>
        </p:nvSpPr>
        <p:spPr bwMode="auto">
          <a:xfrm>
            <a:off x="6521367" y="2531427"/>
            <a:ext cx="64191" cy="19971"/>
          </a:xfrm>
          <a:custGeom>
            <a:avLst/>
            <a:gdLst>
              <a:gd name="T0" fmla="*/ 28 w 30"/>
              <a:gd name="T1" fmla="*/ 1 h 9"/>
              <a:gd name="T2" fmla="*/ 17 w 30"/>
              <a:gd name="T3" fmla="*/ 6 h 9"/>
              <a:gd name="T4" fmla="*/ 13 w 30"/>
              <a:gd name="T5" fmla="*/ 8 h 9"/>
              <a:gd name="T6" fmla="*/ 6 w 30"/>
              <a:gd name="T7" fmla="*/ 8 h 9"/>
              <a:gd name="T8" fmla="*/ 10 w 30"/>
              <a:gd name="T9" fmla="*/ 3 h 9"/>
              <a:gd name="T10" fmla="*/ 28 w 30"/>
              <a:gd name="T11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9">
                <a:moveTo>
                  <a:pt x="28" y="1"/>
                </a:moveTo>
                <a:cubicBezTo>
                  <a:pt x="30" y="7"/>
                  <a:pt x="22" y="6"/>
                  <a:pt x="17" y="6"/>
                </a:cubicBezTo>
                <a:cubicBezTo>
                  <a:pt x="15" y="7"/>
                  <a:pt x="15" y="8"/>
                  <a:pt x="13" y="8"/>
                </a:cubicBezTo>
                <a:cubicBezTo>
                  <a:pt x="10" y="8"/>
                  <a:pt x="6" y="6"/>
                  <a:pt x="6" y="8"/>
                </a:cubicBezTo>
                <a:cubicBezTo>
                  <a:pt x="0" y="9"/>
                  <a:pt x="9" y="2"/>
                  <a:pt x="10" y="3"/>
                </a:cubicBezTo>
                <a:cubicBezTo>
                  <a:pt x="13" y="7"/>
                  <a:pt x="22" y="0"/>
                  <a:pt x="28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0" name="íšliḓè"/>
          <p:cNvSpPr/>
          <p:nvPr/>
        </p:nvSpPr>
        <p:spPr bwMode="auto">
          <a:xfrm>
            <a:off x="6770997" y="2531427"/>
            <a:ext cx="57058" cy="38516"/>
          </a:xfrm>
          <a:custGeom>
            <a:avLst/>
            <a:gdLst>
              <a:gd name="T0" fmla="*/ 13 w 27"/>
              <a:gd name="T1" fmla="*/ 1 h 18"/>
              <a:gd name="T2" fmla="*/ 9 w 27"/>
              <a:gd name="T3" fmla="*/ 3 h 18"/>
              <a:gd name="T4" fmla="*/ 18 w 27"/>
              <a:gd name="T5" fmla="*/ 8 h 18"/>
              <a:gd name="T6" fmla="*/ 22 w 27"/>
              <a:gd name="T7" fmla="*/ 6 h 18"/>
              <a:gd name="T8" fmla="*/ 11 w 27"/>
              <a:gd name="T9" fmla="*/ 18 h 18"/>
              <a:gd name="T10" fmla="*/ 0 w 27"/>
              <a:gd name="T11" fmla="*/ 5 h 18"/>
              <a:gd name="T12" fmla="*/ 13 w 27"/>
              <a:gd name="T13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8">
                <a:moveTo>
                  <a:pt x="13" y="1"/>
                </a:moveTo>
                <a:cubicBezTo>
                  <a:pt x="13" y="3"/>
                  <a:pt x="10" y="2"/>
                  <a:pt x="9" y="3"/>
                </a:cubicBezTo>
                <a:cubicBezTo>
                  <a:pt x="9" y="8"/>
                  <a:pt x="21" y="0"/>
                  <a:pt x="18" y="8"/>
                </a:cubicBezTo>
                <a:cubicBezTo>
                  <a:pt x="20" y="9"/>
                  <a:pt x="22" y="8"/>
                  <a:pt x="22" y="6"/>
                </a:cubicBezTo>
                <a:cubicBezTo>
                  <a:pt x="27" y="12"/>
                  <a:pt x="12" y="13"/>
                  <a:pt x="11" y="18"/>
                </a:cubicBezTo>
                <a:cubicBezTo>
                  <a:pt x="6" y="14"/>
                  <a:pt x="7" y="5"/>
                  <a:pt x="0" y="5"/>
                </a:cubicBezTo>
                <a:cubicBezTo>
                  <a:pt x="2" y="1"/>
                  <a:pt x="9" y="3"/>
                  <a:pt x="13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2" name="iṣľíḑé"/>
          <p:cNvSpPr/>
          <p:nvPr/>
        </p:nvSpPr>
        <p:spPr bwMode="auto">
          <a:xfrm>
            <a:off x="6799526" y="2644119"/>
            <a:ext cx="48500" cy="25677"/>
          </a:xfrm>
          <a:custGeom>
            <a:avLst/>
            <a:gdLst>
              <a:gd name="T0" fmla="*/ 16 w 23"/>
              <a:gd name="T1" fmla="*/ 0 h 12"/>
              <a:gd name="T2" fmla="*/ 20 w 23"/>
              <a:gd name="T3" fmla="*/ 11 h 12"/>
              <a:gd name="T4" fmla="*/ 0 w 23"/>
              <a:gd name="T5" fmla="*/ 6 h 12"/>
              <a:gd name="T6" fmla="*/ 16 w 23"/>
              <a:gd name="T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12">
                <a:moveTo>
                  <a:pt x="16" y="0"/>
                </a:moveTo>
                <a:cubicBezTo>
                  <a:pt x="16" y="5"/>
                  <a:pt x="23" y="4"/>
                  <a:pt x="20" y="11"/>
                </a:cubicBezTo>
                <a:cubicBezTo>
                  <a:pt x="10" y="12"/>
                  <a:pt x="4" y="10"/>
                  <a:pt x="0" y="6"/>
                </a:cubicBezTo>
                <a:cubicBezTo>
                  <a:pt x="3" y="1"/>
                  <a:pt x="10" y="1"/>
                  <a:pt x="16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3" name="ïśḻîdè"/>
          <p:cNvSpPr/>
          <p:nvPr/>
        </p:nvSpPr>
        <p:spPr bwMode="auto">
          <a:xfrm>
            <a:off x="6897949" y="2692620"/>
            <a:ext cx="475008" cy="332373"/>
          </a:xfrm>
          <a:custGeom>
            <a:avLst/>
            <a:gdLst>
              <a:gd name="T0" fmla="*/ 22 w 224"/>
              <a:gd name="T1" fmla="*/ 9 h 157"/>
              <a:gd name="T2" fmla="*/ 29 w 224"/>
              <a:gd name="T3" fmla="*/ 7 h 157"/>
              <a:gd name="T4" fmla="*/ 29 w 224"/>
              <a:gd name="T5" fmla="*/ 11 h 157"/>
              <a:gd name="T6" fmla="*/ 29 w 224"/>
              <a:gd name="T7" fmla="*/ 18 h 157"/>
              <a:gd name="T8" fmla="*/ 35 w 224"/>
              <a:gd name="T9" fmla="*/ 33 h 157"/>
              <a:gd name="T10" fmla="*/ 48 w 224"/>
              <a:gd name="T11" fmla="*/ 9 h 157"/>
              <a:gd name="T12" fmla="*/ 65 w 224"/>
              <a:gd name="T13" fmla="*/ 7 h 157"/>
              <a:gd name="T14" fmla="*/ 76 w 224"/>
              <a:gd name="T15" fmla="*/ 25 h 157"/>
              <a:gd name="T16" fmla="*/ 89 w 224"/>
              <a:gd name="T17" fmla="*/ 22 h 157"/>
              <a:gd name="T18" fmla="*/ 107 w 224"/>
              <a:gd name="T19" fmla="*/ 20 h 157"/>
              <a:gd name="T20" fmla="*/ 115 w 224"/>
              <a:gd name="T21" fmla="*/ 27 h 157"/>
              <a:gd name="T22" fmla="*/ 122 w 224"/>
              <a:gd name="T23" fmla="*/ 31 h 157"/>
              <a:gd name="T24" fmla="*/ 126 w 224"/>
              <a:gd name="T25" fmla="*/ 33 h 157"/>
              <a:gd name="T26" fmla="*/ 143 w 224"/>
              <a:gd name="T27" fmla="*/ 37 h 157"/>
              <a:gd name="T28" fmla="*/ 158 w 224"/>
              <a:gd name="T29" fmla="*/ 44 h 157"/>
              <a:gd name="T30" fmla="*/ 163 w 224"/>
              <a:gd name="T31" fmla="*/ 50 h 157"/>
              <a:gd name="T32" fmla="*/ 174 w 224"/>
              <a:gd name="T33" fmla="*/ 59 h 157"/>
              <a:gd name="T34" fmla="*/ 167 w 224"/>
              <a:gd name="T35" fmla="*/ 74 h 157"/>
              <a:gd name="T36" fmla="*/ 184 w 224"/>
              <a:gd name="T37" fmla="*/ 76 h 157"/>
              <a:gd name="T38" fmla="*/ 188 w 224"/>
              <a:gd name="T39" fmla="*/ 85 h 157"/>
              <a:gd name="T40" fmla="*/ 202 w 224"/>
              <a:gd name="T41" fmla="*/ 87 h 157"/>
              <a:gd name="T42" fmla="*/ 212 w 224"/>
              <a:gd name="T43" fmla="*/ 96 h 157"/>
              <a:gd name="T44" fmla="*/ 216 w 224"/>
              <a:gd name="T45" fmla="*/ 104 h 157"/>
              <a:gd name="T46" fmla="*/ 206 w 224"/>
              <a:gd name="T47" fmla="*/ 117 h 157"/>
              <a:gd name="T48" fmla="*/ 193 w 224"/>
              <a:gd name="T49" fmla="*/ 115 h 157"/>
              <a:gd name="T50" fmla="*/ 182 w 224"/>
              <a:gd name="T51" fmla="*/ 104 h 157"/>
              <a:gd name="T52" fmla="*/ 173 w 224"/>
              <a:gd name="T53" fmla="*/ 113 h 157"/>
              <a:gd name="T54" fmla="*/ 186 w 224"/>
              <a:gd name="T55" fmla="*/ 121 h 157"/>
              <a:gd name="T56" fmla="*/ 193 w 224"/>
              <a:gd name="T57" fmla="*/ 134 h 157"/>
              <a:gd name="T58" fmla="*/ 188 w 224"/>
              <a:gd name="T59" fmla="*/ 147 h 157"/>
              <a:gd name="T60" fmla="*/ 163 w 224"/>
              <a:gd name="T61" fmla="*/ 137 h 157"/>
              <a:gd name="T62" fmla="*/ 171 w 224"/>
              <a:gd name="T63" fmla="*/ 147 h 157"/>
              <a:gd name="T64" fmla="*/ 180 w 224"/>
              <a:gd name="T65" fmla="*/ 152 h 157"/>
              <a:gd name="T66" fmla="*/ 171 w 224"/>
              <a:gd name="T67" fmla="*/ 152 h 157"/>
              <a:gd name="T68" fmla="*/ 150 w 224"/>
              <a:gd name="T69" fmla="*/ 145 h 157"/>
              <a:gd name="T70" fmla="*/ 139 w 224"/>
              <a:gd name="T71" fmla="*/ 139 h 157"/>
              <a:gd name="T72" fmla="*/ 133 w 224"/>
              <a:gd name="T73" fmla="*/ 130 h 157"/>
              <a:gd name="T74" fmla="*/ 122 w 224"/>
              <a:gd name="T75" fmla="*/ 109 h 157"/>
              <a:gd name="T76" fmla="*/ 124 w 224"/>
              <a:gd name="T77" fmla="*/ 104 h 157"/>
              <a:gd name="T78" fmla="*/ 128 w 224"/>
              <a:gd name="T79" fmla="*/ 96 h 157"/>
              <a:gd name="T80" fmla="*/ 133 w 224"/>
              <a:gd name="T81" fmla="*/ 87 h 157"/>
              <a:gd name="T82" fmla="*/ 128 w 224"/>
              <a:gd name="T83" fmla="*/ 76 h 157"/>
              <a:gd name="T84" fmla="*/ 120 w 224"/>
              <a:gd name="T85" fmla="*/ 70 h 157"/>
              <a:gd name="T86" fmla="*/ 115 w 224"/>
              <a:gd name="T87" fmla="*/ 70 h 157"/>
              <a:gd name="T88" fmla="*/ 107 w 224"/>
              <a:gd name="T89" fmla="*/ 68 h 157"/>
              <a:gd name="T90" fmla="*/ 92 w 224"/>
              <a:gd name="T91" fmla="*/ 52 h 157"/>
              <a:gd name="T92" fmla="*/ 78 w 224"/>
              <a:gd name="T93" fmla="*/ 55 h 157"/>
              <a:gd name="T94" fmla="*/ 65 w 224"/>
              <a:gd name="T95" fmla="*/ 55 h 157"/>
              <a:gd name="T96" fmla="*/ 50 w 224"/>
              <a:gd name="T97" fmla="*/ 55 h 157"/>
              <a:gd name="T98" fmla="*/ 22 w 224"/>
              <a:gd name="T99" fmla="*/ 50 h 157"/>
              <a:gd name="T100" fmla="*/ 9 w 224"/>
              <a:gd name="T101" fmla="*/ 42 h 157"/>
              <a:gd name="T102" fmla="*/ 5 w 224"/>
              <a:gd name="T103" fmla="*/ 33 h 157"/>
              <a:gd name="T104" fmla="*/ 7 w 224"/>
              <a:gd name="T105" fmla="*/ 25 h 157"/>
              <a:gd name="T106" fmla="*/ 145 w 224"/>
              <a:gd name="T107" fmla="*/ 107 h 157"/>
              <a:gd name="T108" fmla="*/ 154 w 224"/>
              <a:gd name="T109" fmla="*/ 100 h 157"/>
              <a:gd name="T110" fmla="*/ 145 w 224"/>
              <a:gd name="T111" fmla="*/ 10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4" h="157">
                <a:moveTo>
                  <a:pt x="9" y="11"/>
                </a:moveTo>
                <a:cubicBezTo>
                  <a:pt x="12" y="16"/>
                  <a:pt x="19" y="4"/>
                  <a:pt x="22" y="9"/>
                </a:cubicBezTo>
                <a:cubicBezTo>
                  <a:pt x="24" y="9"/>
                  <a:pt x="23" y="5"/>
                  <a:pt x="24" y="5"/>
                </a:cubicBezTo>
                <a:cubicBezTo>
                  <a:pt x="26" y="4"/>
                  <a:pt x="27" y="7"/>
                  <a:pt x="29" y="7"/>
                </a:cubicBezTo>
                <a:cubicBezTo>
                  <a:pt x="32" y="7"/>
                  <a:pt x="32" y="0"/>
                  <a:pt x="37" y="5"/>
                </a:cubicBezTo>
                <a:cubicBezTo>
                  <a:pt x="36" y="13"/>
                  <a:pt x="32" y="7"/>
                  <a:pt x="29" y="11"/>
                </a:cubicBezTo>
                <a:cubicBezTo>
                  <a:pt x="28" y="12"/>
                  <a:pt x="33" y="12"/>
                  <a:pt x="33" y="12"/>
                </a:cubicBezTo>
                <a:cubicBezTo>
                  <a:pt x="32" y="15"/>
                  <a:pt x="30" y="15"/>
                  <a:pt x="29" y="18"/>
                </a:cubicBezTo>
                <a:cubicBezTo>
                  <a:pt x="29" y="21"/>
                  <a:pt x="31" y="22"/>
                  <a:pt x="31" y="24"/>
                </a:cubicBezTo>
                <a:cubicBezTo>
                  <a:pt x="32" y="27"/>
                  <a:pt x="30" y="33"/>
                  <a:pt x="35" y="33"/>
                </a:cubicBezTo>
                <a:cubicBezTo>
                  <a:pt x="39" y="32"/>
                  <a:pt x="35" y="22"/>
                  <a:pt x="37" y="18"/>
                </a:cubicBezTo>
                <a:cubicBezTo>
                  <a:pt x="46" y="20"/>
                  <a:pt x="45" y="13"/>
                  <a:pt x="48" y="9"/>
                </a:cubicBezTo>
                <a:cubicBezTo>
                  <a:pt x="50" y="13"/>
                  <a:pt x="55" y="5"/>
                  <a:pt x="57" y="11"/>
                </a:cubicBezTo>
                <a:cubicBezTo>
                  <a:pt x="61" y="11"/>
                  <a:pt x="59" y="5"/>
                  <a:pt x="65" y="7"/>
                </a:cubicBezTo>
                <a:cubicBezTo>
                  <a:pt x="64" y="14"/>
                  <a:pt x="69" y="15"/>
                  <a:pt x="74" y="16"/>
                </a:cubicBezTo>
                <a:cubicBezTo>
                  <a:pt x="72" y="22"/>
                  <a:pt x="73" y="21"/>
                  <a:pt x="76" y="25"/>
                </a:cubicBezTo>
                <a:cubicBezTo>
                  <a:pt x="78" y="23"/>
                  <a:pt x="80" y="23"/>
                  <a:pt x="83" y="25"/>
                </a:cubicBezTo>
                <a:cubicBezTo>
                  <a:pt x="87" y="27"/>
                  <a:pt x="87" y="23"/>
                  <a:pt x="89" y="22"/>
                </a:cubicBezTo>
                <a:cubicBezTo>
                  <a:pt x="91" y="21"/>
                  <a:pt x="94" y="23"/>
                  <a:pt x="94" y="20"/>
                </a:cubicBezTo>
                <a:cubicBezTo>
                  <a:pt x="100" y="22"/>
                  <a:pt x="102" y="22"/>
                  <a:pt x="107" y="20"/>
                </a:cubicBezTo>
                <a:cubicBezTo>
                  <a:pt x="107" y="24"/>
                  <a:pt x="112" y="22"/>
                  <a:pt x="111" y="22"/>
                </a:cubicBezTo>
                <a:cubicBezTo>
                  <a:pt x="113" y="23"/>
                  <a:pt x="113" y="26"/>
                  <a:pt x="115" y="27"/>
                </a:cubicBezTo>
                <a:cubicBezTo>
                  <a:pt x="116" y="28"/>
                  <a:pt x="119" y="29"/>
                  <a:pt x="120" y="29"/>
                </a:cubicBezTo>
                <a:cubicBezTo>
                  <a:pt x="121" y="30"/>
                  <a:pt x="120" y="31"/>
                  <a:pt x="122" y="31"/>
                </a:cubicBezTo>
                <a:cubicBezTo>
                  <a:pt x="126" y="31"/>
                  <a:pt x="121" y="34"/>
                  <a:pt x="124" y="37"/>
                </a:cubicBezTo>
                <a:cubicBezTo>
                  <a:pt x="125" y="38"/>
                  <a:pt x="126" y="34"/>
                  <a:pt x="126" y="33"/>
                </a:cubicBezTo>
                <a:cubicBezTo>
                  <a:pt x="129" y="35"/>
                  <a:pt x="129" y="38"/>
                  <a:pt x="133" y="39"/>
                </a:cubicBezTo>
                <a:cubicBezTo>
                  <a:pt x="137" y="39"/>
                  <a:pt x="139" y="37"/>
                  <a:pt x="143" y="37"/>
                </a:cubicBezTo>
                <a:cubicBezTo>
                  <a:pt x="142" y="44"/>
                  <a:pt x="154" y="40"/>
                  <a:pt x="154" y="46"/>
                </a:cubicBezTo>
                <a:cubicBezTo>
                  <a:pt x="156" y="46"/>
                  <a:pt x="157" y="46"/>
                  <a:pt x="158" y="44"/>
                </a:cubicBezTo>
                <a:cubicBezTo>
                  <a:pt x="160" y="45"/>
                  <a:pt x="161" y="48"/>
                  <a:pt x="161" y="52"/>
                </a:cubicBezTo>
                <a:cubicBezTo>
                  <a:pt x="163" y="52"/>
                  <a:pt x="163" y="51"/>
                  <a:pt x="163" y="50"/>
                </a:cubicBezTo>
                <a:cubicBezTo>
                  <a:pt x="166" y="52"/>
                  <a:pt x="168" y="56"/>
                  <a:pt x="174" y="55"/>
                </a:cubicBezTo>
                <a:cubicBezTo>
                  <a:pt x="173" y="57"/>
                  <a:pt x="172" y="59"/>
                  <a:pt x="174" y="59"/>
                </a:cubicBezTo>
                <a:cubicBezTo>
                  <a:pt x="176" y="62"/>
                  <a:pt x="169" y="65"/>
                  <a:pt x="174" y="66"/>
                </a:cubicBezTo>
                <a:cubicBezTo>
                  <a:pt x="172" y="69"/>
                  <a:pt x="167" y="69"/>
                  <a:pt x="167" y="74"/>
                </a:cubicBezTo>
                <a:cubicBezTo>
                  <a:pt x="171" y="81"/>
                  <a:pt x="180" y="72"/>
                  <a:pt x="182" y="80"/>
                </a:cubicBezTo>
                <a:cubicBezTo>
                  <a:pt x="184" y="79"/>
                  <a:pt x="183" y="77"/>
                  <a:pt x="184" y="76"/>
                </a:cubicBezTo>
                <a:cubicBezTo>
                  <a:pt x="186" y="76"/>
                  <a:pt x="185" y="80"/>
                  <a:pt x="186" y="81"/>
                </a:cubicBezTo>
                <a:cubicBezTo>
                  <a:pt x="186" y="81"/>
                  <a:pt x="188" y="85"/>
                  <a:pt x="188" y="85"/>
                </a:cubicBezTo>
                <a:cubicBezTo>
                  <a:pt x="190" y="85"/>
                  <a:pt x="192" y="81"/>
                  <a:pt x="191" y="89"/>
                </a:cubicBezTo>
                <a:cubicBezTo>
                  <a:pt x="196" y="89"/>
                  <a:pt x="197" y="86"/>
                  <a:pt x="202" y="87"/>
                </a:cubicBezTo>
                <a:cubicBezTo>
                  <a:pt x="203" y="88"/>
                  <a:pt x="204" y="90"/>
                  <a:pt x="204" y="93"/>
                </a:cubicBezTo>
                <a:cubicBezTo>
                  <a:pt x="208" y="93"/>
                  <a:pt x="214" y="91"/>
                  <a:pt x="212" y="96"/>
                </a:cubicBezTo>
                <a:cubicBezTo>
                  <a:pt x="219" y="93"/>
                  <a:pt x="215" y="97"/>
                  <a:pt x="221" y="98"/>
                </a:cubicBezTo>
                <a:cubicBezTo>
                  <a:pt x="224" y="102"/>
                  <a:pt x="215" y="104"/>
                  <a:pt x="216" y="104"/>
                </a:cubicBezTo>
                <a:cubicBezTo>
                  <a:pt x="214" y="105"/>
                  <a:pt x="217" y="106"/>
                  <a:pt x="217" y="106"/>
                </a:cubicBezTo>
                <a:cubicBezTo>
                  <a:pt x="213" y="111"/>
                  <a:pt x="209" y="110"/>
                  <a:pt x="206" y="117"/>
                </a:cubicBezTo>
                <a:cubicBezTo>
                  <a:pt x="204" y="117"/>
                  <a:pt x="203" y="117"/>
                  <a:pt x="202" y="119"/>
                </a:cubicBezTo>
                <a:cubicBezTo>
                  <a:pt x="201" y="118"/>
                  <a:pt x="193" y="118"/>
                  <a:pt x="193" y="115"/>
                </a:cubicBezTo>
                <a:cubicBezTo>
                  <a:pt x="193" y="111"/>
                  <a:pt x="184" y="115"/>
                  <a:pt x="186" y="107"/>
                </a:cubicBezTo>
                <a:cubicBezTo>
                  <a:pt x="182" y="108"/>
                  <a:pt x="182" y="106"/>
                  <a:pt x="182" y="104"/>
                </a:cubicBezTo>
                <a:cubicBezTo>
                  <a:pt x="179" y="104"/>
                  <a:pt x="177" y="104"/>
                  <a:pt x="174" y="104"/>
                </a:cubicBezTo>
                <a:cubicBezTo>
                  <a:pt x="170" y="103"/>
                  <a:pt x="174" y="110"/>
                  <a:pt x="173" y="113"/>
                </a:cubicBezTo>
                <a:cubicBezTo>
                  <a:pt x="173" y="117"/>
                  <a:pt x="178" y="117"/>
                  <a:pt x="178" y="121"/>
                </a:cubicBezTo>
                <a:cubicBezTo>
                  <a:pt x="182" y="118"/>
                  <a:pt x="185" y="125"/>
                  <a:pt x="186" y="121"/>
                </a:cubicBezTo>
                <a:cubicBezTo>
                  <a:pt x="188" y="123"/>
                  <a:pt x="189" y="127"/>
                  <a:pt x="189" y="132"/>
                </a:cubicBezTo>
                <a:cubicBezTo>
                  <a:pt x="189" y="134"/>
                  <a:pt x="193" y="133"/>
                  <a:pt x="193" y="134"/>
                </a:cubicBezTo>
                <a:cubicBezTo>
                  <a:pt x="196" y="138"/>
                  <a:pt x="191" y="147"/>
                  <a:pt x="191" y="150"/>
                </a:cubicBezTo>
                <a:cubicBezTo>
                  <a:pt x="187" y="152"/>
                  <a:pt x="189" y="148"/>
                  <a:pt x="188" y="147"/>
                </a:cubicBezTo>
                <a:cubicBezTo>
                  <a:pt x="185" y="145"/>
                  <a:pt x="179" y="146"/>
                  <a:pt x="178" y="141"/>
                </a:cubicBezTo>
                <a:cubicBezTo>
                  <a:pt x="171" y="142"/>
                  <a:pt x="172" y="135"/>
                  <a:pt x="163" y="137"/>
                </a:cubicBezTo>
                <a:cubicBezTo>
                  <a:pt x="164" y="141"/>
                  <a:pt x="170" y="138"/>
                  <a:pt x="171" y="141"/>
                </a:cubicBezTo>
                <a:cubicBezTo>
                  <a:pt x="164" y="147"/>
                  <a:pt x="177" y="144"/>
                  <a:pt x="171" y="147"/>
                </a:cubicBezTo>
                <a:cubicBezTo>
                  <a:pt x="171" y="149"/>
                  <a:pt x="176" y="149"/>
                  <a:pt x="178" y="150"/>
                </a:cubicBezTo>
                <a:cubicBezTo>
                  <a:pt x="179" y="151"/>
                  <a:pt x="178" y="152"/>
                  <a:pt x="180" y="152"/>
                </a:cubicBezTo>
                <a:cubicBezTo>
                  <a:pt x="183" y="152"/>
                  <a:pt x="184" y="153"/>
                  <a:pt x="184" y="156"/>
                </a:cubicBezTo>
                <a:cubicBezTo>
                  <a:pt x="178" y="157"/>
                  <a:pt x="175" y="155"/>
                  <a:pt x="171" y="152"/>
                </a:cubicBezTo>
                <a:cubicBezTo>
                  <a:pt x="168" y="151"/>
                  <a:pt x="163" y="151"/>
                  <a:pt x="160" y="148"/>
                </a:cubicBezTo>
                <a:cubicBezTo>
                  <a:pt x="157" y="147"/>
                  <a:pt x="153" y="145"/>
                  <a:pt x="150" y="145"/>
                </a:cubicBezTo>
                <a:cubicBezTo>
                  <a:pt x="148" y="145"/>
                  <a:pt x="148" y="142"/>
                  <a:pt x="147" y="141"/>
                </a:cubicBezTo>
                <a:cubicBezTo>
                  <a:pt x="144" y="140"/>
                  <a:pt x="141" y="141"/>
                  <a:pt x="139" y="139"/>
                </a:cubicBezTo>
                <a:cubicBezTo>
                  <a:pt x="137" y="138"/>
                  <a:pt x="139" y="135"/>
                  <a:pt x="137" y="134"/>
                </a:cubicBezTo>
                <a:cubicBezTo>
                  <a:pt x="136" y="132"/>
                  <a:pt x="132" y="134"/>
                  <a:pt x="133" y="130"/>
                </a:cubicBezTo>
                <a:cubicBezTo>
                  <a:pt x="125" y="130"/>
                  <a:pt x="125" y="122"/>
                  <a:pt x="120" y="119"/>
                </a:cubicBezTo>
                <a:cubicBezTo>
                  <a:pt x="122" y="118"/>
                  <a:pt x="120" y="112"/>
                  <a:pt x="122" y="109"/>
                </a:cubicBezTo>
                <a:cubicBezTo>
                  <a:pt x="123" y="109"/>
                  <a:pt x="126" y="110"/>
                  <a:pt x="126" y="109"/>
                </a:cubicBezTo>
                <a:cubicBezTo>
                  <a:pt x="126" y="108"/>
                  <a:pt x="123" y="106"/>
                  <a:pt x="124" y="104"/>
                </a:cubicBezTo>
                <a:cubicBezTo>
                  <a:pt x="124" y="103"/>
                  <a:pt x="128" y="104"/>
                  <a:pt x="128" y="104"/>
                </a:cubicBezTo>
                <a:cubicBezTo>
                  <a:pt x="129" y="103"/>
                  <a:pt x="127" y="98"/>
                  <a:pt x="128" y="96"/>
                </a:cubicBezTo>
                <a:cubicBezTo>
                  <a:pt x="128" y="96"/>
                  <a:pt x="131" y="97"/>
                  <a:pt x="132" y="96"/>
                </a:cubicBezTo>
                <a:cubicBezTo>
                  <a:pt x="134" y="94"/>
                  <a:pt x="131" y="89"/>
                  <a:pt x="133" y="87"/>
                </a:cubicBezTo>
                <a:cubicBezTo>
                  <a:pt x="133" y="85"/>
                  <a:pt x="130" y="85"/>
                  <a:pt x="128" y="85"/>
                </a:cubicBezTo>
                <a:cubicBezTo>
                  <a:pt x="128" y="82"/>
                  <a:pt x="128" y="79"/>
                  <a:pt x="128" y="76"/>
                </a:cubicBezTo>
                <a:cubicBezTo>
                  <a:pt x="126" y="76"/>
                  <a:pt x="125" y="76"/>
                  <a:pt x="124" y="78"/>
                </a:cubicBezTo>
                <a:cubicBezTo>
                  <a:pt x="121" y="76"/>
                  <a:pt x="123" y="72"/>
                  <a:pt x="120" y="70"/>
                </a:cubicBezTo>
                <a:cubicBezTo>
                  <a:pt x="120" y="70"/>
                  <a:pt x="118" y="72"/>
                  <a:pt x="117" y="72"/>
                </a:cubicBezTo>
                <a:cubicBezTo>
                  <a:pt x="117" y="72"/>
                  <a:pt x="115" y="70"/>
                  <a:pt x="115" y="70"/>
                </a:cubicBezTo>
                <a:cubicBezTo>
                  <a:pt x="114" y="70"/>
                  <a:pt x="112" y="67"/>
                  <a:pt x="111" y="66"/>
                </a:cubicBezTo>
                <a:cubicBezTo>
                  <a:pt x="110" y="66"/>
                  <a:pt x="109" y="69"/>
                  <a:pt x="107" y="68"/>
                </a:cubicBezTo>
                <a:cubicBezTo>
                  <a:pt x="107" y="68"/>
                  <a:pt x="104" y="64"/>
                  <a:pt x="100" y="65"/>
                </a:cubicBezTo>
                <a:cubicBezTo>
                  <a:pt x="108" y="56"/>
                  <a:pt x="90" y="61"/>
                  <a:pt x="92" y="52"/>
                </a:cubicBezTo>
                <a:cubicBezTo>
                  <a:pt x="88" y="52"/>
                  <a:pt x="83" y="52"/>
                  <a:pt x="83" y="57"/>
                </a:cubicBezTo>
                <a:cubicBezTo>
                  <a:pt x="80" y="59"/>
                  <a:pt x="78" y="55"/>
                  <a:pt x="78" y="55"/>
                </a:cubicBezTo>
                <a:cubicBezTo>
                  <a:pt x="76" y="55"/>
                  <a:pt x="75" y="57"/>
                  <a:pt x="72" y="57"/>
                </a:cubicBezTo>
                <a:cubicBezTo>
                  <a:pt x="69" y="57"/>
                  <a:pt x="68" y="55"/>
                  <a:pt x="65" y="55"/>
                </a:cubicBezTo>
                <a:cubicBezTo>
                  <a:pt x="61" y="55"/>
                  <a:pt x="61" y="57"/>
                  <a:pt x="57" y="57"/>
                </a:cubicBezTo>
                <a:cubicBezTo>
                  <a:pt x="53" y="57"/>
                  <a:pt x="52" y="56"/>
                  <a:pt x="50" y="55"/>
                </a:cubicBezTo>
                <a:cubicBezTo>
                  <a:pt x="41" y="55"/>
                  <a:pt x="34" y="56"/>
                  <a:pt x="25" y="53"/>
                </a:cubicBezTo>
                <a:cubicBezTo>
                  <a:pt x="24" y="53"/>
                  <a:pt x="22" y="50"/>
                  <a:pt x="22" y="50"/>
                </a:cubicBezTo>
                <a:cubicBezTo>
                  <a:pt x="18" y="49"/>
                  <a:pt x="15" y="51"/>
                  <a:pt x="16" y="46"/>
                </a:cubicBezTo>
                <a:cubicBezTo>
                  <a:pt x="13" y="46"/>
                  <a:pt x="7" y="48"/>
                  <a:pt x="9" y="42"/>
                </a:cubicBezTo>
                <a:cubicBezTo>
                  <a:pt x="15" y="44"/>
                  <a:pt x="16" y="40"/>
                  <a:pt x="20" y="39"/>
                </a:cubicBezTo>
                <a:cubicBezTo>
                  <a:pt x="17" y="35"/>
                  <a:pt x="7" y="38"/>
                  <a:pt x="5" y="33"/>
                </a:cubicBezTo>
                <a:cubicBezTo>
                  <a:pt x="3" y="33"/>
                  <a:pt x="3" y="34"/>
                  <a:pt x="3" y="35"/>
                </a:cubicBezTo>
                <a:cubicBezTo>
                  <a:pt x="0" y="34"/>
                  <a:pt x="5" y="27"/>
                  <a:pt x="7" y="25"/>
                </a:cubicBezTo>
                <a:cubicBezTo>
                  <a:pt x="5" y="19"/>
                  <a:pt x="10" y="17"/>
                  <a:pt x="9" y="11"/>
                </a:cubicBezTo>
                <a:close/>
                <a:moveTo>
                  <a:pt x="145" y="107"/>
                </a:moveTo>
                <a:cubicBezTo>
                  <a:pt x="145" y="103"/>
                  <a:pt x="154" y="107"/>
                  <a:pt x="158" y="106"/>
                </a:cubicBezTo>
                <a:cubicBezTo>
                  <a:pt x="158" y="102"/>
                  <a:pt x="155" y="102"/>
                  <a:pt x="154" y="100"/>
                </a:cubicBezTo>
                <a:cubicBezTo>
                  <a:pt x="152" y="97"/>
                  <a:pt x="147" y="99"/>
                  <a:pt x="143" y="96"/>
                </a:cubicBezTo>
                <a:cubicBezTo>
                  <a:pt x="144" y="100"/>
                  <a:pt x="141" y="107"/>
                  <a:pt x="145" y="10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4" name="iSḷîḍè"/>
          <p:cNvSpPr/>
          <p:nvPr/>
        </p:nvSpPr>
        <p:spPr bwMode="auto">
          <a:xfrm>
            <a:off x="6434354" y="2709737"/>
            <a:ext cx="292423" cy="148355"/>
          </a:xfrm>
          <a:custGeom>
            <a:avLst/>
            <a:gdLst>
              <a:gd name="T0" fmla="*/ 15 w 138"/>
              <a:gd name="T1" fmla="*/ 53 h 70"/>
              <a:gd name="T2" fmla="*/ 17 w 138"/>
              <a:gd name="T3" fmla="*/ 47 h 70"/>
              <a:gd name="T4" fmla="*/ 24 w 138"/>
              <a:gd name="T5" fmla="*/ 45 h 70"/>
              <a:gd name="T6" fmla="*/ 28 w 138"/>
              <a:gd name="T7" fmla="*/ 44 h 70"/>
              <a:gd name="T8" fmla="*/ 49 w 138"/>
              <a:gd name="T9" fmla="*/ 42 h 70"/>
              <a:gd name="T10" fmla="*/ 28 w 138"/>
              <a:gd name="T11" fmla="*/ 40 h 70"/>
              <a:gd name="T12" fmla="*/ 26 w 138"/>
              <a:gd name="T13" fmla="*/ 38 h 70"/>
              <a:gd name="T14" fmla="*/ 21 w 138"/>
              <a:gd name="T15" fmla="*/ 40 h 70"/>
              <a:gd name="T16" fmla="*/ 10 w 138"/>
              <a:gd name="T17" fmla="*/ 38 h 70"/>
              <a:gd name="T18" fmla="*/ 19 w 138"/>
              <a:gd name="T19" fmla="*/ 31 h 70"/>
              <a:gd name="T20" fmla="*/ 24 w 138"/>
              <a:gd name="T21" fmla="*/ 31 h 70"/>
              <a:gd name="T22" fmla="*/ 4 w 138"/>
              <a:gd name="T23" fmla="*/ 27 h 70"/>
              <a:gd name="T24" fmla="*/ 0 w 138"/>
              <a:gd name="T25" fmla="*/ 21 h 70"/>
              <a:gd name="T26" fmla="*/ 10 w 138"/>
              <a:gd name="T27" fmla="*/ 14 h 70"/>
              <a:gd name="T28" fmla="*/ 10 w 138"/>
              <a:gd name="T29" fmla="*/ 12 h 70"/>
              <a:gd name="T30" fmla="*/ 28 w 138"/>
              <a:gd name="T31" fmla="*/ 4 h 70"/>
              <a:gd name="T32" fmla="*/ 34 w 138"/>
              <a:gd name="T33" fmla="*/ 1 h 70"/>
              <a:gd name="T34" fmla="*/ 37 w 138"/>
              <a:gd name="T35" fmla="*/ 3 h 70"/>
              <a:gd name="T36" fmla="*/ 41 w 138"/>
              <a:gd name="T37" fmla="*/ 10 h 70"/>
              <a:gd name="T38" fmla="*/ 37 w 138"/>
              <a:gd name="T39" fmla="*/ 12 h 70"/>
              <a:gd name="T40" fmla="*/ 41 w 138"/>
              <a:gd name="T41" fmla="*/ 14 h 70"/>
              <a:gd name="T42" fmla="*/ 43 w 138"/>
              <a:gd name="T43" fmla="*/ 10 h 70"/>
              <a:gd name="T44" fmla="*/ 54 w 138"/>
              <a:gd name="T45" fmla="*/ 8 h 70"/>
              <a:gd name="T46" fmla="*/ 60 w 138"/>
              <a:gd name="T47" fmla="*/ 17 h 70"/>
              <a:gd name="T48" fmla="*/ 67 w 138"/>
              <a:gd name="T49" fmla="*/ 14 h 70"/>
              <a:gd name="T50" fmla="*/ 73 w 138"/>
              <a:gd name="T51" fmla="*/ 8 h 70"/>
              <a:gd name="T52" fmla="*/ 79 w 138"/>
              <a:gd name="T53" fmla="*/ 10 h 70"/>
              <a:gd name="T54" fmla="*/ 80 w 138"/>
              <a:gd name="T55" fmla="*/ 17 h 70"/>
              <a:gd name="T56" fmla="*/ 84 w 138"/>
              <a:gd name="T57" fmla="*/ 25 h 70"/>
              <a:gd name="T58" fmla="*/ 92 w 138"/>
              <a:gd name="T59" fmla="*/ 19 h 70"/>
              <a:gd name="T60" fmla="*/ 86 w 138"/>
              <a:gd name="T61" fmla="*/ 16 h 70"/>
              <a:gd name="T62" fmla="*/ 86 w 138"/>
              <a:gd name="T63" fmla="*/ 4 h 70"/>
              <a:gd name="T64" fmla="*/ 93 w 138"/>
              <a:gd name="T65" fmla="*/ 3 h 70"/>
              <a:gd name="T66" fmla="*/ 101 w 138"/>
              <a:gd name="T67" fmla="*/ 16 h 70"/>
              <a:gd name="T68" fmla="*/ 106 w 138"/>
              <a:gd name="T69" fmla="*/ 19 h 70"/>
              <a:gd name="T70" fmla="*/ 110 w 138"/>
              <a:gd name="T71" fmla="*/ 25 h 70"/>
              <a:gd name="T72" fmla="*/ 108 w 138"/>
              <a:gd name="T73" fmla="*/ 31 h 70"/>
              <a:gd name="T74" fmla="*/ 114 w 138"/>
              <a:gd name="T75" fmla="*/ 38 h 70"/>
              <a:gd name="T76" fmla="*/ 131 w 138"/>
              <a:gd name="T77" fmla="*/ 40 h 70"/>
              <a:gd name="T78" fmla="*/ 136 w 138"/>
              <a:gd name="T79" fmla="*/ 45 h 70"/>
              <a:gd name="T80" fmla="*/ 138 w 138"/>
              <a:gd name="T81" fmla="*/ 49 h 70"/>
              <a:gd name="T82" fmla="*/ 123 w 138"/>
              <a:gd name="T83" fmla="*/ 49 h 70"/>
              <a:gd name="T84" fmla="*/ 127 w 138"/>
              <a:gd name="T85" fmla="*/ 62 h 70"/>
              <a:gd name="T86" fmla="*/ 106 w 138"/>
              <a:gd name="T87" fmla="*/ 62 h 70"/>
              <a:gd name="T88" fmla="*/ 80 w 138"/>
              <a:gd name="T89" fmla="*/ 62 h 70"/>
              <a:gd name="T90" fmla="*/ 71 w 138"/>
              <a:gd name="T91" fmla="*/ 64 h 70"/>
              <a:gd name="T92" fmla="*/ 69 w 138"/>
              <a:gd name="T93" fmla="*/ 68 h 70"/>
              <a:gd name="T94" fmla="*/ 45 w 138"/>
              <a:gd name="T95" fmla="*/ 68 h 70"/>
              <a:gd name="T96" fmla="*/ 37 w 138"/>
              <a:gd name="T97" fmla="*/ 57 h 70"/>
              <a:gd name="T98" fmla="*/ 23 w 138"/>
              <a:gd name="T99" fmla="*/ 53 h 70"/>
              <a:gd name="T100" fmla="*/ 21 w 138"/>
              <a:gd name="T101" fmla="*/ 55 h 70"/>
              <a:gd name="T102" fmla="*/ 21 w 138"/>
              <a:gd name="T103" fmla="*/ 51 h 70"/>
              <a:gd name="T104" fmla="*/ 15 w 138"/>
              <a:gd name="T105" fmla="*/ 5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8" h="70">
                <a:moveTo>
                  <a:pt x="15" y="53"/>
                </a:moveTo>
                <a:cubicBezTo>
                  <a:pt x="11" y="53"/>
                  <a:pt x="16" y="48"/>
                  <a:pt x="17" y="47"/>
                </a:cubicBezTo>
                <a:cubicBezTo>
                  <a:pt x="17" y="45"/>
                  <a:pt x="22" y="46"/>
                  <a:pt x="24" y="45"/>
                </a:cubicBezTo>
                <a:cubicBezTo>
                  <a:pt x="26" y="45"/>
                  <a:pt x="26" y="44"/>
                  <a:pt x="28" y="44"/>
                </a:cubicBezTo>
                <a:cubicBezTo>
                  <a:pt x="35" y="43"/>
                  <a:pt x="44" y="46"/>
                  <a:pt x="49" y="42"/>
                </a:cubicBezTo>
                <a:cubicBezTo>
                  <a:pt x="47" y="37"/>
                  <a:pt x="35" y="42"/>
                  <a:pt x="28" y="40"/>
                </a:cubicBezTo>
                <a:cubicBezTo>
                  <a:pt x="27" y="40"/>
                  <a:pt x="26" y="38"/>
                  <a:pt x="26" y="38"/>
                </a:cubicBezTo>
                <a:cubicBezTo>
                  <a:pt x="25" y="38"/>
                  <a:pt x="23" y="40"/>
                  <a:pt x="21" y="40"/>
                </a:cubicBezTo>
                <a:cubicBezTo>
                  <a:pt x="17" y="40"/>
                  <a:pt x="13" y="37"/>
                  <a:pt x="10" y="38"/>
                </a:cubicBezTo>
                <a:cubicBezTo>
                  <a:pt x="5" y="32"/>
                  <a:pt x="19" y="34"/>
                  <a:pt x="19" y="31"/>
                </a:cubicBezTo>
                <a:cubicBezTo>
                  <a:pt x="19" y="27"/>
                  <a:pt x="23" y="30"/>
                  <a:pt x="24" y="31"/>
                </a:cubicBezTo>
                <a:cubicBezTo>
                  <a:pt x="24" y="20"/>
                  <a:pt x="13" y="30"/>
                  <a:pt x="4" y="27"/>
                </a:cubicBezTo>
                <a:cubicBezTo>
                  <a:pt x="0" y="24"/>
                  <a:pt x="8" y="21"/>
                  <a:pt x="0" y="21"/>
                </a:cubicBezTo>
                <a:cubicBezTo>
                  <a:pt x="2" y="18"/>
                  <a:pt x="2" y="12"/>
                  <a:pt x="10" y="14"/>
                </a:cubicBezTo>
                <a:cubicBezTo>
                  <a:pt x="12" y="14"/>
                  <a:pt x="10" y="11"/>
                  <a:pt x="10" y="12"/>
                </a:cubicBezTo>
                <a:cubicBezTo>
                  <a:pt x="13" y="7"/>
                  <a:pt x="21" y="6"/>
                  <a:pt x="28" y="4"/>
                </a:cubicBezTo>
                <a:cubicBezTo>
                  <a:pt x="30" y="3"/>
                  <a:pt x="30" y="0"/>
                  <a:pt x="34" y="1"/>
                </a:cubicBezTo>
                <a:cubicBezTo>
                  <a:pt x="34" y="3"/>
                  <a:pt x="36" y="2"/>
                  <a:pt x="37" y="3"/>
                </a:cubicBezTo>
                <a:cubicBezTo>
                  <a:pt x="37" y="7"/>
                  <a:pt x="34" y="10"/>
                  <a:pt x="41" y="10"/>
                </a:cubicBezTo>
                <a:cubicBezTo>
                  <a:pt x="41" y="12"/>
                  <a:pt x="39" y="11"/>
                  <a:pt x="37" y="12"/>
                </a:cubicBezTo>
                <a:cubicBezTo>
                  <a:pt x="37" y="13"/>
                  <a:pt x="40" y="14"/>
                  <a:pt x="41" y="14"/>
                </a:cubicBezTo>
                <a:cubicBezTo>
                  <a:pt x="43" y="13"/>
                  <a:pt x="42" y="10"/>
                  <a:pt x="43" y="10"/>
                </a:cubicBezTo>
                <a:cubicBezTo>
                  <a:pt x="47" y="8"/>
                  <a:pt x="50" y="9"/>
                  <a:pt x="54" y="8"/>
                </a:cubicBezTo>
                <a:cubicBezTo>
                  <a:pt x="56" y="11"/>
                  <a:pt x="60" y="12"/>
                  <a:pt x="60" y="17"/>
                </a:cubicBezTo>
                <a:cubicBezTo>
                  <a:pt x="64" y="17"/>
                  <a:pt x="62" y="12"/>
                  <a:pt x="67" y="14"/>
                </a:cubicBezTo>
                <a:cubicBezTo>
                  <a:pt x="69" y="12"/>
                  <a:pt x="71" y="10"/>
                  <a:pt x="73" y="8"/>
                </a:cubicBezTo>
                <a:cubicBezTo>
                  <a:pt x="74" y="9"/>
                  <a:pt x="76" y="10"/>
                  <a:pt x="79" y="10"/>
                </a:cubicBezTo>
                <a:cubicBezTo>
                  <a:pt x="80" y="13"/>
                  <a:pt x="79" y="15"/>
                  <a:pt x="80" y="17"/>
                </a:cubicBezTo>
                <a:cubicBezTo>
                  <a:pt x="81" y="20"/>
                  <a:pt x="86" y="20"/>
                  <a:pt x="84" y="25"/>
                </a:cubicBezTo>
                <a:cubicBezTo>
                  <a:pt x="88" y="24"/>
                  <a:pt x="88" y="20"/>
                  <a:pt x="92" y="19"/>
                </a:cubicBezTo>
                <a:cubicBezTo>
                  <a:pt x="91" y="17"/>
                  <a:pt x="87" y="17"/>
                  <a:pt x="86" y="16"/>
                </a:cubicBezTo>
                <a:cubicBezTo>
                  <a:pt x="84" y="12"/>
                  <a:pt x="87" y="9"/>
                  <a:pt x="86" y="4"/>
                </a:cubicBezTo>
                <a:cubicBezTo>
                  <a:pt x="89" y="5"/>
                  <a:pt x="90" y="2"/>
                  <a:pt x="93" y="3"/>
                </a:cubicBezTo>
                <a:cubicBezTo>
                  <a:pt x="94" y="6"/>
                  <a:pt x="98" y="11"/>
                  <a:pt x="101" y="16"/>
                </a:cubicBezTo>
                <a:cubicBezTo>
                  <a:pt x="101" y="16"/>
                  <a:pt x="105" y="24"/>
                  <a:pt x="106" y="19"/>
                </a:cubicBezTo>
                <a:cubicBezTo>
                  <a:pt x="109" y="20"/>
                  <a:pt x="107" y="25"/>
                  <a:pt x="110" y="25"/>
                </a:cubicBezTo>
                <a:cubicBezTo>
                  <a:pt x="110" y="28"/>
                  <a:pt x="110" y="30"/>
                  <a:pt x="108" y="31"/>
                </a:cubicBezTo>
                <a:cubicBezTo>
                  <a:pt x="109" y="34"/>
                  <a:pt x="116" y="32"/>
                  <a:pt x="114" y="38"/>
                </a:cubicBezTo>
                <a:cubicBezTo>
                  <a:pt x="121" y="34"/>
                  <a:pt x="121" y="41"/>
                  <a:pt x="131" y="40"/>
                </a:cubicBezTo>
                <a:cubicBezTo>
                  <a:pt x="127" y="47"/>
                  <a:pt x="135" y="44"/>
                  <a:pt x="136" y="45"/>
                </a:cubicBezTo>
                <a:cubicBezTo>
                  <a:pt x="137" y="46"/>
                  <a:pt x="133" y="51"/>
                  <a:pt x="138" y="49"/>
                </a:cubicBezTo>
                <a:cubicBezTo>
                  <a:pt x="135" y="58"/>
                  <a:pt x="131" y="47"/>
                  <a:pt x="123" y="49"/>
                </a:cubicBezTo>
                <a:cubicBezTo>
                  <a:pt x="121" y="56"/>
                  <a:pt x="130" y="54"/>
                  <a:pt x="127" y="62"/>
                </a:cubicBezTo>
                <a:cubicBezTo>
                  <a:pt x="120" y="64"/>
                  <a:pt x="112" y="66"/>
                  <a:pt x="106" y="62"/>
                </a:cubicBezTo>
                <a:cubicBezTo>
                  <a:pt x="100" y="58"/>
                  <a:pt x="88" y="57"/>
                  <a:pt x="80" y="62"/>
                </a:cubicBezTo>
                <a:cubicBezTo>
                  <a:pt x="78" y="63"/>
                  <a:pt x="76" y="62"/>
                  <a:pt x="71" y="64"/>
                </a:cubicBezTo>
                <a:cubicBezTo>
                  <a:pt x="69" y="65"/>
                  <a:pt x="69" y="66"/>
                  <a:pt x="69" y="68"/>
                </a:cubicBezTo>
                <a:cubicBezTo>
                  <a:pt x="64" y="65"/>
                  <a:pt x="54" y="70"/>
                  <a:pt x="45" y="68"/>
                </a:cubicBezTo>
                <a:cubicBezTo>
                  <a:pt x="43" y="64"/>
                  <a:pt x="40" y="61"/>
                  <a:pt x="37" y="57"/>
                </a:cubicBezTo>
                <a:cubicBezTo>
                  <a:pt x="32" y="56"/>
                  <a:pt x="23" y="59"/>
                  <a:pt x="23" y="53"/>
                </a:cubicBezTo>
                <a:cubicBezTo>
                  <a:pt x="21" y="53"/>
                  <a:pt x="21" y="54"/>
                  <a:pt x="21" y="55"/>
                </a:cubicBezTo>
                <a:cubicBezTo>
                  <a:pt x="18" y="54"/>
                  <a:pt x="19" y="51"/>
                  <a:pt x="21" y="51"/>
                </a:cubicBezTo>
                <a:cubicBezTo>
                  <a:pt x="21" y="47"/>
                  <a:pt x="15" y="51"/>
                  <a:pt x="15" y="5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5" name="ïṡļiḓé"/>
          <p:cNvSpPr/>
          <p:nvPr/>
        </p:nvSpPr>
        <p:spPr bwMode="auto">
          <a:xfrm>
            <a:off x="5858510" y="4159250"/>
            <a:ext cx="744855" cy="702945"/>
          </a:xfrm>
          <a:custGeom>
            <a:avLst/>
            <a:gdLst>
              <a:gd name="T0" fmla="*/ 647 w 988"/>
              <a:gd name="T1" fmla="*/ 75 h 1146"/>
              <a:gd name="T2" fmla="*/ 582 w 988"/>
              <a:gd name="T3" fmla="*/ 120 h 1146"/>
              <a:gd name="T4" fmla="*/ 574 w 988"/>
              <a:gd name="T5" fmla="*/ 187 h 1146"/>
              <a:gd name="T6" fmla="*/ 654 w 988"/>
              <a:gd name="T7" fmla="*/ 241 h 1146"/>
              <a:gd name="T8" fmla="*/ 680 w 988"/>
              <a:gd name="T9" fmla="*/ 168 h 1146"/>
              <a:gd name="T10" fmla="*/ 748 w 988"/>
              <a:gd name="T11" fmla="*/ 166 h 1146"/>
              <a:gd name="T12" fmla="*/ 809 w 988"/>
              <a:gd name="T13" fmla="*/ 183 h 1146"/>
              <a:gd name="T14" fmla="*/ 833 w 988"/>
              <a:gd name="T15" fmla="*/ 247 h 1146"/>
              <a:gd name="T16" fmla="*/ 757 w 988"/>
              <a:gd name="T17" fmla="*/ 274 h 1146"/>
              <a:gd name="T18" fmla="*/ 804 w 988"/>
              <a:gd name="T19" fmla="*/ 302 h 1146"/>
              <a:gd name="T20" fmla="*/ 785 w 988"/>
              <a:gd name="T21" fmla="*/ 312 h 1146"/>
              <a:gd name="T22" fmla="*/ 701 w 988"/>
              <a:gd name="T23" fmla="*/ 373 h 1146"/>
              <a:gd name="T24" fmla="*/ 666 w 988"/>
              <a:gd name="T25" fmla="*/ 478 h 1146"/>
              <a:gd name="T26" fmla="*/ 593 w 988"/>
              <a:gd name="T27" fmla="*/ 437 h 1146"/>
              <a:gd name="T28" fmla="*/ 535 w 988"/>
              <a:gd name="T29" fmla="*/ 515 h 1146"/>
              <a:gd name="T30" fmla="*/ 600 w 988"/>
              <a:gd name="T31" fmla="*/ 547 h 1146"/>
              <a:gd name="T32" fmla="*/ 692 w 988"/>
              <a:gd name="T33" fmla="*/ 608 h 1146"/>
              <a:gd name="T34" fmla="*/ 766 w 988"/>
              <a:gd name="T35" fmla="*/ 597 h 1146"/>
              <a:gd name="T36" fmla="*/ 884 w 988"/>
              <a:gd name="T37" fmla="*/ 647 h 1146"/>
              <a:gd name="T38" fmla="*/ 988 w 988"/>
              <a:gd name="T39" fmla="*/ 711 h 1146"/>
              <a:gd name="T40" fmla="*/ 943 w 988"/>
              <a:gd name="T41" fmla="*/ 854 h 1146"/>
              <a:gd name="T42" fmla="*/ 885 w 988"/>
              <a:gd name="T43" fmla="*/ 918 h 1146"/>
              <a:gd name="T44" fmla="*/ 830 w 988"/>
              <a:gd name="T45" fmla="*/ 979 h 1146"/>
              <a:gd name="T46" fmla="*/ 779 w 988"/>
              <a:gd name="T47" fmla="*/ 1037 h 1146"/>
              <a:gd name="T48" fmla="*/ 757 w 988"/>
              <a:gd name="T49" fmla="*/ 1082 h 1146"/>
              <a:gd name="T50" fmla="*/ 716 w 988"/>
              <a:gd name="T51" fmla="*/ 1126 h 1146"/>
              <a:gd name="T52" fmla="*/ 703 w 988"/>
              <a:gd name="T53" fmla="*/ 1065 h 1146"/>
              <a:gd name="T54" fmla="*/ 735 w 988"/>
              <a:gd name="T55" fmla="*/ 936 h 1146"/>
              <a:gd name="T56" fmla="*/ 731 w 988"/>
              <a:gd name="T57" fmla="*/ 813 h 1146"/>
              <a:gd name="T58" fmla="*/ 666 w 988"/>
              <a:gd name="T59" fmla="*/ 729 h 1146"/>
              <a:gd name="T60" fmla="*/ 679 w 988"/>
              <a:gd name="T61" fmla="*/ 660 h 1146"/>
              <a:gd name="T62" fmla="*/ 621 w 988"/>
              <a:gd name="T63" fmla="*/ 588 h 1146"/>
              <a:gd name="T64" fmla="*/ 559 w 988"/>
              <a:gd name="T65" fmla="*/ 550 h 1146"/>
              <a:gd name="T66" fmla="*/ 464 w 988"/>
              <a:gd name="T67" fmla="*/ 496 h 1146"/>
              <a:gd name="T68" fmla="*/ 410 w 988"/>
              <a:gd name="T69" fmla="*/ 440 h 1146"/>
              <a:gd name="T70" fmla="*/ 410 w 988"/>
              <a:gd name="T71" fmla="*/ 463 h 1146"/>
              <a:gd name="T72" fmla="*/ 354 w 988"/>
              <a:gd name="T73" fmla="*/ 392 h 1146"/>
              <a:gd name="T74" fmla="*/ 319 w 988"/>
              <a:gd name="T75" fmla="*/ 267 h 1146"/>
              <a:gd name="T76" fmla="*/ 298 w 988"/>
              <a:gd name="T77" fmla="*/ 233 h 1146"/>
              <a:gd name="T78" fmla="*/ 244 w 988"/>
              <a:gd name="T79" fmla="*/ 174 h 1146"/>
              <a:gd name="T80" fmla="*/ 151 w 988"/>
              <a:gd name="T81" fmla="*/ 144 h 1146"/>
              <a:gd name="T82" fmla="*/ 105 w 988"/>
              <a:gd name="T83" fmla="*/ 168 h 1146"/>
              <a:gd name="T84" fmla="*/ 58 w 988"/>
              <a:gd name="T85" fmla="*/ 198 h 1146"/>
              <a:gd name="T86" fmla="*/ 24 w 988"/>
              <a:gd name="T87" fmla="*/ 153 h 1146"/>
              <a:gd name="T88" fmla="*/ 9 w 988"/>
              <a:gd name="T89" fmla="*/ 97 h 1146"/>
              <a:gd name="T90" fmla="*/ 28 w 988"/>
              <a:gd name="T91" fmla="*/ 62 h 1146"/>
              <a:gd name="T92" fmla="*/ 95 w 988"/>
              <a:gd name="T93" fmla="*/ 21 h 1146"/>
              <a:gd name="T94" fmla="*/ 255 w 988"/>
              <a:gd name="T95" fmla="*/ 38 h 1146"/>
              <a:gd name="T96" fmla="*/ 332 w 988"/>
              <a:gd name="T97" fmla="*/ 41 h 1146"/>
              <a:gd name="T98" fmla="*/ 451 w 988"/>
              <a:gd name="T99" fmla="*/ 73 h 1146"/>
              <a:gd name="T100" fmla="*/ 537 w 988"/>
              <a:gd name="T101" fmla="*/ 53 h 1146"/>
              <a:gd name="T102" fmla="*/ 561 w 988"/>
              <a:gd name="T103" fmla="*/ 12 h 1146"/>
              <a:gd name="T104" fmla="*/ 606 w 988"/>
              <a:gd name="T105" fmla="*/ 51 h 1146"/>
              <a:gd name="T106" fmla="*/ 324 w 988"/>
              <a:gd name="T107" fmla="*/ 86 h 1146"/>
              <a:gd name="T108" fmla="*/ 418 w 988"/>
              <a:gd name="T109" fmla="*/ 135 h 1146"/>
              <a:gd name="T110" fmla="*/ 403 w 988"/>
              <a:gd name="T111" fmla="*/ 133 h 1146"/>
              <a:gd name="T112" fmla="*/ 533 w 988"/>
              <a:gd name="T113" fmla="*/ 250 h 1146"/>
              <a:gd name="T114" fmla="*/ 576 w 988"/>
              <a:gd name="T115" fmla="*/ 295 h 1146"/>
              <a:gd name="T116" fmla="*/ 613 w 988"/>
              <a:gd name="T117" fmla="*/ 271 h 1146"/>
              <a:gd name="T118" fmla="*/ 606 w 988"/>
              <a:gd name="T119" fmla="*/ 340 h 1146"/>
              <a:gd name="T120" fmla="*/ 671 w 988"/>
              <a:gd name="T121" fmla="*/ 317 h 1146"/>
              <a:gd name="T122" fmla="*/ 653 w 988"/>
              <a:gd name="T123" fmla="*/ 338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8" h="1146">
                <a:moveTo>
                  <a:pt x="602" y="62"/>
                </a:moveTo>
                <a:cubicBezTo>
                  <a:pt x="603" y="66"/>
                  <a:pt x="608" y="59"/>
                  <a:pt x="606" y="68"/>
                </a:cubicBezTo>
                <a:cubicBezTo>
                  <a:pt x="608" y="68"/>
                  <a:pt x="610" y="68"/>
                  <a:pt x="612" y="68"/>
                </a:cubicBezTo>
                <a:cubicBezTo>
                  <a:pt x="614" y="66"/>
                  <a:pt x="616" y="63"/>
                  <a:pt x="615" y="58"/>
                </a:cubicBezTo>
                <a:cubicBezTo>
                  <a:pt x="618" y="57"/>
                  <a:pt x="619" y="56"/>
                  <a:pt x="619" y="53"/>
                </a:cubicBezTo>
                <a:cubicBezTo>
                  <a:pt x="625" y="55"/>
                  <a:pt x="620" y="47"/>
                  <a:pt x="626" y="49"/>
                </a:cubicBezTo>
                <a:cubicBezTo>
                  <a:pt x="626" y="45"/>
                  <a:pt x="626" y="40"/>
                  <a:pt x="626" y="36"/>
                </a:cubicBezTo>
                <a:cubicBezTo>
                  <a:pt x="633" y="35"/>
                  <a:pt x="636" y="34"/>
                  <a:pt x="641" y="36"/>
                </a:cubicBezTo>
                <a:cubicBezTo>
                  <a:pt x="643" y="37"/>
                  <a:pt x="642" y="40"/>
                  <a:pt x="643" y="41"/>
                </a:cubicBezTo>
                <a:cubicBezTo>
                  <a:pt x="644" y="42"/>
                  <a:pt x="646" y="41"/>
                  <a:pt x="647" y="41"/>
                </a:cubicBezTo>
                <a:cubicBezTo>
                  <a:pt x="649" y="42"/>
                  <a:pt x="650" y="45"/>
                  <a:pt x="653" y="45"/>
                </a:cubicBezTo>
                <a:cubicBezTo>
                  <a:pt x="653" y="51"/>
                  <a:pt x="650" y="53"/>
                  <a:pt x="647" y="55"/>
                </a:cubicBezTo>
                <a:cubicBezTo>
                  <a:pt x="651" y="57"/>
                  <a:pt x="649" y="64"/>
                  <a:pt x="654" y="66"/>
                </a:cubicBezTo>
                <a:cubicBezTo>
                  <a:pt x="653" y="70"/>
                  <a:pt x="648" y="71"/>
                  <a:pt x="647" y="75"/>
                </a:cubicBezTo>
                <a:cubicBezTo>
                  <a:pt x="644" y="75"/>
                  <a:pt x="642" y="78"/>
                  <a:pt x="641" y="75"/>
                </a:cubicBezTo>
                <a:cubicBezTo>
                  <a:pt x="638" y="77"/>
                  <a:pt x="638" y="82"/>
                  <a:pt x="636" y="84"/>
                </a:cubicBezTo>
                <a:cubicBezTo>
                  <a:pt x="634" y="83"/>
                  <a:pt x="637" y="79"/>
                  <a:pt x="628" y="81"/>
                </a:cubicBezTo>
                <a:cubicBezTo>
                  <a:pt x="628" y="79"/>
                  <a:pt x="631" y="79"/>
                  <a:pt x="632" y="79"/>
                </a:cubicBezTo>
                <a:cubicBezTo>
                  <a:pt x="628" y="73"/>
                  <a:pt x="621" y="81"/>
                  <a:pt x="615" y="79"/>
                </a:cubicBezTo>
                <a:cubicBezTo>
                  <a:pt x="617" y="85"/>
                  <a:pt x="615" y="83"/>
                  <a:pt x="615" y="90"/>
                </a:cubicBezTo>
                <a:cubicBezTo>
                  <a:pt x="613" y="90"/>
                  <a:pt x="614" y="88"/>
                  <a:pt x="613" y="86"/>
                </a:cubicBezTo>
                <a:cubicBezTo>
                  <a:pt x="609" y="87"/>
                  <a:pt x="610" y="93"/>
                  <a:pt x="604" y="92"/>
                </a:cubicBezTo>
                <a:cubicBezTo>
                  <a:pt x="605" y="94"/>
                  <a:pt x="608" y="93"/>
                  <a:pt x="608" y="96"/>
                </a:cubicBezTo>
                <a:cubicBezTo>
                  <a:pt x="608" y="99"/>
                  <a:pt x="606" y="100"/>
                  <a:pt x="606" y="103"/>
                </a:cubicBezTo>
                <a:cubicBezTo>
                  <a:pt x="602" y="99"/>
                  <a:pt x="596" y="110"/>
                  <a:pt x="595" y="109"/>
                </a:cubicBezTo>
                <a:cubicBezTo>
                  <a:pt x="594" y="108"/>
                  <a:pt x="591" y="106"/>
                  <a:pt x="591" y="112"/>
                </a:cubicBezTo>
                <a:cubicBezTo>
                  <a:pt x="589" y="112"/>
                  <a:pt x="586" y="112"/>
                  <a:pt x="584" y="112"/>
                </a:cubicBezTo>
                <a:cubicBezTo>
                  <a:pt x="581" y="113"/>
                  <a:pt x="582" y="117"/>
                  <a:pt x="582" y="120"/>
                </a:cubicBezTo>
                <a:cubicBezTo>
                  <a:pt x="579" y="118"/>
                  <a:pt x="578" y="118"/>
                  <a:pt x="578" y="122"/>
                </a:cubicBezTo>
                <a:cubicBezTo>
                  <a:pt x="574" y="118"/>
                  <a:pt x="573" y="121"/>
                  <a:pt x="569" y="122"/>
                </a:cubicBezTo>
                <a:cubicBezTo>
                  <a:pt x="570" y="123"/>
                  <a:pt x="571" y="126"/>
                  <a:pt x="571" y="129"/>
                </a:cubicBezTo>
                <a:cubicBezTo>
                  <a:pt x="566" y="125"/>
                  <a:pt x="568" y="130"/>
                  <a:pt x="565" y="135"/>
                </a:cubicBezTo>
                <a:cubicBezTo>
                  <a:pt x="563" y="139"/>
                  <a:pt x="558" y="143"/>
                  <a:pt x="557" y="151"/>
                </a:cubicBezTo>
                <a:cubicBezTo>
                  <a:pt x="553" y="154"/>
                  <a:pt x="551" y="159"/>
                  <a:pt x="548" y="163"/>
                </a:cubicBezTo>
                <a:cubicBezTo>
                  <a:pt x="548" y="166"/>
                  <a:pt x="550" y="163"/>
                  <a:pt x="550" y="163"/>
                </a:cubicBezTo>
                <a:cubicBezTo>
                  <a:pt x="552" y="163"/>
                  <a:pt x="551" y="164"/>
                  <a:pt x="552" y="165"/>
                </a:cubicBezTo>
                <a:cubicBezTo>
                  <a:pt x="553" y="165"/>
                  <a:pt x="555" y="168"/>
                  <a:pt x="556" y="168"/>
                </a:cubicBezTo>
                <a:cubicBezTo>
                  <a:pt x="557" y="169"/>
                  <a:pt x="559" y="164"/>
                  <a:pt x="563" y="168"/>
                </a:cubicBezTo>
                <a:cubicBezTo>
                  <a:pt x="564" y="169"/>
                  <a:pt x="565" y="170"/>
                  <a:pt x="567" y="170"/>
                </a:cubicBezTo>
                <a:cubicBezTo>
                  <a:pt x="567" y="173"/>
                  <a:pt x="567" y="175"/>
                  <a:pt x="567" y="178"/>
                </a:cubicBezTo>
                <a:cubicBezTo>
                  <a:pt x="567" y="180"/>
                  <a:pt x="570" y="179"/>
                  <a:pt x="571" y="181"/>
                </a:cubicBezTo>
                <a:cubicBezTo>
                  <a:pt x="572" y="183"/>
                  <a:pt x="575" y="183"/>
                  <a:pt x="574" y="187"/>
                </a:cubicBezTo>
                <a:cubicBezTo>
                  <a:pt x="584" y="186"/>
                  <a:pt x="591" y="189"/>
                  <a:pt x="597" y="187"/>
                </a:cubicBezTo>
                <a:cubicBezTo>
                  <a:pt x="598" y="194"/>
                  <a:pt x="606" y="192"/>
                  <a:pt x="610" y="196"/>
                </a:cubicBezTo>
                <a:cubicBezTo>
                  <a:pt x="611" y="197"/>
                  <a:pt x="611" y="196"/>
                  <a:pt x="612" y="198"/>
                </a:cubicBezTo>
                <a:cubicBezTo>
                  <a:pt x="612" y="201"/>
                  <a:pt x="614" y="198"/>
                  <a:pt x="613" y="198"/>
                </a:cubicBezTo>
                <a:cubicBezTo>
                  <a:pt x="616" y="198"/>
                  <a:pt x="616" y="201"/>
                  <a:pt x="617" y="202"/>
                </a:cubicBezTo>
                <a:cubicBezTo>
                  <a:pt x="620" y="203"/>
                  <a:pt x="624" y="201"/>
                  <a:pt x="623" y="206"/>
                </a:cubicBezTo>
                <a:cubicBezTo>
                  <a:pt x="633" y="205"/>
                  <a:pt x="638" y="209"/>
                  <a:pt x="647" y="209"/>
                </a:cubicBezTo>
                <a:cubicBezTo>
                  <a:pt x="647" y="215"/>
                  <a:pt x="646" y="221"/>
                  <a:pt x="649" y="224"/>
                </a:cubicBezTo>
                <a:cubicBezTo>
                  <a:pt x="649" y="224"/>
                  <a:pt x="651" y="227"/>
                  <a:pt x="651" y="226"/>
                </a:cubicBezTo>
                <a:cubicBezTo>
                  <a:pt x="651" y="228"/>
                  <a:pt x="649" y="230"/>
                  <a:pt x="649" y="230"/>
                </a:cubicBezTo>
                <a:cubicBezTo>
                  <a:pt x="650" y="232"/>
                  <a:pt x="651" y="230"/>
                  <a:pt x="653" y="232"/>
                </a:cubicBezTo>
                <a:cubicBezTo>
                  <a:pt x="653" y="232"/>
                  <a:pt x="649" y="237"/>
                  <a:pt x="654" y="235"/>
                </a:cubicBezTo>
                <a:cubicBezTo>
                  <a:pt x="653" y="237"/>
                  <a:pt x="652" y="238"/>
                  <a:pt x="653" y="241"/>
                </a:cubicBezTo>
                <a:cubicBezTo>
                  <a:pt x="653" y="243"/>
                  <a:pt x="654" y="242"/>
                  <a:pt x="654" y="241"/>
                </a:cubicBezTo>
                <a:cubicBezTo>
                  <a:pt x="657" y="241"/>
                  <a:pt x="655" y="244"/>
                  <a:pt x="656" y="245"/>
                </a:cubicBezTo>
                <a:cubicBezTo>
                  <a:pt x="657" y="245"/>
                  <a:pt x="659" y="244"/>
                  <a:pt x="660" y="245"/>
                </a:cubicBezTo>
                <a:cubicBezTo>
                  <a:pt x="662" y="247"/>
                  <a:pt x="669" y="247"/>
                  <a:pt x="675" y="245"/>
                </a:cubicBezTo>
                <a:cubicBezTo>
                  <a:pt x="677" y="237"/>
                  <a:pt x="677" y="233"/>
                  <a:pt x="675" y="226"/>
                </a:cubicBezTo>
                <a:cubicBezTo>
                  <a:pt x="676" y="224"/>
                  <a:pt x="672" y="225"/>
                  <a:pt x="671" y="224"/>
                </a:cubicBezTo>
                <a:cubicBezTo>
                  <a:pt x="669" y="221"/>
                  <a:pt x="674" y="215"/>
                  <a:pt x="667" y="217"/>
                </a:cubicBezTo>
                <a:cubicBezTo>
                  <a:pt x="669" y="215"/>
                  <a:pt x="672" y="215"/>
                  <a:pt x="671" y="211"/>
                </a:cubicBezTo>
                <a:cubicBezTo>
                  <a:pt x="679" y="213"/>
                  <a:pt x="678" y="207"/>
                  <a:pt x="684" y="207"/>
                </a:cubicBezTo>
                <a:cubicBezTo>
                  <a:pt x="687" y="208"/>
                  <a:pt x="685" y="203"/>
                  <a:pt x="686" y="202"/>
                </a:cubicBezTo>
                <a:cubicBezTo>
                  <a:pt x="686" y="202"/>
                  <a:pt x="691" y="204"/>
                  <a:pt x="692" y="202"/>
                </a:cubicBezTo>
                <a:cubicBezTo>
                  <a:pt x="687" y="194"/>
                  <a:pt x="694" y="186"/>
                  <a:pt x="690" y="181"/>
                </a:cubicBezTo>
                <a:cubicBezTo>
                  <a:pt x="690" y="179"/>
                  <a:pt x="687" y="181"/>
                  <a:pt x="688" y="181"/>
                </a:cubicBezTo>
                <a:cubicBezTo>
                  <a:pt x="685" y="179"/>
                  <a:pt x="688" y="175"/>
                  <a:pt x="682" y="176"/>
                </a:cubicBezTo>
                <a:cubicBezTo>
                  <a:pt x="683" y="172"/>
                  <a:pt x="680" y="172"/>
                  <a:pt x="680" y="168"/>
                </a:cubicBezTo>
                <a:cubicBezTo>
                  <a:pt x="680" y="164"/>
                  <a:pt x="682" y="162"/>
                  <a:pt x="686" y="163"/>
                </a:cubicBezTo>
                <a:cubicBezTo>
                  <a:pt x="683" y="161"/>
                  <a:pt x="688" y="150"/>
                  <a:pt x="680" y="150"/>
                </a:cubicBezTo>
                <a:cubicBezTo>
                  <a:pt x="682" y="148"/>
                  <a:pt x="682" y="147"/>
                  <a:pt x="682" y="144"/>
                </a:cubicBezTo>
                <a:cubicBezTo>
                  <a:pt x="682" y="144"/>
                  <a:pt x="680" y="143"/>
                  <a:pt x="680" y="142"/>
                </a:cubicBezTo>
                <a:cubicBezTo>
                  <a:pt x="681" y="142"/>
                  <a:pt x="683" y="142"/>
                  <a:pt x="682" y="140"/>
                </a:cubicBezTo>
                <a:cubicBezTo>
                  <a:pt x="682" y="139"/>
                  <a:pt x="680" y="138"/>
                  <a:pt x="680" y="137"/>
                </a:cubicBezTo>
                <a:cubicBezTo>
                  <a:pt x="680" y="134"/>
                  <a:pt x="684" y="130"/>
                  <a:pt x="680" y="129"/>
                </a:cubicBezTo>
                <a:cubicBezTo>
                  <a:pt x="681" y="126"/>
                  <a:pt x="696" y="125"/>
                  <a:pt x="694" y="131"/>
                </a:cubicBezTo>
                <a:cubicBezTo>
                  <a:pt x="701" y="131"/>
                  <a:pt x="711" y="133"/>
                  <a:pt x="714" y="127"/>
                </a:cubicBezTo>
                <a:cubicBezTo>
                  <a:pt x="718" y="132"/>
                  <a:pt x="728" y="132"/>
                  <a:pt x="727" y="142"/>
                </a:cubicBezTo>
                <a:cubicBezTo>
                  <a:pt x="732" y="142"/>
                  <a:pt x="737" y="142"/>
                  <a:pt x="742" y="142"/>
                </a:cubicBezTo>
                <a:cubicBezTo>
                  <a:pt x="741" y="145"/>
                  <a:pt x="743" y="146"/>
                  <a:pt x="746" y="146"/>
                </a:cubicBezTo>
                <a:cubicBezTo>
                  <a:pt x="746" y="150"/>
                  <a:pt x="745" y="153"/>
                  <a:pt x="746" y="157"/>
                </a:cubicBezTo>
                <a:cubicBezTo>
                  <a:pt x="746" y="161"/>
                  <a:pt x="751" y="165"/>
                  <a:pt x="748" y="166"/>
                </a:cubicBezTo>
                <a:cubicBezTo>
                  <a:pt x="748" y="169"/>
                  <a:pt x="751" y="168"/>
                  <a:pt x="753" y="168"/>
                </a:cubicBezTo>
                <a:cubicBezTo>
                  <a:pt x="752" y="174"/>
                  <a:pt x="760" y="171"/>
                  <a:pt x="755" y="176"/>
                </a:cubicBezTo>
                <a:cubicBezTo>
                  <a:pt x="763" y="177"/>
                  <a:pt x="765" y="173"/>
                  <a:pt x="772" y="174"/>
                </a:cubicBezTo>
                <a:cubicBezTo>
                  <a:pt x="772" y="172"/>
                  <a:pt x="771" y="171"/>
                  <a:pt x="770" y="170"/>
                </a:cubicBezTo>
                <a:cubicBezTo>
                  <a:pt x="771" y="166"/>
                  <a:pt x="773" y="166"/>
                  <a:pt x="776" y="168"/>
                </a:cubicBezTo>
                <a:cubicBezTo>
                  <a:pt x="773" y="162"/>
                  <a:pt x="780" y="163"/>
                  <a:pt x="781" y="161"/>
                </a:cubicBezTo>
                <a:cubicBezTo>
                  <a:pt x="782" y="159"/>
                  <a:pt x="779" y="159"/>
                  <a:pt x="779" y="159"/>
                </a:cubicBezTo>
                <a:cubicBezTo>
                  <a:pt x="779" y="157"/>
                  <a:pt x="783" y="156"/>
                  <a:pt x="787" y="155"/>
                </a:cubicBezTo>
                <a:cubicBezTo>
                  <a:pt x="783" y="159"/>
                  <a:pt x="786" y="159"/>
                  <a:pt x="790" y="165"/>
                </a:cubicBezTo>
                <a:cubicBezTo>
                  <a:pt x="793" y="167"/>
                  <a:pt x="795" y="172"/>
                  <a:pt x="802" y="172"/>
                </a:cubicBezTo>
                <a:cubicBezTo>
                  <a:pt x="801" y="174"/>
                  <a:pt x="798" y="173"/>
                  <a:pt x="798" y="176"/>
                </a:cubicBezTo>
                <a:cubicBezTo>
                  <a:pt x="799" y="178"/>
                  <a:pt x="802" y="178"/>
                  <a:pt x="802" y="181"/>
                </a:cubicBezTo>
                <a:cubicBezTo>
                  <a:pt x="804" y="182"/>
                  <a:pt x="803" y="178"/>
                  <a:pt x="804" y="178"/>
                </a:cubicBezTo>
                <a:cubicBezTo>
                  <a:pt x="808" y="176"/>
                  <a:pt x="802" y="185"/>
                  <a:pt x="809" y="183"/>
                </a:cubicBezTo>
                <a:cubicBezTo>
                  <a:pt x="806" y="188"/>
                  <a:pt x="810" y="190"/>
                  <a:pt x="805" y="194"/>
                </a:cubicBezTo>
                <a:cubicBezTo>
                  <a:pt x="806" y="198"/>
                  <a:pt x="811" y="196"/>
                  <a:pt x="813" y="198"/>
                </a:cubicBezTo>
                <a:cubicBezTo>
                  <a:pt x="813" y="199"/>
                  <a:pt x="810" y="201"/>
                  <a:pt x="811" y="202"/>
                </a:cubicBezTo>
                <a:cubicBezTo>
                  <a:pt x="812" y="203"/>
                  <a:pt x="815" y="203"/>
                  <a:pt x="817" y="204"/>
                </a:cubicBezTo>
                <a:cubicBezTo>
                  <a:pt x="818" y="204"/>
                  <a:pt x="819" y="207"/>
                  <a:pt x="820" y="207"/>
                </a:cubicBezTo>
                <a:cubicBezTo>
                  <a:pt x="823" y="209"/>
                  <a:pt x="827" y="210"/>
                  <a:pt x="830" y="213"/>
                </a:cubicBezTo>
                <a:cubicBezTo>
                  <a:pt x="832" y="214"/>
                  <a:pt x="834" y="206"/>
                  <a:pt x="835" y="211"/>
                </a:cubicBezTo>
                <a:cubicBezTo>
                  <a:pt x="835" y="216"/>
                  <a:pt x="831" y="216"/>
                  <a:pt x="826" y="217"/>
                </a:cubicBezTo>
                <a:cubicBezTo>
                  <a:pt x="829" y="220"/>
                  <a:pt x="835" y="222"/>
                  <a:pt x="841" y="222"/>
                </a:cubicBezTo>
                <a:cubicBezTo>
                  <a:pt x="840" y="225"/>
                  <a:pt x="842" y="226"/>
                  <a:pt x="845" y="226"/>
                </a:cubicBezTo>
                <a:cubicBezTo>
                  <a:pt x="844" y="230"/>
                  <a:pt x="845" y="232"/>
                  <a:pt x="848" y="232"/>
                </a:cubicBezTo>
                <a:cubicBezTo>
                  <a:pt x="847" y="234"/>
                  <a:pt x="846" y="237"/>
                  <a:pt x="846" y="241"/>
                </a:cubicBezTo>
                <a:cubicBezTo>
                  <a:pt x="843" y="242"/>
                  <a:pt x="839" y="242"/>
                  <a:pt x="835" y="245"/>
                </a:cubicBezTo>
                <a:cubicBezTo>
                  <a:pt x="834" y="245"/>
                  <a:pt x="835" y="246"/>
                  <a:pt x="833" y="247"/>
                </a:cubicBezTo>
                <a:cubicBezTo>
                  <a:pt x="831" y="247"/>
                  <a:pt x="830" y="247"/>
                  <a:pt x="830" y="248"/>
                </a:cubicBezTo>
                <a:cubicBezTo>
                  <a:pt x="829" y="252"/>
                  <a:pt x="825" y="249"/>
                  <a:pt x="826" y="248"/>
                </a:cubicBezTo>
                <a:cubicBezTo>
                  <a:pt x="825" y="249"/>
                  <a:pt x="823" y="251"/>
                  <a:pt x="822" y="252"/>
                </a:cubicBezTo>
                <a:cubicBezTo>
                  <a:pt x="822" y="253"/>
                  <a:pt x="821" y="257"/>
                  <a:pt x="820" y="258"/>
                </a:cubicBezTo>
                <a:cubicBezTo>
                  <a:pt x="819" y="259"/>
                  <a:pt x="812" y="257"/>
                  <a:pt x="817" y="260"/>
                </a:cubicBezTo>
                <a:cubicBezTo>
                  <a:pt x="814" y="263"/>
                  <a:pt x="808" y="261"/>
                  <a:pt x="805" y="261"/>
                </a:cubicBezTo>
                <a:cubicBezTo>
                  <a:pt x="801" y="262"/>
                  <a:pt x="798" y="262"/>
                  <a:pt x="794" y="261"/>
                </a:cubicBezTo>
                <a:cubicBezTo>
                  <a:pt x="791" y="261"/>
                  <a:pt x="791" y="260"/>
                  <a:pt x="789" y="260"/>
                </a:cubicBezTo>
                <a:cubicBezTo>
                  <a:pt x="780" y="258"/>
                  <a:pt x="772" y="260"/>
                  <a:pt x="764" y="261"/>
                </a:cubicBezTo>
                <a:cubicBezTo>
                  <a:pt x="758" y="264"/>
                  <a:pt x="756" y="271"/>
                  <a:pt x="748" y="273"/>
                </a:cubicBezTo>
                <a:cubicBezTo>
                  <a:pt x="752" y="277"/>
                  <a:pt x="744" y="277"/>
                  <a:pt x="742" y="280"/>
                </a:cubicBezTo>
                <a:cubicBezTo>
                  <a:pt x="743" y="282"/>
                  <a:pt x="744" y="283"/>
                  <a:pt x="744" y="286"/>
                </a:cubicBezTo>
                <a:cubicBezTo>
                  <a:pt x="747" y="284"/>
                  <a:pt x="747" y="280"/>
                  <a:pt x="749" y="278"/>
                </a:cubicBezTo>
                <a:cubicBezTo>
                  <a:pt x="751" y="277"/>
                  <a:pt x="757" y="278"/>
                  <a:pt x="757" y="274"/>
                </a:cubicBezTo>
                <a:cubicBezTo>
                  <a:pt x="757" y="268"/>
                  <a:pt x="760" y="279"/>
                  <a:pt x="761" y="271"/>
                </a:cubicBezTo>
                <a:cubicBezTo>
                  <a:pt x="763" y="269"/>
                  <a:pt x="764" y="273"/>
                  <a:pt x="764" y="273"/>
                </a:cubicBezTo>
                <a:cubicBezTo>
                  <a:pt x="766" y="272"/>
                  <a:pt x="765" y="269"/>
                  <a:pt x="766" y="269"/>
                </a:cubicBezTo>
                <a:cubicBezTo>
                  <a:pt x="770" y="268"/>
                  <a:pt x="773" y="269"/>
                  <a:pt x="779" y="269"/>
                </a:cubicBezTo>
                <a:cubicBezTo>
                  <a:pt x="780" y="271"/>
                  <a:pt x="781" y="270"/>
                  <a:pt x="781" y="269"/>
                </a:cubicBezTo>
                <a:cubicBezTo>
                  <a:pt x="784" y="268"/>
                  <a:pt x="784" y="279"/>
                  <a:pt x="779" y="276"/>
                </a:cubicBezTo>
                <a:cubicBezTo>
                  <a:pt x="784" y="281"/>
                  <a:pt x="776" y="282"/>
                  <a:pt x="777" y="289"/>
                </a:cubicBezTo>
                <a:cubicBezTo>
                  <a:pt x="778" y="291"/>
                  <a:pt x="779" y="292"/>
                  <a:pt x="779" y="295"/>
                </a:cubicBezTo>
                <a:cubicBezTo>
                  <a:pt x="781" y="294"/>
                  <a:pt x="783" y="293"/>
                  <a:pt x="783" y="295"/>
                </a:cubicBezTo>
                <a:cubicBezTo>
                  <a:pt x="783" y="297"/>
                  <a:pt x="785" y="296"/>
                  <a:pt x="787" y="297"/>
                </a:cubicBezTo>
                <a:cubicBezTo>
                  <a:pt x="788" y="297"/>
                  <a:pt x="790" y="300"/>
                  <a:pt x="790" y="301"/>
                </a:cubicBezTo>
                <a:cubicBezTo>
                  <a:pt x="791" y="301"/>
                  <a:pt x="793" y="300"/>
                  <a:pt x="794" y="301"/>
                </a:cubicBezTo>
                <a:cubicBezTo>
                  <a:pt x="795" y="301"/>
                  <a:pt x="796" y="302"/>
                  <a:pt x="796" y="302"/>
                </a:cubicBezTo>
                <a:cubicBezTo>
                  <a:pt x="799" y="303"/>
                  <a:pt x="801" y="298"/>
                  <a:pt x="804" y="302"/>
                </a:cubicBezTo>
                <a:cubicBezTo>
                  <a:pt x="806" y="303"/>
                  <a:pt x="804" y="299"/>
                  <a:pt x="805" y="299"/>
                </a:cubicBezTo>
                <a:cubicBezTo>
                  <a:pt x="806" y="298"/>
                  <a:pt x="809" y="299"/>
                  <a:pt x="809" y="299"/>
                </a:cubicBezTo>
                <a:cubicBezTo>
                  <a:pt x="810" y="297"/>
                  <a:pt x="808" y="295"/>
                  <a:pt x="809" y="293"/>
                </a:cubicBezTo>
                <a:cubicBezTo>
                  <a:pt x="812" y="292"/>
                  <a:pt x="813" y="295"/>
                  <a:pt x="813" y="297"/>
                </a:cubicBezTo>
                <a:cubicBezTo>
                  <a:pt x="814" y="300"/>
                  <a:pt x="819" y="298"/>
                  <a:pt x="817" y="304"/>
                </a:cubicBezTo>
                <a:cubicBezTo>
                  <a:pt x="814" y="305"/>
                  <a:pt x="813" y="302"/>
                  <a:pt x="811" y="302"/>
                </a:cubicBezTo>
                <a:cubicBezTo>
                  <a:pt x="808" y="303"/>
                  <a:pt x="808" y="307"/>
                  <a:pt x="805" y="308"/>
                </a:cubicBezTo>
                <a:cubicBezTo>
                  <a:pt x="804" y="309"/>
                  <a:pt x="801" y="308"/>
                  <a:pt x="800" y="308"/>
                </a:cubicBezTo>
                <a:cubicBezTo>
                  <a:pt x="796" y="309"/>
                  <a:pt x="797" y="313"/>
                  <a:pt x="790" y="312"/>
                </a:cubicBezTo>
                <a:cubicBezTo>
                  <a:pt x="787" y="311"/>
                  <a:pt x="788" y="316"/>
                  <a:pt x="787" y="317"/>
                </a:cubicBezTo>
                <a:cubicBezTo>
                  <a:pt x="786" y="318"/>
                  <a:pt x="784" y="316"/>
                  <a:pt x="785" y="315"/>
                </a:cubicBezTo>
                <a:cubicBezTo>
                  <a:pt x="781" y="318"/>
                  <a:pt x="782" y="322"/>
                  <a:pt x="776" y="321"/>
                </a:cubicBezTo>
                <a:cubicBezTo>
                  <a:pt x="779" y="317"/>
                  <a:pt x="775" y="319"/>
                  <a:pt x="776" y="314"/>
                </a:cubicBezTo>
                <a:cubicBezTo>
                  <a:pt x="779" y="312"/>
                  <a:pt x="781" y="308"/>
                  <a:pt x="785" y="312"/>
                </a:cubicBezTo>
                <a:cubicBezTo>
                  <a:pt x="786" y="306"/>
                  <a:pt x="782" y="306"/>
                  <a:pt x="779" y="304"/>
                </a:cubicBezTo>
                <a:cubicBezTo>
                  <a:pt x="775" y="303"/>
                  <a:pt x="772" y="310"/>
                  <a:pt x="768" y="310"/>
                </a:cubicBezTo>
                <a:cubicBezTo>
                  <a:pt x="768" y="310"/>
                  <a:pt x="763" y="311"/>
                  <a:pt x="762" y="312"/>
                </a:cubicBezTo>
                <a:cubicBezTo>
                  <a:pt x="761" y="313"/>
                  <a:pt x="761" y="313"/>
                  <a:pt x="761" y="315"/>
                </a:cubicBezTo>
                <a:cubicBezTo>
                  <a:pt x="750" y="314"/>
                  <a:pt x="751" y="321"/>
                  <a:pt x="742" y="317"/>
                </a:cubicBezTo>
                <a:cubicBezTo>
                  <a:pt x="745" y="320"/>
                  <a:pt x="747" y="321"/>
                  <a:pt x="738" y="321"/>
                </a:cubicBezTo>
                <a:cubicBezTo>
                  <a:pt x="734" y="324"/>
                  <a:pt x="733" y="334"/>
                  <a:pt x="738" y="336"/>
                </a:cubicBezTo>
                <a:cubicBezTo>
                  <a:pt x="738" y="340"/>
                  <a:pt x="733" y="338"/>
                  <a:pt x="735" y="343"/>
                </a:cubicBezTo>
                <a:cubicBezTo>
                  <a:pt x="733" y="344"/>
                  <a:pt x="731" y="343"/>
                  <a:pt x="729" y="343"/>
                </a:cubicBezTo>
                <a:cubicBezTo>
                  <a:pt x="727" y="344"/>
                  <a:pt x="727" y="346"/>
                  <a:pt x="725" y="347"/>
                </a:cubicBezTo>
                <a:cubicBezTo>
                  <a:pt x="722" y="349"/>
                  <a:pt x="717" y="348"/>
                  <a:pt x="714" y="351"/>
                </a:cubicBezTo>
                <a:cubicBezTo>
                  <a:pt x="713" y="352"/>
                  <a:pt x="711" y="353"/>
                  <a:pt x="710" y="355"/>
                </a:cubicBezTo>
                <a:cubicBezTo>
                  <a:pt x="708" y="357"/>
                  <a:pt x="708" y="361"/>
                  <a:pt x="705" y="364"/>
                </a:cubicBezTo>
                <a:cubicBezTo>
                  <a:pt x="703" y="366"/>
                  <a:pt x="699" y="366"/>
                  <a:pt x="701" y="373"/>
                </a:cubicBezTo>
                <a:cubicBezTo>
                  <a:pt x="697" y="373"/>
                  <a:pt x="697" y="368"/>
                  <a:pt x="694" y="368"/>
                </a:cubicBezTo>
                <a:cubicBezTo>
                  <a:pt x="692" y="368"/>
                  <a:pt x="692" y="371"/>
                  <a:pt x="690" y="371"/>
                </a:cubicBezTo>
                <a:cubicBezTo>
                  <a:pt x="697" y="379"/>
                  <a:pt x="696" y="385"/>
                  <a:pt x="697" y="396"/>
                </a:cubicBezTo>
                <a:cubicBezTo>
                  <a:pt x="693" y="394"/>
                  <a:pt x="695" y="398"/>
                  <a:pt x="694" y="399"/>
                </a:cubicBezTo>
                <a:cubicBezTo>
                  <a:pt x="693" y="400"/>
                  <a:pt x="690" y="399"/>
                  <a:pt x="690" y="399"/>
                </a:cubicBezTo>
                <a:cubicBezTo>
                  <a:pt x="688" y="401"/>
                  <a:pt x="688" y="402"/>
                  <a:pt x="686" y="403"/>
                </a:cubicBezTo>
                <a:cubicBezTo>
                  <a:pt x="684" y="405"/>
                  <a:pt x="682" y="408"/>
                  <a:pt x="680" y="409"/>
                </a:cubicBezTo>
                <a:cubicBezTo>
                  <a:pt x="678" y="410"/>
                  <a:pt x="675" y="408"/>
                  <a:pt x="673" y="411"/>
                </a:cubicBezTo>
                <a:cubicBezTo>
                  <a:pt x="669" y="412"/>
                  <a:pt x="667" y="416"/>
                  <a:pt x="666" y="420"/>
                </a:cubicBezTo>
                <a:cubicBezTo>
                  <a:pt x="661" y="420"/>
                  <a:pt x="662" y="426"/>
                  <a:pt x="656" y="425"/>
                </a:cubicBezTo>
                <a:cubicBezTo>
                  <a:pt x="658" y="432"/>
                  <a:pt x="652" y="446"/>
                  <a:pt x="660" y="446"/>
                </a:cubicBezTo>
                <a:cubicBezTo>
                  <a:pt x="656" y="453"/>
                  <a:pt x="663" y="453"/>
                  <a:pt x="662" y="463"/>
                </a:cubicBezTo>
                <a:cubicBezTo>
                  <a:pt x="662" y="465"/>
                  <a:pt x="664" y="464"/>
                  <a:pt x="666" y="465"/>
                </a:cubicBezTo>
                <a:cubicBezTo>
                  <a:pt x="663" y="470"/>
                  <a:pt x="666" y="470"/>
                  <a:pt x="666" y="478"/>
                </a:cubicBezTo>
                <a:cubicBezTo>
                  <a:pt x="662" y="478"/>
                  <a:pt x="659" y="479"/>
                  <a:pt x="658" y="481"/>
                </a:cubicBezTo>
                <a:cubicBezTo>
                  <a:pt x="655" y="481"/>
                  <a:pt x="657" y="478"/>
                  <a:pt x="656" y="476"/>
                </a:cubicBezTo>
                <a:cubicBezTo>
                  <a:pt x="655" y="474"/>
                  <a:pt x="652" y="475"/>
                  <a:pt x="651" y="474"/>
                </a:cubicBezTo>
                <a:cubicBezTo>
                  <a:pt x="650" y="473"/>
                  <a:pt x="651" y="469"/>
                  <a:pt x="647" y="470"/>
                </a:cubicBezTo>
                <a:cubicBezTo>
                  <a:pt x="648" y="466"/>
                  <a:pt x="650" y="462"/>
                  <a:pt x="643" y="461"/>
                </a:cubicBezTo>
                <a:cubicBezTo>
                  <a:pt x="646" y="452"/>
                  <a:pt x="642" y="453"/>
                  <a:pt x="641" y="444"/>
                </a:cubicBezTo>
                <a:cubicBezTo>
                  <a:pt x="640" y="444"/>
                  <a:pt x="639" y="446"/>
                  <a:pt x="638" y="446"/>
                </a:cubicBezTo>
                <a:cubicBezTo>
                  <a:pt x="638" y="445"/>
                  <a:pt x="638" y="443"/>
                  <a:pt x="638" y="442"/>
                </a:cubicBezTo>
                <a:cubicBezTo>
                  <a:pt x="635" y="443"/>
                  <a:pt x="625" y="445"/>
                  <a:pt x="623" y="442"/>
                </a:cubicBezTo>
                <a:cubicBezTo>
                  <a:pt x="621" y="441"/>
                  <a:pt x="621" y="439"/>
                  <a:pt x="619" y="439"/>
                </a:cubicBezTo>
                <a:cubicBezTo>
                  <a:pt x="618" y="438"/>
                  <a:pt x="615" y="441"/>
                  <a:pt x="612" y="440"/>
                </a:cubicBezTo>
                <a:cubicBezTo>
                  <a:pt x="612" y="440"/>
                  <a:pt x="619" y="434"/>
                  <a:pt x="612" y="437"/>
                </a:cubicBezTo>
                <a:cubicBezTo>
                  <a:pt x="611" y="437"/>
                  <a:pt x="612" y="438"/>
                  <a:pt x="610" y="439"/>
                </a:cubicBezTo>
                <a:cubicBezTo>
                  <a:pt x="605" y="439"/>
                  <a:pt x="597" y="439"/>
                  <a:pt x="593" y="437"/>
                </a:cubicBezTo>
                <a:cubicBezTo>
                  <a:pt x="589" y="436"/>
                  <a:pt x="592" y="443"/>
                  <a:pt x="591" y="446"/>
                </a:cubicBezTo>
                <a:cubicBezTo>
                  <a:pt x="581" y="444"/>
                  <a:pt x="569" y="444"/>
                  <a:pt x="557" y="442"/>
                </a:cubicBezTo>
                <a:cubicBezTo>
                  <a:pt x="556" y="443"/>
                  <a:pt x="556" y="444"/>
                  <a:pt x="554" y="444"/>
                </a:cubicBezTo>
                <a:cubicBezTo>
                  <a:pt x="552" y="445"/>
                  <a:pt x="552" y="448"/>
                  <a:pt x="550" y="448"/>
                </a:cubicBezTo>
                <a:cubicBezTo>
                  <a:pt x="548" y="448"/>
                  <a:pt x="549" y="450"/>
                  <a:pt x="548" y="452"/>
                </a:cubicBezTo>
                <a:cubicBezTo>
                  <a:pt x="546" y="452"/>
                  <a:pt x="543" y="451"/>
                  <a:pt x="541" y="452"/>
                </a:cubicBezTo>
                <a:cubicBezTo>
                  <a:pt x="539" y="452"/>
                  <a:pt x="539" y="456"/>
                  <a:pt x="535" y="455"/>
                </a:cubicBezTo>
                <a:cubicBezTo>
                  <a:pt x="536" y="459"/>
                  <a:pt x="533" y="468"/>
                  <a:pt x="537" y="468"/>
                </a:cubicBezTo>
                <a:cubicBezTo>
                  <a:pt x="535" y="471"/>
                  <a:pt x="534" y="474"/>
                  <a:pt x="531" y="476"/>
                </a:cubicBezTo>
                <a:cubicBezTo>
                  <a:pt x="532" y="481"/>
                  <a:pt x="531" y="486"/>
                  <a:pt x="531" y="491"/>
                </a:cubicBezTo>
                <a:cubicBezTo>
                  <a:pt x="532" y="493"/>
                  <a:pt x="533" y="494"/>
                  <a:pt x="533" y="496"/>
                </a:cubicBezTo>
                <a:cubicBezTo>
                  <a:pt x="533" y="501"/>
                  <a:pt x="535" y="506"/>
                  <a:pt x="531" y="509"/>
                </a:cubicBezTo>
                <a:cubicBezTo>
                  <a:pt x="531" y="512"/>
                  <a:pt x="536" y="510"/>
                  <a:pt x="537" y="511"/>
                </a:cubicBezTo>
                <a:cubicBezTo>
                  <a:pt x="537" y="512"/>
                  <a:pt x="535" y="514"/>
                  <a:pt x="535" y="515"/>
                </a:cubicBezTo>
                <a:cubicBezTo>
                  <a:pt x="535" y="514"/>
                  <a:pt x="537" y="517"/>
                  <a:pt x="537" y="517"/>
                </a:cubicBezTo>
                <a:cubicBezTo>
                  <a:pt x="538" y="519"/>
                  <a:pt x="540" y="517"/>
                  <a:pt x="541" y="519"/>
                </a:cubicBezTo>
                <a:cubicBezTo>
                  <a:pt x="541" y="519"/>
                  <a:pt x="540" y="522"/>
                  <a:pt x="541" y="522"/>
                </a:cubicBezTo>
                <a:cubicBezTo>
                  <a:pt x="541" y="523"/>
                  <a:pt x="542" y="522"/>
                  <a:pt x="543" y="522"/>
                </a:cubicBezTo>
                <a:cubicBezTo>
                  <a:pt x="543" y="523"/>
                  <a:pt x="542" y="526"/>
                  <a:pt x="543" y="526"/>
                </a:cubicBezTo>
                <a:cubicBezTo>
                  <a:pt x="544" y="527"/>
                  <a:pt x="548" y="530"/>
                  <a:pt x="548" y="534"/>
                </a:cubicBezTo>
                <a:cubicBezTo>
                  <a:pt x="563" y="535"/>
                  <a:pt x="571" y="531"/>
                  <a:pt x="578" y="534"/>
                </a:cubicBezTo>
                <a:cubicBezTo>
                  <a:pt x="580" y="533"/>
                  <a:pt x="580" y="531"/>
                  <a:pt x="582" y="530"/>
                </a:cubicBezTo>
                <a:cubicBezTo>
                  <a:pt x="583" y="528"/>
                  <a:pt x="586" y="525"/>
                  <a:pt x="587" y="521"/>
                </a:cubicBezTo>
                <a:cubicBezTo>
                  <a:pt x="588" y="519"/>
                  <a:pt x="590" y="517"/>
                  <a:pt x="587" y="517"/>
                </a:cubicBezTo>
                <a:cubicBezTo>
                  <a:pt x="592" y="511"/>
                  <a:pt x="605" y="507"/>
                  <a:pt x="615" y="511"/>
                </a:cubicBezTo>
                <a:cubicBezTo>
                  <a:pt x="611" y="516"/>
                  <a:pt x="610" y="523"/>
                  <a:pt x="606" y="528"/>
                </a:cubicBezTo>
                <a:cubicBezTo>
                  <a:pt x="604" y="533"/>
                  <a:pt x="609" y="533"/>
                  <a:pt x="608" y="537"/>
                </a:cubicBezTo>
                <a:cubicBezTo>
                  <a:pt x="604" y="538"/>
                  <a:pt x="602" y="542"/>
                  <a:pt x="600" y="547"/>
                </a:cubicBezTo>
                <a:cubicBezTo>
                  <a:pt x="600" y="548"/>
                  <a:pt x="600" y="549"/>
                  <a:pt x="598" y="548"/>
                </a:cubicBezTo>
                <a:cubicBezTo>
                  <a:pt x="598" y="553"/>
                  <a:pt x="607" y="547"/>
                  <a:pt x="604" y="554"/>
                </a:cubicBezTo>
                <a:cubicBezTo>
                  <a:pt x="608" y="554"/>
                  <a:pt x="610" y="551"/>
                  <a:pt x="615" y="552"/>
                </a:cubicBezTo>
                <a:cubicBezTo>
                  <a:pt x="614" y="556"/>
                  <a:pt x="619" y="555"/>
                  <a:pt x="619" y="558"/>
                </a:cubicBezTo>
                <a:cubicBezTo>
                  <a:pt x="629" y="554"/>
                  <a:pt x="630" y="561"/>
                  <a:pt x="641" y="560"/>
                </a:cubicBezTo>
                <a:cubicBezTo>
                  <a:pt x="637" y="564"/>
                  <a:pt x="644" y="570"/>
                  <a:pt x="638" y="573"/>
                </a:cubicBezTo>
                <a:cubicBezTo>
                  <a:pt x="641" y="577"/>
                  <a:pt x="639" y="588"/>
                  <a:pt x="638" y="593"/>
                </a:cubicBezTo>
                <a:cubicBezTo>
                  <a:pt x="638" y="596"/>
                  <a:pt x="641" y="597"/>
                  <a:pt x="645" y="597"/>
                </a:cubicBezTo>
                <a:cubicBezTo>
                  <a:pt x="644" y="601"/>
                  <a:pt x="649" y="600"/>
                  <a:pt x="649" y="603"/>
                </a:cubicBezTo>
                <a:cubicBezTo>
                  <a:pt x="649" y="605"/>
                  <a:pt x="655" y="603"/>
                  <a:pt x="654" y="606"/>
                </a:cubicBezTo>
                <a:cubicBezTo>
                  <a:pt x="661" y="601"/>
                  <a:pt x="672" y="607"/>
                  <a:pt x="677" y="604"/>
                </a:cubicBezTo>
                <a:cubicBezTo>
                  <a:pt x="677" y="606"/>
                  <a:pt x="677" y="607"/>
                  <a:pt x="677" y="608"/>
                </a:cubicBezTo>
                <a:cubicBezTo>
                  <a:pt x="680" y="608"/>
                  <a:pt x="686" y="604"/>
                  <a:pt x="686" y="610"/>
                </a:cubicBezTo>
                <a:cubicBezTo>
                  <a:pt x="688" y="609"/>
                  <a:pt x="689" y="608"/>
                  <a:pt x="692" y="608"/>
                </a:cubicBezTo>
                <a:cubicBezTo>
                  <a:pt x="693" y="607"/>
                  <a:pt x="694" y="606"/>
                  <a:pt x="695" y="604"/>
                </a:cubicBezTo>
                <a:cubicBezTo>
                  <a:pt x="696" y="603"/>
                  <a:pt x="697" y="605"/>
                  <a:pt x="697" y="603"/>
                </a:cubicBezTo>
                <a:cubicBezTo>
                  <a:pt x="697" y="600"/>
                  <a:pt x="700" y="604"/>
                  <a:pt x="701" y="601"/>
                </a:cubicBezTo>
                <a:cubicBezTo>
                  <a:pt x="701" y="600"/>
                  <a:pt x="701" y="597"/>
                  <a:pt x="701" y="597"/>
                </a:cubicBezTo>
                <a:cubicBezTo>
                  <a:pt x="702" y="596"/>
                  <a:pt x="703" y="599"/>
                  <a:pt x="703" y="599"/>
                </a:cubicBezTo>
                <a:cubicBezTo>
                  <a:pt x="704" y="598"/>
                  <a:pt x="705" y="596"/>
                  <a:pt x="707" y="595"/>
                </a:cubicBezTo>
                <a:cubicBezTo>
                  <a:pt x="708" y="594"/>
                  <a:pt x="711" y="592"/>
                  <a:pt x="714" y="589"/>
                </a:cubicBezTo>
                <a:cubicBezTo>
                  <a:pt x="715" y="589"/>
                  <a:pt x="716" y="588"/>
                  <a:pt x="716" y="586"/>
                </a:cubicBezTo>
                <a:cubicBezTo>
                  <a:pt x="718" y="588"/>
                  <a:pt x="737" y="589"/>
                  <a:pt x="727" y="591"/>
                </a:cubicBezTo>
                <a:cubicBezTo>
                  <a:pt x="728" y="594"/>
                  <a:pt x="732" y="593"/>
                  <a:pt x="735" y="593"/>
                </a:cubicBezTo>
                <a:cubicBezTo>
                  <a:pt x="736" y="593"/>
                  <a:pt x="736" y="591"/>
                  <a:pt x="736" y="589"/>
                </a:cubicBezTo>
                <a:cubicBezTo>
                  <a:pt x="741" y="589"/>
                  <a:pt x="746" y="589"/>
                  <a:pt x="751" y="589"/>
                </a:cubicBezTo>
                <a:cubicBezTo>
                  <a:pt x="749" y="595"/>
                  <a:pt x="759" y="593"/>
                  <a:pt x="764" y="595"/>
                </a:cubicBezTo>
                <a:cubicBezTo>
                  <a:pt x="765" y="595"/>
                  <a:pt x="764" y="597"/>
                  <a:pt x="766" y="597"/>
                </a:cubicBezTo>
                <a:cubicBezTo>
                  <a:pt x="768" y="597"/>
                  <a:pt x="768" y="599"/>
                  <a:pt x="770" y="599"/>
                </a:cubicBezTo>
                <a:cubicBezTo>
                  <a:pt x="774" y="599"/>
                  <a:pt x="775" y="597"/>
                  <a:pt x="777" y="597"/>
                </a:cubicBezTo>
                <a:cubicBezTo>
                  <a:pt x="787" y="596"/>
                  <a:pt x="796" y="598"/>
                  <a:pt x="805" y="599"/>
                </a:cubicBezTo>
                <a:cubicBezTo>
                  <a:pt x="805" y="602"/>
                  <a:pt x="807" y="606"/>
                  <a:pt x="807" y="603"/>
                </a:cubicBezTo>
                <a:cubicBezTo>
                  <a:pt x="809" y="603"/>
                  <a:pt x="808" y="604"/>
                  <a:pt x="807" y="604"/>
                </a:cubicBezTo>
                <a:cubicBezTo>
                  <a:pt x="807" y="609"/>
                  <a:pt x="812" y="605"/>
                  <a:pt x="815" y="608"/>
                </a:cubicBezTo>
                <a:cubicBezTo>
                  <a:pt x="815" y="609"/>
                  <a:pt x="814" y="612"/>
                  <a:pt x="815" y="612"/>
                </a:cubicBezTo>
                <a:cubicBezTo>
                  <a:pt x="817" y="613"/>
                  <a:pt x="820" y="611"/>
                  <a:pt x="822" y="612"/>
                </a:cubicBezTo>
                <a:cubicBezTo>
                  <a:pt x="821" y="616"/>
                  <a:pt x="823" y="617"/>
                  <a:pt x="826" y="619"/>
                </a:cubicBezTo>
                <a:cubicBezTo>
                  <a:pt x="829" y="622"/>
                  <a:pt x="832" y="624"/>
                  <a:pt x="833" y="629"/>
                </a:cubicBezTo>
                <a:cubicBezTo>
                  <a:pt x="845" y="628"/>
                  <a:pt x="850" y="634"/>
                  <a:pt x="859" y="630"/>
                </a:cubicBezTo>
                <a:cubicBezTo>
                  <a:pt x="857" y="638"/>
                  <a:pt x="870" y="630"/>
                  <a:pt x="867" y="638"/>
                </a:cubicBezTo>
                <a:cubicBezTo>
                  <a:pt x="873" y="635"/>
                  <a:pt x="873" y="643"/>
                  <a:pt x="878" y="644"/>
                </a:cubicBezTo>
                <a:cubicBezTo>
                  <a:pt x="880" y="644"/>
                  <a:pt x="880" y="649"/>
                  <a:pt x="884" y="647"/>
                </a:cubicBezTo>
                <a:cubicBezTo>
                  <a:pt x="878" y="652"/>
                  <a:pt x="886" y="651"/>
                  <a:pt x="885" y="657"/>
                </a:cubicBezTo>
                <a:cubicBezTo>
                  <a:pt x="885" y="660"/>
                  <a:pt x="889" y="659"/>
                  <a:pt x="891" y="660"/>
                </a:cubicBezTo>
                <a:cubicBezTo>
                  <a:pt x="892" y="661"/>
                  <a:pt x="891" y="666"/>
                  <a:pt x="895" y="664"/>
                </a:cubicBezTo>
                <a:cubicBezTo>
                  <a:pt x="888" y="671"/>
                  <a:pt x="904" y="673"/>
                  <a:pt x="899" y="679"/>
                </a:cubicBezTo>
                <a:cubicBezTo>
                  <a:pt x="902" y="678"/>
                  <a:pt x="904" y="679"/>
                  <a:pt x="904" y="683"/>
                </a:cubicBezTo>
                <a:cubicBezTo>
                  <a:pt x="914" y="681"/>
                  <a:pt x="926" y="684"/>
                  <a:pt x="930" y="692"/>
                </a:cubicBezTo>
                <a:cubicBezTo>
                  <a:pt x="939" y="692"/>
                  <a:pt x="944" y="695"/>
                  <a:pt x="954" y="694"/>
                </a:cubicBezTo>
                <a:cubicBezTo>
                  <a:pt x="955" y="695"/>
                  <a:pt x="951" y="696"/>
                  <a:pt x="951" y="696"/>
                </a:cubicBezTo>
                <a:cubicBezTo>
                  <a:pt x="953" y="699"/>
                  <a:pt x="965" y="697"/>
                  <a:pt x="971" y="698"/>
                </a:cubicBezTo>
                <a:cubicBezTo>
                  <a:pt x="971" y="699"/>
                  <a:pt x="974" y="699"/>
                  <a:pt x="975" y="699"/>
                </a:cubicBezTo>
                <a:cubicBezTo>
                  <a:pt x="975" y="703"/>
                  <a:pt x="979" y="702"/>
                  <a:pt x="981" y="703"/>
                </a:cubicBezTo>
                <a:cubicBezTo>
                  <a:pt x="981" y="704"/>
                  <a:pt x="980" y="706"/>
                  <a:pt x="981" y="707"/>
                </a:cubicBezTo>
                <a:cubicBezTo>
                  <a:pt x="981" y="708"/>
                  <a:pt x="984" y="706"/>
                  <a:pt x="984" y="707"/>
                </a:cubicBezTo>
                <a:cubicBezTo>
                  <a:pt x="986" y="708"/>
                  <a:pt x="984" y="712"/>
                  <a:pt x="988" y="711"/>
                </a:cubicBezTo>
                <a:cubicBezTo>
                  <a:pt x="988" y="730"/>
                  <a:pt x="988" y="749"/>
                  <a:pt x="988" y="768"/>
                </a:cubicBezTo>
                <a:cubicBezTo>
                  <a:pt x="980" y="766"/>
                  <a:pt x="988" y="779"/>
                  <a:pt x="981" y="776"/>
                </a:cubicBezTo>
                <a:cubicBezTo>
                  <a:pt x="980" y="782"/>
                  <a:pt x="979" y="788"/>
                  <a:pt x="979" y="795"/>
                </a:cubicBezTo>
                <a:cubicBezTo>
                  <a:pt x="979" y="798"/>
                  <a:pt x="982" y="805"/>
                  <a:pt x="981" y="813"/>
                </a:cubicBezTo>
                <a:cubicBezTo>
                  <a:pt x="981" y="813"/>
                  <a:pt x="979" y="814"/>
                  <a:pt x="979" y="815"/>
                </a:cubicBezTo>
                <a:cubicBezTo>
                  <a:pt x="978" y="816"/>
                  <a:pt x="979" y="818"/>
                  <a:pt x="979" y="819"/>
                </a:cubicBezTo>
                <a:cubicBezTo>
                  <a:pt x="978" y="820"/>
                  <a:pt x="973" y="821"/>
                  <a:pt x="975" y="828"/>
                </a:cubicBezTo>
                <a:cubicBezTo>
                  <a:pt x="971" y="829"/>
                  <a:pt x="969" y="832"/>
                  <a:pt x="966" y="834"/>
                </a:cubicBezTo>
                <a:cubicBezTo>
                  <a:pt x="965" y="835"/>
                  <a:pt x="967" y="838"/>
                  <a:pt x="966" y="839"/>
                </a:cubicBezTo>
                <a:cubicBezTo>
                  <a:pt x="965" y="840"/>
                  <a:pt x="962" y="839"/>
                  <a:pt x="962" y="839"/>
                </a:cubicBezTo>
                <a:cubicBezTo>
                  <a:pt x="961" y="840"/>
                  <a:pt x="963" y="843"/>
                  <a:pt x="962" y="843"/>
                </a:cubicBezTo>
                <a:cubicBezTo>
                  <a:pt x="960" y="844"/>
                  <a:pt x="955" y="843"/>
                  <a:pt x="954" y="847"/>
                </a:cubicBezTo>
                <a:cubicBezTo>
                  <a:pt x="954" y="849"/>
                  <a:pt x="951" y="848"/>
                  <a:pt x="947" y="850"/>
                </a:cubicBezTo>
                <a:cubicBezTo>
                  <a:pt x="946" y="851"/>
                  <a:pt x="944" y="854"/>
                  <a:pt x="943" y="854"/>
                </a:cubicBezTo>
                <a:cubicBezTo>
                  <a:pt x="942" y="854"/>
                  <a:pt x="941" y="852"/>
                  <a:pt x="940" y="852"/>
                </a:cubicBezTo>
                <a:cubicBezTo>
                  <a:pt x="940" y="852"/>
                  <a:pt x="939" y="854"/>
                  <a:pt x="938" y="854"/>
                </a:cubicBezTo>
                <a:cubicBezTo>
                  <a:pt x="935" y="854"/>
                  <a:pt x="934" y="855"/>
                  <a:pt x="934" y="858"/>
                </a:cubicBezTo>
                <a:cubicBezTo>
                  <a:pt x="927" y="855"/>
                  <a:pt x="923" y="863"/>
                  <a:pt x="919" y="865"/>
                </a:cubicBezTo>
                <a:cubicBezTo>
                  <a:pt x="918" y="866"/>
                  <a:pt x="916" y="865"/>
                  <a:pt x="915" y="865"/>
                </a:cubicBezTo>
                <a:cubicBezTo>
                  <a:pt x="914" y="866"/>
                  <a:pt x="912" y="868"/>
                  <a:pt x="912" y="869"/>
                </a:cubicBezTo>
                <a:cubicBezTo>
                  <a:pt x="911" y="870"/>
                  <a:pt x="908" y="872"/>
                  <a:pt x="908" y="873"/>
                </a:cubicBezTo>
                <a:cubicBezTo>
                  <a:pt x="907" y="874"/>
                  <a:pt x="911" y="878"/>
                  <a:pt x="906" y="877"/>
                </a:cubicBezTo>
                <a:cubicBezTo>
                  <a:pt x="907" y="885"/>
                  <a:pt x="903" y="889"/>
                  <a:pt x="904" y="897"/>
                </a:cubicBezTo>
                <a:cubicBezTo>
                  <a:pt x="899" y="895"/>
                  <a:pt x="902" y="901"/>
                  <a:pt x="900" y="903"/>
                </a:cubicBezTo>
                <a:cubicBezTo>
                  <a:pt x="900" y="903"/>
                  <a:pt x="897" y="902"/>
                  <a:pt x="897" y="903"/>
                </a:cubicBezTo>
                <a:cubicBezTo>
                  <a:pt x="896" y="904"/>
                  <a:pt x="900" y="906"/>
                  <a:pt x="897" y="906"/>
                </a:cubicBezTo>
                <a:cubicBezTo>
                  <a:pt x="894" y="906"/>
                  <a:pt x="894" y="914"/>
                  <a:pt x="889" y="914"/>
                </a:cubicBezTo>
                <a:cubicBezTo>
                  <a:pt x="889" y="914"/>
                  <a:pt x="886" y="917"/>
                  <a:pt x="885" y="918"/>
                </a:cubicBezTo>
                <a:cubicBezTo>
                  <a:pt x="883" y="920"/>
                  <a:pt x="881" y="926"/>
                  <a:pt x="876" y="929"/>
                </a:cubicBezTo>
                <a:cubicBezTo>
                  <a:pt x="876" y="931"/>
                  <a:pt x="876" y="934"/>
                  <a:pt x="876" y="936"/>
                </a:cubicBezTo>
                <a:cubicBezTo>
                  <a:pt x="873" y="938"/>
                  <a:pt x="870" y="939"/>
                  <a:pt x="871" y="944"/>
                </a:cubicBezTo>
                <a:cubicBezTo>
                  <a:pt x="867" y="944"/>
                  <a:pt x="864" y="944"/>
                  <a:pt x="861" y="944"/>
                </a:cubicBezTo>
                <a:cubicBezTo>
                  <a:pt x="861" y="945"/>
                  <a:pt x="864" y="945"/>
                  <a:pt x="865" y="946"/>
                </a:cubicBezTo>
                <a:cubicBezTo>
                  <a:pt x="865" y="948"/>
                  <a:pt x="862" y="947"/>
                  <a:pt x="859" y="947"/>
                </a:cubicBezTo>
                <a:cubicBezTo>
                  <a:pt x="857" y="949"/>
                  <a:pt x="856" y="951"/>
                  <a:pt x="856" y="955"/>
                </a:cubicBezTo>
                <a:cubicBezTo>
                  <a:pt x="853" y="953"/>
                  <a:pt x="852" y="953"/>
                  <a:pt x="852" y="957"/>
                </a:cubicBezTo>
                <a:cubicBezTo>
                  <a:pt x="850" y="957"/>
                  <a:pt x="851" y="954"/>
                  <a:pt x="850" y="953"/>
                </a:cubicBezTo>
                <a:cubicBezTo>
                  <a:pt x="847" y="953"/>
                  <a:pt x="845" y="953"/>
                  <a:pt x="845" y="951"/>
                </a:cubicBezTo>
                <a:cubicBezTo>
                  <a:pt x="843" y="952"/>
                  <a:pt x="843" y="955"/>
                  <a:pt x="839" y="955"/>
                </a:cubicBezTo>
                <a:cubicBezTo>
                  <a:pt x="838" y="959"/>
                  <a:pt x="842" y="960"/>
                  <a:pt x="843" y="964"/>
                </a:cubicBezTo>
                <a:cubicBezTo>
                  <a:pt x="843" y="969"/>
                  <a:pt x="836" y="972"/>
                  <a:pt x="841" y="975"/>
                </a:cubicBezTo>
                <a:cubicBezTo>
                  <a:pt x="840" y="980"/>
                  <a:pt x="831" y="975"/>
                  <a:pt x="830" y="979"/>
                </a:cubicBezTo>
                <a:cubicBezTo>
                  <a:pt x="827" y="979"/>
                  <a:pt x="829" y="982"/>
                  <a:pt x="828" y="983"/>
                </a:cubicBezTo>
                <a:cubicBezTo>
                  <a:pt x="826" y="984"/>
                  <a:pt x="819" y="983"/>
                  <a:pt x="820" y="988"/>
                </a:cubicBezTo>
                <a:cubicBezTo>
                  <a:pt x="816" y="985"/>
                  <a:pt x="803" y="985"/>
                  <a:pt x="802" y="990"/>
                </a:cubicBezTo>
                <a:cubicBezTo>
                  <a:pt x="802" y="992"/>
                  <a:pt x="804" y="991"/>
                  <a:pt x="804" y="990"/>
                </a:cubicBezTo>
                <a:cubicBezTo>
                  <a:pt x="808" y="990"/>
                  <a:pt x="803" y="995"/>
                  <a:pt x="800" y="994"/>
                </a:cubicBezTo>
                <a:cubicBezTo>
                  <a:pt x="801" y="998"/>
                  <a:pt x="794" y="1004"/>
                  <a:pt x="798" y="1005"/>
                </a:cubicBezTo>
                <a:cubicBezTo>
                  <a:pt x="798" y="1006"/>
                  <a:pt x="795" y="1007"/>
                  <a:pt x="794" y="1007"/>
                </a:cubicBezTo>
                <a:cubicBezTo>
                  <a:pt x="794" y="1007"/>
                  <a:pt x="792" y="1005"/>
                  <a:pt x="792" y="1005"/>
                </a:cubicBezTo>
                <a:cubicBezTo>
                  <a:pt x="791" y="1005"/>
                  <a:pt x="786" y="1010"/>
                  <a:pt x="787" y="1003"/>
                </a:cubicBezTo>
                <a:cubicBezTo>
                  <a:pt x="785" y="1004"/>
                  <a:pt x="784" y="1008"/>
                  <a:pt x="783" y="1005"/>
                </a:cubicBezTo>
                <a:cubicBezTo>
                  <a:pt x="780" y="1006"/>
                  <a:pt x="784" y="1016"/>
                  <a:pt x="785" y="1020"/>
                </a:cubicBezTo>
                <a:cubicBezTo>
                  <a:pt x="786" y="1025"/>
                  <a:pt x="782" y="1023"/>
                  <a:pt x="781" y="1028"/>
                </a:cubicBezTo>
                <a:cubicBezTo>
                  <a:pt x="781" y="1030"/>
                  <a:pt x="781" y="1034"/>
                  <a:pt x="776" y="1033"/>
                </a:cubicBezTo>
                <a:cubicBezTo>
                  <a:pt x="775" y="1035"/>
                  <a:pt x="779" y="1036"/>
                  <a:pt x="779" y="1037"/>
                </a:cubicBezTo>
                <a:cubicBezTo>
                  <a:pt x="780" y="1040"/>
                  <a:pt x="776" y="1036"/>
                  <a:pt x="776" y="1037"/>
                </a:cubicBezTo>
                <a:cubicBezTo>
                  <a:pt x="774" y="1038"/>
                  <a:pt x="774" y="1043"/>
                  <a:pt x="776" y="1042"/>
                </a:cubicBezTo>
                <a:cubicBezTo>
                  <a:pt x="775" y="1045"/>
                  <a:pt x="774" y="1043"/>
                  <a:pt x="772" y="1042"/>
                </a:cubicBezTo>
                <a:cubicBezTo>
                  <a:pt x="772" y="1042"/>
                  <a:pt x="771" y="1045"/>
                  <a:pt x="770" y="1044"/>
                </a:cubicBezTo>
                <a:cubicBezTo>
                  <a:pt x="767" y="1040"/>
                  <a:pt x="771" y="1045"/>
                  <a:pt x="768" y="1048"/>
                </a:cubicBezTo>
                <a:cubicBezTo>
                  <a:pt x="765" y="1051"/>
                  <a:pt x="764" y="1047"/>
                  <a:pt x="761" y="1050"/>
                </a:cubicBezTo>
                <a:cubicBezTo>
                  <a:pt x="758" y="1055"/>
                  <a:pt x="769" y="1054"/>
                  <a:pt x="762" y="1057"/>
                </a:cubicBezTo>
                <a:cubicBezTo>
                  <a:pt x="763" y="1059"/>
                  <a:pt x="766" y="1059"/>
                  <a:pt x="768" y="1059"/>
                </a:cubicBezTo>
                <a:cubicBezTo>
                  <a:pt x="767" y="1063"/>
                  <a:pt x="768" y="1065"/>
                  <a:pt x="772" y="1065"/>
                </a:cubicBezTo>
                <a:cubicBezTo>
                  <a:pt x="775" y="1069"/>
                  <a:pt x="768" y="1071"/>
                  <a:pt x="768" y="1072"/>
                </a:cubicBezTo>
                <a:cubicBezTo>
                  <a:pt x="768" y="1073"/>
                  <a:pt x="769" y="1075"/>
                  <a:pt x="770" y="1074"/>
                </a:cubicBezTo>
                <a:cubicBezTo>
                  <a:pt x="768" y="1077"/>
                  <a:pt x="769" y="1074"/>
                  <a:pt x="768" y="1074"/>
                </a:cubicBezTo>
                <a:cubicBezTo>
                  <a:pt x="765" y="1074"/>
                  <a:pt x="766" y="1078"/>
                  <a:pt x="761" y="1078"/>
                </a:cubicBezTo>
                <a:cubicBezTo>
                  <a:pt x="763" y="1081"/>
                  <a:pt x="762" y="1082"/>
                  <a:pt x="757" y="1082"/>
                </a:cubicBezTo>
                <a:cubicBezTo>
                  <a:pt x="758" y="1087"/>
                  <a:pt x="754" y="1086"/>
                  <a:pt x="755" y="1091"/>
                </a:cubicBezTo>
                <a:cubicBezTo>
                  <a:pt x="748" y="1092"/>
                  <a:pt x="756" y="1099"/>
                  <a:pt x="749" y="1095"/>
                </a:cubicBezTo>
                <a:cubicBezTo>
                  <a:pt x="750" y="1099"/>
                  <a:pt x="748" y="1103"/>
                  <a:pt x="749" y="1108"/>
                </a:cubicBezTo>
                <a:cubicBezTo>
                  <a:pt x="750" y="1109"/>
                  <a:pt x="751" y="1110"/>
                  <a:pt x="751" y="1110"/>
                </a:cubicBezTo>
                <a:cubicBezTo>
                  <a:pt x="751" y="1112"/>
                  <a:pt x="748" y="1113"/>
                  <a:pt x="751" y="1117"/>
                </a:cubicBezTo>
                <a:cubicBezTo>
                  <a:pt x="754" y="1119"/>
                  <a:pt x="751" y="1121"/>
                  <a:pt x="753" y="1126"/>
                </a:cubicBezTo>
                <a:cubicBezTo>
                  <a:pt x="755" y="1130"/>
                  <a:pt x="759" y="1132"/>
                  <a:pt x="761" y="1136"/>
                </a:cubicBezTo>
                <a:cubicBezTo>
                  <a:pt x="765" y="1139"/>
                  <a:pt x="768" y="1133"/>
                  <a:pt x="772" y="1137"/>
                </a:cubicBezTo>
                <a:cubicBezTo>
                  <a:pt x="773" y="1144"/>
                  <a:pt x="766" y="1140"/>
                  <a:pt x="762" y="1141"/>
                </a:cubicBezTo>
                <a:cubicBezTo>
                  <a:pt x="755" y="1143"/>
                  <a:pt x="746" y="1146"/>
                  <a:pt x="740" y="1145"/>
                </a:cubicBezTo>
                <a:cubicBezTo>
                  <a:pt x="740" y="1145"/>
                  <a:pt x="740" y="1142"/>
                  <a:pt x="740" y="1141"/>
                </a:cubicBezTo>
                <a:cubicBezTo>
                  <a:pt x="732" y="1143"/>
                  <a:pt x="730" y="1138"/>
                  <a:pt x="723" y="1137"/>
                </a:cubicBezTo>
                <a:cubicBezTo>
                  <a:pt x="723" y="1136"/>
                  <a:pt x="723" y="1134"/>
                  <a:pt x="723" y="1132"/>
                </a:cubicBezTo>
                <a:cubicBezTo>
                  <a:pt x="722" y="1127"/>
                  <a:pt x="716" y="1131"/>
                  <a:pt x="716" y="1126"/>
                </a:cubicBezTo>
                <a:cubicBezTo>
                  <a:pt x="716" y="1125"/>
                  <a:pt x="714" y="1124"/>
                  <a:pt x="714" y="1123"/>
                </a:cubicBezTo>
                <a:cubicBezTo>
                  <a:pt x="714" y="1121"/>
                  <a:pt x="712" y="1121"/>
                  <a:pt x="712" y="1121"/>
                </a:cubicBezTo>
                <a:cubicBezTo>
                  <a:pt x="712" y="1119"/>
                  <a:pt x="716" y="1115"/>
                  <a:pt x="712" y="1115"/>
                </a:cubicBezTo>
                <a:cubicBezTo>
                  <a:pt x="709" y="1115"/>
                  <a:pt x="712" y="1113"/>
                  <a:pt x="712" y="1111"/>
                </a:cubicBezTo>
                <a:cubicBezTo>
                  <a:pt x="712" y="1109"/>
                  <a:pt x="709" y="1109"/>
                  <a:pt x="708" y="1108"/>
                </a:cubicBezTo>
                <a:cubicBezTo>
                  <a:pt x="708" y="1106"/>
                  <a:pt x="711" y="1106"/>
                  <a:pt x="710" y="1104"/>
                </a:cubicBezTo>
                <a:cubicBezTo>
                  <a:pt x="710" y="1104"/>
                  <a:pt x="709" y="1103"/>
                  <a:pt x="708" y="1102"/>
                </a:cubicBezTo>
                <a:cubicBezTo>
                  <a:pt x="708" y="1100"/>
                  <a:pt x="707" y="1097"/>
                  <a:pt x="705" y="1096"/>
                </a:cubicBezTo>
                <a:cubicBezTo>
                  <a:pt x="704" y="1094"/>
                  <a:pt x="707" y="1093"/>
                  <a:pt x="707" y="1091"/>
                </a:cubicBezTo>
                <a:cubicBezTo>
                  <a:pt x="706" y="1090"/>
                  <a:pt x="703" y="1088"/>
                  <a:pt x="703" y="1089"/>
                </a:cubicBezTo>
                <a:cubicBezTo>
                  <a:pt x="703" y="1088"/>
                  <a:pt x="710" y="1085"/>
                  <a:pt x="705" y="1083"/>
                </a:cubicBezTo>
                <a:cubicBezTo>
                  <a:pt x="705" y="1082"/>
                  <a:pt x="707" y="1082"/>
                  <a:pt x="708" y="1082"/>
                </a:cubicBezTo>
                <a:cubicBezTo>
                  <a:pt x="708" y="1077"/>
                  <a:pt x="708" y="1073"/>
                  <a:pt x="708" y="1068"/>
                </a:cubicBezTo>
                <a:cubicBezTo>
                  <a:pt x="707" y="1067"/>
                  <a:pt x="705" y="1066"/>
                  <a:pt x="703" y="1065"/>
                </a:cubicBezTo>
                <a:cubicBezTo>
                  <a:pt x="705" y="1059"/>
                  <a:pt x="709" y="1054"/>
                  <a:pt x="707" y="1048"/>
                </a:cubicBezTo>
                <a:cubicBezTo>
                  <a:pt x="712" y="1050"/>
                  <a:pt x="711" y="1045"/>
                  <a:pt x="716" y="1046"/>
                </a:cubicBezTo>
                <a:cubicBezTo>
                  <a:pt x="716" y="1041"/>
                  <a:pt x="716" y="1035"/>
                  <a:pt x="716" y="1029"/>
                </a:cubicBezTo>
                <a:cubicBezTo>
                  <a:pt x="725" y="1030"/>
                  <a:pt x="721" y="1017"/>
                  <a:pt x="725" y="1013"/>
                </a:cubicBezTo>
                <a:cubicBezTo>
                  <a:pt x="724" y="1014"/>
                  <a:pt x="722" y="1015"/>
                  <a:pt x="721" y="1013"/>
                </a:cubicBezTo>
                <a:cubicBezTo>
                  <a:pt x="718" y="1014"/>
                  <a:pt x="716" y="1018"/>
                  <a:pt x="716" y="1024"/>
                </a:cubicBezTo>
                <a:cubicBezTo>
                  <a:pt x="713" y="1022"/>
                  <a:pt x="710" y="1021"/>
                  <a:pt x="710" y="1016"/>
                </a:cubicBezTo>
                <a:cubicBezTo>
                  <a:pt x="707" y="1014"/>
                  <a:pt x="716" y="1010"/>
                  <a:pt x="714" y="1009"/>
                </a:cubicBezTo>
                <a:cubicBezTo>
                  <a:pt x="710" y="1006"/>
                  <a:pt x="715" y="1010"/>
                  <a:pt x="718" y="1007"/>
                </a:cubicBezTo>
                <a:cubicBezTo>
                  <a:pt x="719" y="997"/>
                  <a:pt x="715" y="989"/>
                  <a:pt x="716" y="981"/>
                </a:cubicBezTo>
                <a:cubicBezTo>
                  <a:pt x="716" y="981"/>
                  <a:pt x="719" y="981"/>
                  <a:pt x="720" y="981"/>
                </a:cubicBezTo>
                <a:cubicBezTo>
                  <a:pt x="718" y="972"/>
                  <a:pt x="720" y="971"/>
                  <a:pt x="720" y="960"/>
                </a:cubicBezTo>
                <a:cubicBezTo>
                  <a:pt x="724" y="955"/>
                  <a:pt x="730" y="949"/>
                  <a:pt x="727" y="942"/>
                </a:cubicBezTo>
                <a:cubicBezTo>
                  <a:pt x="734" y="950"/>
                  <a:pt x="728" y="928"/>
                  <a:pt x="735" y="936"/>
                </a:cubicBezTo>
                <a:cubicBezTo>
                  <a:pt x="734" y="932"/>
                  <a:pt x="734" y="928"/>
                  <a:pt x="733" y="923"/>
                </a:cubicBezTo>
                <a:cubicBezTo>
                  <a:pt x="732" y="921"/>
                  <a:pt x="729" y="918"/>
                  <a:pt x="729" y="916"/>
                </a:cubicBezTo>
                <a:cubicBezTo>
                  <a:pt x="729" y="913"/>
                  <a:pt x="730" y="912"/>
                  <a:pt x="731" y="910"/>
                </a:cubicBezTo>
                <a:cubicBezTo>
                  <a:pt x="731" y="906"/>
                  <a:pt x="729" y="900"/>
                  <a:pt x="735" y="904"/>
                </a:cubicBezTo>
                <a:cubicBezTo>
                  <a:pt x="734" y="899"/>
                  <a:pt x="735" y="894"/>
                  <a:pt x="736" y="890"/>
                </a:cubicBezTo>
                <a:cubicBezTo>
                  <a:pt x="738" y="886"/>
                  <a:pt x="737" y="888"/>
                  <a:pt x="736" y="884"/>
                </a:cubicBezTo>
                <a:cubicBezTo>
                  <a:pt x="736" y="882"/>
                  <a:pt x="741" y="877"/>
                  <a:pt x="738" y="875"/>
                </a:cubicBezTo>
                <a:cubicBezTo>
                  <a:pt x="737" y="873"/>
                  <a:pt x="738" y="873"/>
                  <a:pt x="738" y="869"/>
                </a:cubicBezTo>
                <a:cubicBezTo>
                  <a:pt x="739" y="867"/>
                  <a:pt x="738" y="864"/>
                  <a:pt x="738" y="862"/>
                </a:cubicBezTo>
                <a:cubicBezTo>
                  <a:pt x="739" y="859"/>
                  <a:pt x="740" y="858"/>
                  <a:pt x="740" y="856"/>
                </a:cubicBezTo>
                <a:cubicBezTo>
                  <a:pt x="741" y="849"/>
                  <a:pt x="739" y="842"/>
                  <a:pt x="740" y="836"/>
                </a:cubicBezTo>
                <a:cubicBezTo>
                  <a:pt x="740" y="833"/>
                  <a:pt x="742" y="832"/>
                  <a:pt x="742" y="830"/>
                </a:cubicBezTo>
                <a:cubicBezTo>
                  <a:pt x="741" y="824"/>
                  <a:pt x="736" y="819"/>
                  <a:pt x="736" y="813"/>
                </a:cubicBezTo>
                <a:cubicBezTo>
                  <a:pt x="736" y="810"/>
                  <a:pt x="734" y="814"/>
                  <a:pt x="731" y="813"/>
                </a:cubicBezTo>
                <a:cubicBezTo>
                  <a:pt x="728" y="809"/>
                  <a:pt x="723" y="804"/>
                  <a:pt x="718" y="804"/>
                </a:cubicBezTo>
                <a:cubicBezTo>
                  <a:pt x="717" y="804"/>
                  <a:pt x="715" y="799"/>
                  <a:pt x="714" y="800"/>
                </a:cubicBezTo>
                <a:cubicBezTo>
                  <a:pt x="711" y="803"/>
                  <a:pt x="714" y="799"/>
                  <a:pt x="712" y="798"/>
                </a:cubicBezTo>
                <a:cubicBezTo>
                  <a:pt x="709" y="796"/>
                  <a:pt x="704" y="800"/>
                  <a:pt x="708" y="795"/>
                </a:cubicBezTo>
                <a:cubicBezTo>
                  <a:pt x="708" y="791"/>
                  <a:pt x="703" y="794"/>
                  <a:pt x="701" y="793"/>
                </a:cubicBezTo>
                <a:cubicBezTo>
                  <a:pt x="700" y="792"/>
                  <a:pt x="702" y="789"/>
                  <a:pt x="701" y="789"/>
                </a:cubicBezTo>
                <a:cubicBezTo>
                  <a:pt x="700" y="788"/>
                  <a:pt x="698" y="788"/>
                  <a:pt x="697" y="787"/>
                </a:cubicBezTo>
                <a:cubicBezTo>
                  <a:pt x="695" y="785"/>
                  <a:pt x="692" y="780"/>
                  <a:pt x="692" y="774"/>
                </a:cubicBezTo>
                <a:cubicBezTo>
                  <a:pt x="692" y="772"/>
                  <a:pt x="689" y="773"/>
                  <a:pt x="688" y="772"/>
                </a:cubicBezTo>
                <a:cubicBezTo>
                  <a:pt x="686" y="771"/>
                  <a:pt x="688" y="763"/>
                  <a:pt x="684" y="763"/>
                </a:cubicBezTo>
                <a:cubicBezTo>
                  <a:pt x="681" y="763"/>
                  <a:pt x="679" y="752"/>
                  <a:pt x="677" y="748"/>
                </a:cubicBezTo>
                <a:cubicBezTo>
                  <a:pt x="675" y="745"/>
                  <a:pt x="672" y="741"/>
                  <a:pt x="669" y="737"/>
                </a:cubicBezTo>
                <a:cubicBezTo>
                  <a:pt x="668" y="735"/>
                  <a:pt x="666" y="734"/>
                  <a:pt x="666" y="733"/>
                </a:cubicBezTo>
                <a:cubicBezTo>
                  <a:pt x="665" y="732"/>
                  <a:pt x="666" y="730"/>
                  <a:pt x="666" y="729"/>
                </a:cubicBezTo>
                <a:cubicBezTo>
                  <a:pt x="665" y="727"/>
                  <a:pt x="663" y="729"/>
                  <a:pt x="662" y="727"/>
                </a:cubicBezTo>
                <a:cubicBezTo>
                  <a:pt x="662" y="727"/>
                  <a:pt x="659" y="713"/>
                  <a:pt x="658" y="724"/>
                </a:cubicBezTo>
                <a:cubicBezTo>
                  <a:pt x="654" y="722"/>
                  <a:pt x="657" y="712"/>
                  <a:pt x="656" y="707"/>
                </a:cubicBezTo>
                <a:cubicBezTo>
                  <a:pt x="661" y="707"/>
                  <a:pt x="661" y="702"/>
                  <a:pt x="664" y="699"/>
                </a:cubicBezTo>
                <a:cubicBezTo>
                  <a:pt x="665" y="694"/>
                  <a:pt x="660" y="696"/>
                  <a:pt x="658" y="694"/>
                </a:cubicBezTo>
                <a:cubicBezTo>
                  <a:pt x="658" y="688"/>
                  <a:pt x="661" y="686"/>
                  <a:pt x="660" y="679"/>
                </a:cubicBezTo>
                <a:cubicBezTo>
                  <a:pt x="661" y="678"/>
                  <a:pt x="663" y="677"/>
                  <a:pt x="666" y="677"/>
                </a:cubicBezTo>
                <a:cubicBezTo>
                  <a:pt x="666" y="676"/>
                  <a:pt x="665" y="673"/>
                  <a:pt x="666" y="672"/>
                </a:cubicBezTo>
                <a:cubicBezTo>
                  <a:pt x="666" y="671"/>
                  <a:pt x="669" y="672"/>
                  <a:pt x="669" y="672"/>
                </a:cubicBezTo>
                <a:cubicBezTo>
                  <a:pt x="670" y="671"/>
                  <a:pt x="669" y="670"/>
                  <a:pt x="669" y="670"/>
                </a:cubicBezTo>
                <a:cubicBezTo>
                  <a:pt x="670" y="669"/>
                  <a:pt x="674" y="666"/>
                  <a:pt x="673" y="666"/>
                </a:cubicBezTo>
                <a:cubicBezTo>
                  <a:pt x="673" y="666"/>
                  <a:pt x="671" y="666"/>
                  <a:pt x="671" y="666"/>
                </a:cubicBezTo>
                <a:cubicBezTo>
                  <a:pt x="671" y="666"/>
                  <a:pt x="672" y="663"/>
                  <a:pt x="673" y="664"/>
                </a:cubicBezTo>
                <a:cubicBezTo>
                  <a:pt x="677" y="669"/>
                  <a:pt x="674" y="661"/>
                  <a:pt x="679" y="660"/>
                </a:cubicBezTo>
                <a:cubicBezTo>
                  <a:pt x="682" y="660"/>
                  <a:pt x="680" y="656"/>
                  <a:pt x="682" y="653"/>
                </a:cubicBezTo>
                <a:cubicBezTo>
                  <a:pt x="682" y="653"/>
                  <a:pt x="691" y="646"/>
                  <a:pt x="686" y="642"/>
                </a:cubicBezTo>
                <a:cubicBezTo>
                  <a:pt x="684" y="639"/>
                  <a:pt x="686" y="641"/>
                  <a:pt x="686" y="638"/>
                </a:cubicBezTo>
                <a:cubicBezTo>
                  <a:pt x="686" y="634"/>
                  <a:pt x="682" y="620"/>
                  <a:pt x="684" y="616"/>
                </a:cubicBezTo>
                <a:cubicBezTo>
                  <a:pt x="675" y="617"/>
                  <a:pt x="675" y="609"/>
                  <a:pt x="666" y="612"/>
                </a:cubicBezTo>
                <a:cubicBezTo>
                  <a:pt x="663" y="613"/>
                  <a:pt x="666" y="615"/>
                  <a:pt x="664" y="619"/>
                </a:cubicBezTo>
                <a:cubicBezTo>
                  <a:pt x="654" y="620"/>
                  <a:pt x="650" y="614"/>
                  <a:pt x="641" y="614"/>
                </a:cubicBezTo>
                <a:cubicBezTo>
                  <a:pt x="641" y="610"/>
                  <a:pt x="636" y="611"/>
                  <a:pt x="638" y="606"/>
                </a:cubicBezTo>
                <a:cubicBezTo>
                  <a:pt x="635" y="605"/>
                  <a:pt x="632" y="606"/>
                  <a:pt x="630" y="604"/>
                </a:cubicBezTo>
                <a:cubicBezTo>
                  <a:pt x="630" y="604"/>
                  <a:pt x="631" y="601"/>
                  <a:pt x="630" y="601"/>
                </a:cubicBezTo>
                <a:cubicBezTo>
                  <a:pt x="630" y="600"/>
                  <a:pt x="627" y="601"/>
                  <a:pt x="626" y="601"/>
                </a:cubicBezTo>
                <a:cubicBezTo>
                  <a:pt x="625" y="599"/>
                  <a:pt x="626" y="595"/>
                  <a:pt x="623" y="595"/>
                </a:cubicBezTo>
                <a:cubicBezTo>
                  <a:pt x="623" y="590"/>
                  <a:pt x="626" y="591"/>
                  <a:pt x="623" y="588"/>
                </a:cubicBezTo>
                <a:cubicBezTo>
                  <a:pt x="622" y="586"/>
                  <a:pt x="621" y="587"/>
                  <a:pt x="621" y="588"/>
                </a:cubicBezTo>
                <a:cubicBezTo>
                  <a:pt x="618" y="586"/>
                  <a:pt x="617" y="582"/>
                  <a:pt x="612" y="582"/>
                </a:cubicBezTo>
                <a:cubicBezTo>
                  <a:pt x="614" y="576"/>
                  <a:pt x="605" y="581"/>
                  <a:pt x="608" y="575"/>
                </a:cubicBezTo>
                <a:cubicBezTo>
                  <a:pt x="606" y="574"/>
                  <a:pt x="596" y="574"/>
                  <a:pt x="598" y="575"/>
                </a:cubicBezTo>
                <a:cubicBezTo>
                  <a:pt x="596" y="574"/>
                  <a:pt x="598" y="572"/>
                  <a:pt x="597" y="571"/>
                </a:cubicBezTo>
                <a:cubicBezTo>
                  <a:pt x="596" y="570"/>
                  <a:pt x="594" y="571"/>
                  <a:pt x="593" y="571"/>
                </a:cubicBezTo>
                <a:cubicBezTo>
                  <a:pt x="591" y="570"/>
                  <a:pt x="587" y="568"/>
                  <a:pt x="582" y="569"/>
                </a:cubicBezTo>
                <a:cubicBezTo>
                  <a:pt x="584" y="562"/>
                  <a:pt x="578" y="566"/>
                  <a:pt x="574" y="563"/>
                </a:cubicBezTo>
                <a:cubicBezTo>
                  <a:pt x="574" y="563"/>
                  <a:pt x="575" y="560"/>
                  <a:pt x="574" y="560"/>
                </a:cubicBezTo>
                <a:cubicBezTo>
                  <a:pt x="574" y="559"/>
                  <a:pt x="571" y="560"/>
                  <a:pt x="571" y="560"/>
                </a:cubicBezTo>
                <a:cubicBezTo>
                  <a:pt x="570" y="559"/>
                  <a:pt x="571" y="557"/>
                  <a:pt x="571" y="556"/>
                </a:cubicBezTo>
                <a:cubicBezTo>
                  <a:pt x="570" y="555"/>
                  <a:pt x="567" y="556"/>
                  <a:pt x="567" y="556"/>
                </a:cubicBezTo>
                <a:cubicBezTo>
                  <a:pt x="566" y="555"/>
                  <a:pt x="567" y="553"/>
                  <a:pt x="567" y="552"/>
                </a:cubicBezTo>
                <a:cubicBezTo>
                  <a:pt x="565" y="551"/>
                  <a:pt x="565" y="554"/>
                  <a:pt x="565" y="554"/>
                </a:cubicBezTo>
                <a:cubicBezTo>
                  <a:pt x="564" y="554"/>
                  <a:pt x="560" y="552"/>
                  <a:pt x="559" y="550"/>
                </a:cubicBezTo>
                <a:cubicBezTo>
                  <a:pt x="557" y="553"/>
                  <a:pt x="556" y="550"/>
                  <a:pt x="554" y="550"/>
                </a:cubicBezTo>
                <a:cubicBezTo>
                  <a:pt x="551" y="551"/>
                  <a:pt x="548" y="554"/>
                  <a:pt x="544" y="554"/>
                </a:cubicBezTo>
                <a:cubicBezTo>
                  <a:pt x="540" y="554"/>
                  <a:pt x="540" y="552"/>
                  <a:pt x="537" y="552"/>
                </a:cubicBezTo>
                <a:cubicBezTo>
                  <a:pt x="532" y="552"/>
                  <a:pt x="534" y="555"/>
                  <a:pt x="530" y="552"/>
                </a:cubicBezTo>
                <a:cubicBezTo>
                  <a:pt x="527" y="551"/>
                  <a:pt x="525" y="552"/>
                  <a:pt x="520" y="550"/>
                </a:cubicBezTo>
                <a:cubicBezTo>
                  <a:pt x="519" y="550"/>
                  <a:pt x="519" y="547"/>
                  <a:pt x="518" y="547"/>
                </a:cubicBezTo>
                <a:cubicBezTo>
                  <a:pt x="517" y="546"/>
                  <a:pt x="516" y="547"/>
                  <a:pt x="515" y="547"/>
                </a:cubicBezTo>
                <a:cubicBezTo>
                  <a:pt x="512" y="546"/>
                  <a:pt x="504" y="545"/>
                  <a:pt x="509" y="541"/>
                </a:cubicBezTo>
                <a:cubicBezTo>
                  <a:pt x="504" y="541"/>
                  <a:pt x="503" y="537"/>
                  <a:pt x="498" y="537"/>
                </a:cubicBezTo>
                <a:cubicBezTo>
                  <a:pt x="497" y="536"/>
                  <a:pt x="496" y="534"/>
                  <a:pt x="496" y="532"/>
                </a:cubicBezTo>
                <a:cubicBezTo>
                  <a:pt x="488" y="531"/>
                  <a:pt x="486" y="525"/>
                  <a:pt x="477" y="524"/>
                </a:cubicBezTo>
                <a:cubicBezTo>
                  <a:pt x="476" y="518"/>
                  <a:pt x="472" y="515"/>
                  <a:pt x="474" y="506"/>
                </a:cubicBezTo>
                <a:cubicBezTo>
                  <a:pt x="473" y="498"/>
                  <a:pt x="463" y="502"/>
                  <a:pt x="468" y="494"/>
                </a:cubicBezTo>
                <a:cubicBezTo>
                  <a:pt x="466" y="494"/>
                  <a:pt x="465" y="495"/>
                  <a:pt x="464" y="496"/>
                </a:cubicBezTo>
                <a:cubicBezTo>
                  <a:pt x="462" y="496"/>
                  <a:pt x="463" y="494"/>
                  <a:pt x="462" y="493"/>
                </a:cubicBezTo>
                <a:cubicBezTo>
                  <a:pt x="461" y="491"/>
                  <a:pt x="457" y="491"/>
                  <a:pt x="457" y="487"/>
                </a:cubicBezTo>
                <a:cubicBezTo>
                  <a:pt x="457" y="485"/>
                  <a:pt x="453" y="485"/>
                  <a:pt x="451" y="485"/>
                </a:cubicBezTo>
                <a:cubicBezTo>
                  <a:pt x="451" y="484"/>
                  <a:pt x="454" y="483"/>
                  <a:pt x="453" y="481"/>
                </a:cubicBezTo>
                <a:cubicBezTo>
                  <a:pt x="453" y="481"/>
                  <a:pt x="451" y="478"/>
                  <a:pt x="451" y="478"/>
                </a:cubicBezTo>
                <a:cubicBezTo>
                  <a:pt x="450" y="477"/>
                  <a:pt x="448" y="478"/>
                  <a:pt x="448" y="478"/>
                </a:cubicBezTo>
                <a:cubicBezTo>
                  <a:pt x="446" y="476"/>
                  <a:pt x="447" y="473"/>
                  <a:pt x="446" y="472"/>
                </a:cubicBezTo>
                <a:cubicBezTo>
                  <a:pt x="441" y="468"/>
                  <a:pt x="436" y="467"/>
                  <a:pt x="434" y="459"/>
                </a:cubicBezTo>
                <a:cubicBezTo>
                  <a:pt x="431" y="456"/>
                  <a:pt x="431" y="460"/>
                  <a:pt x="427" y="457"/>
                </a:cubicBezTo>
                <a:cubicBezTo>
                  <a:pt x="428" y="453"/>
                  <a:pt x="424" y="453"/>
                  <a:pt x="423" y="452"/>
                </a:cubicBezTo>
                <a:cubicBezTo>
                  <a:pt x="422" y="449"/>
                  <a:pt x="424" y="442"/>
                  <a:pt x="418" y="442"/>
                </a:cubicBezTo>
                <a:cubicBezTo>
                  <a:pt x="419" y="433"/>
                  <a:pt x="414" y="429"/>
                  <a:pt x="408" y="427"/>
                </a:cubicBezTo>
                <a:cubicBezTo>
                  <a:pt x="407" y="429"/>
                  <a:pt x="406" y="431"/>
                  <a:pt x="405" y="433"/>
                </a:cubicBezTo>
                <a:cubicBezTo>
                  <a:pt x="403" y="437"/>
                  <a:pt x="409" y="438"/>
                  <a:pt x="410" y="440"/>
                </a:cubicBezTo>
                <a:cubicBezTo>
                  <a:pt x="411" y="441"/>
                  <a:pt x="410" y="444"/>
                  <a:pt x="410" y="444"/>
                </a:cubicBezTo>
                <a:cubicBezTo>
                  <a:pt x="410" y="444"/>
                  <a:pt x="412" y="444"/>
                  <a:pt x="412" y="444"/>
                </a:cubicBezTo>
                <a:cubicBezTo>
                  <a:pt x="413" y="447"/>
                  <a:pt x="410" y="451"/>
                  <a:pt x="414" y="452"/>
                </a:cubicBezTo>
                <a:cubicBezTo>
                  <a:pt x="417" y="452"/>
                  <a:pt x="415" y="457"/>
                  <a:pt x="418" y="461"/>
                </a:cubicBezTo>
                <a:cubicBezTo>
                  <a:pt x="418" y="462"/>
                  <a:pt x="419" y="461"/>
                  <a:pt x="420" y="463"/>
                </a:cubicBezTo>
                <a:cubicBezTo>
                  <a:pt x="420" y="466"/>
                  <a:pt x="425" y="465"/>
                  <a:pt x="423" y="472"/>
                </a:cubicBezTo>
                <a:cubicBezTo>
                  <a:pt x="424" y="474"/>
                  <a:pt x="427" y="474"/>
                  <a:pt x="429" y="474"/>
                </a:cubicBezTo>
                <a:cubicBezTo>
                  <a:pt x="427" y="476"/>
                  <a:pt x="431" y="477"/>
                  <a:pt x="431" y="478"/>
                </a:cubicBezTo>
                <a:cubicBezTo>
                  <a:pt x="431" y="479"/>
                  <a:pt x="429" y="482"/>
                  <a:pt x="429" y="481"/>
                </a:cubicBezTo>
                <a:cubicBezTo>
                  <a:pt x="430" y="484"/>
                  <a:pt x="435" y="483"/>
                  <a:pt x="433" y="489"/>
                </a:cubicBezTo>
                <a:cubicBezTo>
                  <a:pt x="430" y="487"/>
                  <a:pt x="429" y="484"/>
                  <a:pt x="423" y="485"/>
                </a:cubicBezTo>
                <a:cubicBezTo>
                  <a:pt x="426" y="478"/>
                  <a:pt x="419" y="479"/>
                  <a:pt x="420" y="474"/>
                </a:cubicBezTo>
                <a:cubicBezTo>
                  <a:pt x="419" y="471"/>
                  <a:pt x="416" y="470"/>
                  <a:pt x="414" y="468"/>
                </a:cubicBezTo>
                <a:cubicBezTo>
                  <a:pt x="412" y="467"/>
                  <a:pt x="411" y="465"/>
                  <a:pt x="410" y="463"/>
                </a:cubicBezTo>
                <a:cubicBezTo>
                  <a:pt x="407" y="462"/>
                  <a:pt x="404" y="462"/>
                  <a:pt x="403" y="459"/>
                </a:cubicBezTo>
                <a:cubicBezTo>
                  <a:pt x="403" y="454"/>
                  <a:pt x="404" y="457"/>
                  <a:pt x="406" y="457"/>
                </a:cubicBezTo>
                <a:cubicBezTo>
                  <a:pt x="408" y="449"/>
                  <a:pt x="400" y="451"/>
                  <a:pt x="401" y="444"/>
                </a:cubicBezTo>
                <a:cubicBezTo>
                  <a:pt x="397" y="443"/>
                  <a:pt x="396" y="440"/>
                  <a:pt x="392" y="440"/>
                </a:cubicBezTo>
                <a:cubicBezTo>
                  <a:pt x="392" y="436"/>
                  <a:pt x="395" y="436"/>
                  <a:pt x="392" y="431"/>
                </a:cubicBezTo>
                <a:cubicBezTo>
                  <a:pt x="391" y="430"/>
                  <a:pt x="390" y="429"/>
                  <a:pt x="390" y="429"/>
                </a:cubicBezTo>
                <a:cubicBezTo>
                  <a:pt x="388" y="425"/>
                  <a:pt x="389" y="419"/>
                  <a:pt x="380" y="420"/>
                </a:cubicBezTo>
                <a:cubicBezTo>
                  <a:pt x="382" y="418"/>
                  <a:pt x="382" y="417"/>
                  <a:pt x="380" y="414"/>
                </a:cubicBezTo>
                <a:cubicBezTo>
                  <a:pt x="380" y="414"/>
                  <a:pt x="379" y="411"/>
                  <a:pt x="379" y="411"/>
                </a:cubicBezTo>
                <a:cubicBezTo>
                  <a:pt x="378" y="410"/>
                  <a:pt x="374" y="411"/>
                  <a:pt x="373" y="411"/>
                </a:cubicBezTo>
                <a:cubicBezTo>
                  <a:pt x="372" y="409"/>
                  <a:pt x="377" y="409"/>
                  <a:pt x="377" y="409"/>
                </a:cubicBezTo>
                <a:cubicBezTo>
                  <a:pt x="376" y="405"/>
                  <a:pt x="365" y="403"/>
                  <a:pt x="360" y="401"/>
                </a:cubicBezTo>
                <a:cubicBezTo>
                  <a:pt x="359" y="400"/>
                  <a:pt x="359" y="399"/>
                  <a:pt x="358" y="398"/>
                </a:cubicBezTo>
                <a:cubicBezTo>
                  <a:pt x="357" y="395"/>
                  <a:pt x="356" y="394"/>
                  <a:pt x="354" y="392"/>
                </a:cubicBezTo>
                <a:cubicBezTo>
                  <a:pt x="353" y="390"/>
                  <a:pt x="353" y="385"/>
                  <a:pt x="351" y="381"/>
                </a:cubicBezTo>
                <a:cubicBezTo>
                  <a:pt x="350" y="380"/>
                  <a:pt x="347" y="380"/>
                  <a:pt x="347" y="379"/>
                </a:cubicBezTo>
                <a:cubicBezTo>
                  <a:pt x="346" y="376"/>
                  <a:pt x="348" y="372"/>
                  <a:pt x="343" y="373"/>
                </a:cubicBezTo>
                <a:cubicBezTo>
                  <a:pt x="344" y="366"/>
                  <a:pt x="340" y="362"/>
                  <a:pt x="336" y="357"/>
                </a:cubicBezTo>
                <a:cubicBezTo>
                  <a:pt x="334" y="354"/>
                  <a:pt x="334" y="349"/>
                  <a:pt x="330" y="351"/>
                </a:cubicBezTo>
                <a:cubicBezTo>
                  <a:pt x="333" y="329"/>
                  <a:pt x="329" y="316"/>
                  <a:pt x="330" y="289"/>
                </a:cubicBezTo>
                <a:cubicBezTo>
                  <a:pt x="330" y="288"/>
                  <a:pt x="328" y="288"/>
                  <a:pt x="328" y="286"/>
                </a:cubicBezTo>
                <a:cubicBezTo>
                  <a:pt x="327" y="285"/>
                  <a:pt x="326" y="283"/>
                  <a:pt x="324" y="282"/>
                </a:cubicBezTo>
                <a:cubicBezTo>
                  <a:pt x="324" y="281"/>
                  <a:pt x="323" y="280"/>
                  <a:pt x="321" y="280"/>
                </a:cubicBezTo>
                <a:cubicBezTo>
                  <a:pt x="320" y="271"/>
                  <a:pt x="312" y="266"/>
                  <a:pt x="306" y="260"/>
                </a:cubicBezTo>
                <a:cubicBezTo>
                  <a:pt x="305" y="259"/>
                  <a:pt x="304" y="258"/>
                  <a:pt x="304" y="256"/>
                </a:cubicBezTo>
                <a:cubicBezTo>
                  <a:pt x="305" y="257"/>
                  <a:pt x="309" y="259"/>
                  <a:pt x="310" y="256"/>
                </a:cubicBezTo>
                <a:cubicBezTo>
                  <a:pt x="313" y="256"/>
                  <a:pt x="312" y="261"/>
                  <a:pt x="317" y="260"/>
                </a:cubicBezTo>
                <a:cubicBezTo>
                  <a:pt x="318" y="261"/>
                  <a:pt x="319" y="264"/>
                  <a:pt x="319" y="267"/>
                </a:cubicBezTo>
                <a:cubicBezTo>
                  <a:pt x="328" y="266"/>
                  <a:pt x="330" y="272"/>
                  <a:pt x="336" y="274"/>
                </a:cubicBezTo>
                <a:cubicBezTo>
                  <a:pt x="335" y="281"/>
                  <a:pt x="339" y="283"/>
                  <a:pt x="341" y="286"/>
                </a:cubicBezTo>
                <a:cubicBezTo>
                  <a:pt x="343" y="285"/>
                  <a:pt x="344" y="282"/>
                  <a:pt x="343" y="280"/>
                </a:cubicBezTo>
                <a:cubicBezTo>
                  <a:pt x="343" y="278"/>
                  <a:pt x="340" y="278"/>
                  <a:pt x="339" y="276"/>
                </a:cubicBezTo>
                <a:cubicBezTo>
                  <a:pt x="338" y="273"/>
                  <a:pt x="338" y="271"/>
                  <a:pt x="338" y="269"/>
                </a:cubicBezTo>
                <a:cubicBezTo>
                  <a:pt x="337" y="268"/>
                  <a:pt x="336" y="267"/>
                  <a:pt x="336" y="267"/>
                </a:cubicBezTo>
                <a:cubicBezTo>
                  <a:pt x="335" y="266"/>
                  <a:pt x="337" y="264"/>
                  <a:pt x="338" y="265"/>
                </a:cubicBezTo>
                <a:cubicBezTo>
                  <a:pt x="335" y="261"/>
                  <a:pt x="331" y="262"/>
                  <a:pt x="332" y="258"/>
                </a:cubicBezTo>
                <a:cubicBezTo>
                  <a:pt x="323" y="259"/>
                  <a:pt x="322" y="252"/>
                  <a:pt x="313" y="252"/>
                </a:cubicBezTo>
                <a:cubicBezTo>
                  <a:pt x="316" y="246"/>
                  <a:pt x="307" y="251"/>
                  <a:pt x="310" y="245"/>
                </a:cubicBezTo>
                <a:cubicBezTo>
                  <a:pt x="308" y="243"/>
                  <a:pt x="305" y="245"/>
                  <a:pt x="302" y="241"/>
                </a:cubicBezTo>
                <a:cubicBezTo>
                  <a:pt x="302" y="239"/>
                  <a:pt x="304" y="239"/>
                  <a:pt x="306" y="239"/>
                </a:cubicBezTo>
                <a:cubicBezTo>
                  <a:pt x="308" y="234"/>
                  <a:pt x="299" y="237"/>
                  <a:pt x="300" y="237"/>
                </a:cubicBezTo>
                <a:cubicBezTo>
                  <a:pt x="298" y="236"/>
                  <a:pt x="300" y="234"/>
                  <a:pt x="298" y="233"/>
                </a:cubicBezTo>
                <a:cubicBezTo>
                  <a:pt x="298" y="233"/>
                  <a:pt x="295" y="234"/>
                  <a:pt x="295" y="233"/>
                </a:cubicBezTo>
                <a:cubicBezTo>
                  <a:pt x="294" y="232"/>
                  <a:pt x="297" y="231"/>
                  <a:pt x="297" y="230"/>
                </a:cubicBezTo>
                <a:cubicBezTo>
                  <a:pt x="296" y="227"/>
                  <a:pt x="294" y="230"/>
                  <a:pt x="291" y="230"/>
                </a:cubicBezTo>
                <a:cubicBezTo>
                  <a:pt x="287" y="227"/>
                  <a:pt x="289" y="223"/>
                  <a:pt x="287" y="220"/>
                </a:cubicBezTo>
                <a:cubicBezTo>
                  <a:pt x="286" y="219"/>
                  <a:pt x="284" y="218"/>
                  <a:pt x="282" y="219"/>
                </a:cubicBezTo>
                <a:cubicBezTo>
                  <a:pt x="288" y="208"/>
                  <a:pt x="267" y="215"/>
                  <a:pt x="269" y="204"/>
                </a:cubicBezTo>
                <a:cubicBezTo>
                  <a:pt x="270" y="204"/>
                  <a:pt x="272" y="204"/>
                  <a:pt x="274" y="204"/>
                </a:cubicBezTo>
                <a:cubicBezTo>
                  <a:pt x="275" y="199"/>
                  <a:pt x="266" y="205"/>
                  <a:pt x="269" y="198"/>
                </a:cubicBezTo>
                <a:cubicBezTo>
                  <a:pt x="265" y="198"/>
                  <a:pt x="261" y="198"/>
                  <a:pt x="257" y="198"/>
                </a:cubicBezTo>
                <a:cubicBezTo>
                  <a:pt x="262" y="195"/>
                  <a:pt x="255" y="194"/>
                  <a:pt x="259" y="192"/>
                </a:cubicBezTo>
                <a:cubicBezTo>
                  <a:pt x="260" y="189"/>
                  <a:pt x="254" y="189"/>
                  <a:pt x="255" y="191"/>
                </a:cubicBezTo>
                <a:cubicBezTo>
                  <a:pt x="252" y="187"/>
                  <a:pt x="255" y="186"/>
                  <a:pt x="252" y="181"/>
                </a:cubicBezTo>
                <a:cubicBezTo>
                  <a:pt x="248" y="181"/>
                  <a:pt x="244" y="181"/>
                  <a:pt x="241" y="181"/>
                </a:cubicBezTo>
                <a:cubicBezTo>
                  <a:pt x="242" y="179"/>
                  <a:pt x="243" y="177"/>
                  <a:pt x="244" y="174"/>
                </a:cubicBezTo>
                <a:cubicBezTo>
                  <a:pt x="243" y="170"/>
                  <a:pt x="239" y="173"/>
                  <a:pt x="242" y="168"/>
                </a:cubicBezTo>
                <a:cubicBezTo>
                  <a:pt x="236" y="169"/>
                  <a:pt x="232" y="171"/>
                  <a:pt x="224" y="170"/>
                </a:cubicBezTo>
                <a:cubicBezTo>
                  <a:pt x="224" y="165"/>
                  <a:pt x="219" y="163"/>
                  <a:pt x="214" y="161"/>
                </a:cubicBezTo>
                <a:cubicBezTo>
                  <a:pt x="213" y="160"/>
                  <a:pt x="210" y="160"/>
                  <a:pt x="209" y="159"/>
                </a:cubicBezTo>
                <a:cubicBezTo>
                  <a:pt x="208" y="159"/>
                  <a:pt x="209" y="156"/>
                  <a:pt x="209" y="155"/>
                </a:cubicBezTo>
                <a:cubicBezTo>
                  <a:pt x="208" y="154"/>
                  <a:pt x="204" y="156"/>
                  <a:pt x="205" y="153"/>
                </a:cubicBezTo>
                <a:cubicBezTo>
                  <a:pt x="199" y="151"/>
                  <a:pt x="186" y="157"/>
                  <a:pt x="183" y="153"/>
                </a:cubicBezTo>
                <a:cubicBezTo>
                  <a:pt x="183" y="153"/>
                  <a:pt x="183" y="151"/>
                  <a:pt x="183" y="151"/>
                </a:cubicBezTo>
                <a:cubicBezTo>
                  <a:pt x="181" y="151"/>
                  <a:pt x="179" y="153"/>
                  <a:pt x="179" y="153"/>
                </a:cubicBezTo>
                <a:cubicBezTo>
                  <a:pt x="177" y="153"/>
                  <a:pt x="177" y="147"/>
                  <a:pt x="170" y="150"/>
                </a:cubicBezTo>
                <a:cubicBezTo>
                  <a:pt x="170" y="145"/>
                  <a:pt x="161" y="147"/>
                  <a:pt x="166" y="142"/>
                </a:cubicBezTo>
                <a:cubicBezTo>
                  <a:pt x="165" y="142"/>
                  <a:pt x="164" y="144"/>
                  <a:pt x="162" y="144"/>
                </a:cubicBezTo>
                <a:cubicBezTo>
                  <a:pt x="161" y="144"/>
                  <a:pt x="160" y="142"/>
                  <a:pt x="160" y="142"/>
                </a:cubicBezTo>
                <a:cubicBezTo>
                  <a:pt x="157" y="143"/>
                  <a:pt x="154" y="147"/>
                  <a:pt x="151" y="144"/>
                </a:cubicBezTo>
                <a:cubicBezTo>
                  <a:pt x="147" y="144"/>
                  <a:pt x="150" y="151"/>
                  <a:pt x="149" y="153"/>
                </a:cubicBezTo>
                <a:cubicBezTo>
                  <a:pt x="148" y="153"/>
                  <a:pt x="146" y="151"/>
                  <a:pt x="144" y="151"/>
                </a:cubicBezTo>
                <a:cubicBezTo>
                  <a:pt x="141" y="152"/>
                  <a:pt x="143" y="155"/>
                  <a:pt x="142" y="155"/>
                </a:cubicBezTo>
                <a:cubicBezTo>
                  <a:pt x="140" y="156"/>
                  <a:pt x="133" y="155"/>
                  <a:pt x="131" y="157"/>
                </a:cubicBezTo>
                <a:cubicBezTo>
                  <a:pt x="129" y="158"/>
                  <a:pt x="129" y="160"/>
                  <a:pt x="127" y="161"/>
                </a:cubicBezTo>
                <a:cubicBezTo>
                  <a:pt x="124" y="161"/>
                  <a:pt x="123" y="159"/>
                  <a:pt x="119" y="159"/>
                </a:cubicBezTo>
                <a:cubicBezTo>
                  <a:pt x="122" y="156"/>
                  <a:pt x="127" y="155"/>
                  <a:pt x="125" y="148"/>
                </a:cubicBezTo>
                <a:cubicBezTo>
                  <a:pt x="128" y="148"/>
                  <a:pt x="129" y="146"/>
                  <a:pt x="129" y="144"/>
                </a:cubicBezTo>
                <a:cubicBezTo>
                  <a:pt x="128" y="142"/>
                  <a:pt x="125" y="142"/>
                  <a:pt x="123" y="142"/>
                </a:cubicBezTo>
                <a:cubicBezTo>
                  <a:pt x="121" y="144"/>
                  <a:pt x="121" y="147"/>
                  <a:pt x="118" y="150"/>
                </a:cubicBezTo>
                <a:cubicBezTo>
                  <a:pt x="116" y="151"/>
                  <a:pt x="116" y="153"/>
                  <a:pt x="114" y="153"/>
                </a:cubicBezTo>
                <a:cubicBezTo>
                  <a:pt x="112" y="153"/>
                  <a:pt x="112" y="158"/>
                  <a:pt x="108" y="157"/>
                </a:cubicBezTo>
                <a:cubicBezTo>
                  <a:pt x="109" y="160"/>
                  <a:pt x="107" y="161"/>
                  <a:pt x="105" y="161"/>
                </a:cubicBezTo>
                <a:cubicBezTo>
                  <a:pt x="105" y="163"/>
                  <a:pt x="105" y="166"/>
                  <a:pt x="105" y="168"/>
                </a:cubicBezTo>
                <a:cubicBezTo>
                  <a:pt x="99" y="170"/>
                  <a:pt x="98" y="176"/>
                  <a:pt x="93" y="179"/>
                </a:cubicBezTo>
                <a:cubicBezTo>
                  <a:pt x="93" y="180"/>
                  <a:pt x="90" y="179"/>
                  <a:pt x="90" y="179"/>
                </a:cubicBezTo>
                <a:cubicBezTo>
                  <a:pt x="89" y="180"/>
                  <a:pt x="90" y="183"/>
                  <a:pt x="90" y="183"/>
                </a:cubicBezTo>
                <a:cubicBezTo>
                  <a:pt x="89" y="183"/>
                  <a:pt x="82" y="183"/>
                  <a:pt x="84" y="185"/>
                </a:cubicBezTo>
                <a:cubicBezTo>
                  <a:pt x="88" y="188"/>
                  <a:pt x="79" y="187"/>
                  <a:pt x="77" y="191"/>
                </a:cubicBezTo>
                <a:cubicBezTo>
                  <a:pt x="76" y="191"/>
                  <a:pt x="74" y="197"/>
                  <a:pt x="73" y="196"/>
                </a:cubicBezTo>
                <a:cubicBezTo>
                  <a:pt x="71" y="194"/>
                  <a:pt x="72" y="195"/>
                  <a:pt x="71" y="198"/>
                </a:cubicBezTo>
                <a:cubicBezTo>
                  <a:pt x="68" y="198"/>
                  <a:pt x="66" y="198"/>
                  <a:pt x="64" y="198"/>
                </a:cubicBezTo>
                <a:cubicBezTo>
                  <a:pt x="60" y="200"/>
                  <a:pt x="67" y="201"/>
                  <a:pt x="58" y="202"/>
                </a:cubicBezTo>
                <a:cubicBezTo>
                  <a:pt x="54" y="202"/>
                  <a:pt x="51" y="202"/>
                  <a:pt x="47" y="204"/>
                </a:cubicBezTo>
                <a:cubicBezTo>
                  <a:pt x="44" y="205"/>
                  <a:pt x="44" y="210"/>
                  <a:pt x="39" y="207"/>
                </a:cubicBezTo>
                <a:cubicBezTo>
                  <a:pt x="39" y="202"/>
                  <a:pt x="45" y="204"/>
                  <a:pt x="49" y="202"/>
                </a:cubicBezTo>
                <a:cubicBezTo>
                  <a:pt x="50" y="201"/>
                  <a:pt x="50" y="202"/>
                  <a:pt x="50" y="200"/>
                </a:cubicBezTo>
                <a:cubicBezTo>
                  <a:pt x="51" y="197"/>
                  <a:pt x="55" y="198"/>
                  <a:pt x="58" y="198"/>
                </a:cubicBezTo>
                <a:cubicBezTo>
                  <a:pt x="61" y="198"/>
                  <a:pt x="59" y="194"/>
                  <a:pt x="60" y="192"/>
                </a:cubicBezTo>
                <a:cubicBezTo>
                  <a:pt x="61" y="191"/>
                  <a:pt x="62" y="196"/>
                  <a:pt x="65" y="191"/>
                </a:cubicBezTo>
                <a:cubicBezTo>
                  <a:pt x="66" y="190"/>
                  <a:pt x="67" y="191"/>
                  <a:pt x="67" y="189"/>
                </a:cubicBezTo>
                <a:cubicBezTo>
                  <a:pt x="67" y="186"/>
                  <a:pt x="72" y="187"/>
                  <a:pt x="75" y="185"/>
                </a:cubicBezTo>
                <a:cubicBezTo>
                  <a:pt x="75" y="182"/>
                  <a:pt x="75" y="179"/>
                  <a:pt x="75" y="176"/>
                </a:cubicBezTo>
                <a:cubicBezTo>
                  <a:pt x="81" y="182"/>
                  <a:pt x="75" y="170"/>
                  <a:pt x="82" y="172"/>
                </a:cubicBezTo>
                <a:cubicBezTo>
                  <a:pt x="83" y="167"/>
                  <a:pt x="74" y="173"/>
                  <a:pt x="77" y="166"/>
                </a:cubicBezTo>
                <a:cubicBezTo>
                  <a:pt x="75" y="171"/>
                  <a:pt x="63" y="165"/>
                  <a:pt x="62" y="170"/>
                </a:cubicBezTo>
                <a:cubicBezTo>
                  <a:pt x="59" y="171"/>
                  <a:pt x="61" y="167"/>
                  <a:pt x="60" y="166"/>
                </a:cubicBezTo>
                <a:cubicBezTo>
                  <a:pt x="57" y="165"/>
                  <a:pt x="52" y="168"/>
                  <a:pt x="49" y="166"/>
                </a:cubicBezTo>
                <a:cubicBezTo>
                  <a:pt x="51" y="162"/>
                  <a:pt x="46" y="164"/>
                  <a:pt x="45" y="163"/>
                </a:cubicBezTo>
                <a:cubicBezTo>
                  <a:pt x="44" y="161"/>
                  <a:pt x="46" y="160"/>
                  <a:pt x="47" y="161"/>
                </a:cubicBezTo>
                <a:cubicBezTo>
                  <a:pt x="43" y="156"/>
                  <a:pt x="40" y="157"/>
                  <a:pt x="37" y="151"/>
                </a:cubicBezTo>
                <a:cubicBezTo>
                  <a:pt x="35" y="154"/>
                  <a:pt x="29" y="153"/>
                  <a:pt x="24" y="153"/>
                </a:cubicBezTo>
                <a:cubicBezTo>
                  <a:pt x="24" y="151"/>
                  <a:pt x="25" y="150"/>
                  <a:pt x="26" y="150"/>
                </a:cubicBezTo>
                <a:cubicBezTo>
                  <a:pt x="25" y="146"/>
                  <a:pt x="19" y="147"/>
                  <a:pt x="21" y="140"/>
                </a:cubicBezTo>
                <a:cubicBezTo>
                  <a:pt x="20" y="138"/>
                  <a:pt x="17" y="136"/>
                  <a:pt x="17" y="138"/>
                </a:cubicBezTo>
                <a:cubicBezTo>
                  <a:pt x="12" y="138"/>
                  <a:pt x="16" y="133"/>
                  <a:pt x="17" y="131"/>
                </a:cubicBezTo>
                <a:cubicBezTo>
                  <a:pt x="17" y="130"/>
                  <a:pt x="16" y="128"/>
                  <a:pt x="17" y="127"/>
                </a:cubicBezTo>
                <a:cubicBezTo>
                  <a:pt x="17" y="127"/>
                  <a:pt x="20" y="128"/>
                  <a:pt x="21" y="127"/>
                </a:cubicBezTo>
                <a:cubicBezTo>
                  <a:pt x="22" y="126"/>
                  <a:pt x="21" y="123"/>
                  <a:pt x="22" y="122"/>
                </a:cubicBezTo>
                <a:cubicBezTo>
                  <a:pt x="27" y="121"/>
                  <a:pt x="34" y="120"/>
                  <a:pt x="37" y="118"/>
                </a:cubicBezTo>
                <a:cubicBezTo>
                  <a:pt x="40" y="116"/>
                  <a:pt x="42" y="117"/>
                  <a:pt x="45" y="116"/>
                </a:cubicBezTo>
                <a:cubicBezTo>
                  <a:pt x="48" y="115"/>
                  <a:pt x="42" y="111"/>
                  <a:pt x="52" y="112"/>
                </a:cubicBezTo>
                <a:cubicBezTo>
                  <a:pt x="51" y="108"/>
                  <a:pt x="51" y="104"/>
                  <a:pt x="49" y="97"/>
                </a:cubicBezTo>
                <a:cubicBezTo>
                  <a:pt x="45" y="93"/>
                  <a:pt x="34" y="104"/>
                  <a:pt x="30" y="99"/>
                </a:cubicBezTo>
                <a:cubicBezTo>
                  <a:pt x="27" y="96"/>
                  <a:pt x="29" y="101"/>
                  <a:pt x="22" y="101"/>
                </a:cubicBezTo>
                <a:cubicBezTo>
                  <a:pt x="21" y="98"/>
                  <a:pt x="14" y="100"/>
                  <a:pt x="9" y="97"/>
                </a:cubicBezTo>
                <a:cubicBezTo>
                  <a:pt x="9" y="97"/>
                  <a:pt x="13" y="94"/>
                  <a:pt x="9" y="94"/>
                </a:cubicBezTo>
                <a:cubicBezTo>
                  <a:pt x="6" y="93"/>
                  <a:pt x="3" y="92"/>
                  <a:pt x="2" y="86"/>
                </a:cubicBezTo>
                <a:cubicBezTo>
                  <a:pt x="13" y="87"/>
                  <a:pt x="0" y="81"/>
                  <a:pt x="13" y="82"/>
                </a:cubicBezTo>
                <a:cubicBezTo>
                  <a:pt x="15" y="82"/>
                  <a:pt x="14" y="81"/>
                  <a:pt x="13" y="81"/>
                </a:cubicBezTo>
                <a:cubicBezTo>
                  <a:pt x="14" y="77"/>
                  <a:pt x="17" y="81"/>
                  <a:pt x="17" y="81"/>
                </a:cubicBezTo>
                <a:cubicBezTo>
                  <a:pt x="20" y="81"/>
                  <a:pt x="21" y="78"/>
                  <a:pt x="24" y="79"/>
                </a:cubicBezTo>
                <a:cubicBezTo>
                  <a:pt x="25" y="79"/>
                  <a:pt x="26" y="82"/>
                  <a:pt x="28" y="82"/>
                </a:cubicBezTo>
                <a:cubicBezTo>
                  <a:pt x="32" y="83"/>
                  <a:pt x="36" y="81"/>
                  <a:pt x="41" y="82"/>
                </a:cubicBezTo>
                <a:cubicBezTo>
                  <a:pt x="44" y="83"/>
                  <a:pt x="44" y="84"/>
                  <a:pt x="47" y="82"/>
                </a:cubicBezTo>
                <a:cubicBezTo>
                  <a:pt x="49" y="82"/>
                  <a:pt x="47" y="81"/>
                  <a:pt x="47" y="79"/>
                </a:cubicBezTo>
                <a:cubicBezTo>
                  <a:pt x="49" y="79"/>
                  <a:pt x="50" y="78"/>
                  <a:pt x="50" y="77"/>
                </a:cubicBezTo>
                <a:cubicBezTo>
                  <a:pt x="51" y="72"/>
                  <a:pt x="42" y="78"/>
                  <a:pt x="45" y="71"/>
                </a:cubicBezTo>
                <a:cubicBezTo>
                  <a:pt x="40" y="70"/>
                  <a:pt x="35" y="69"/>
                  <a:pt x="30" y="68"/>
                </a:cubicBezTo>
                <a:cubicBezTo>
                  <a:pt x="32" y="64"/>
                  <a:pt x="32" y="65"/>
                  <a:pt x="28" y="62"/>
                </a:cubicBezTo>
                <a:cubicBezTo>
                  <a:pt x="27" y="62"/>
                  <a:pt x="27" y="60"/>
                  <a:pt x="26" y="60"/>
                </a:cubicBezTo>
                <a:cubicBezTo>
                  <a:pt x="25" y="59"/>
                  <a:pt x="21" y="60"/>
                  <a:pt x="19" y="58"/>
                </a:cubicBezTo>
                <a:cubicBezTo>
                  <a:pt x="19" y="58"/>
                  <a:pt x="22" y="52"/>
                  <a:pt x="19" y="53"/>
                </a:cubicBezTo>
                <a:cubicBezTo>
                  <a:pt x="18" y="53"/>
                  <a:pt x="19" y="55"/>
                  <a:pt x="17" y="55"/>
                </a:cubicBezTo>
                <a:cubicBezTo>
                  <a:pt x="15" y="54"/>
                  <a:pt x="14" y="52"/>
                  <a:pt x="11" y="53"/>
                </a:cubicBezTo>
                <a:cubicBezTo>
                  <a:pt x="15" y="47"/>
                  <a:pt x="23" y="46"/>
                  <a:pt x="30" y="43"/>
                </a:cubicBezTo>
                <a:cubicBezTo>
                  <a:pt x="28" y="37"/>
                  <a:pt x="35" y="37"/>
                  <a:pt x="37" y="34"/>
                </a:cubicBezTo>
                <a:cubicBezTo>
                  <a:pt x="39" y="32"/>
                  <a:pt x="37" y="28"/>
                  <a:pt x="39" y="27"/>
                </a:cubicBezTo>
                <a:cubicBezTo>
                  <a:pt x="44" y="31"/>
                  <a:pt x="44" y="28"/>
                  <a:pt x="52" y="28"/>
                </a:cubicBezTo>
                <a:cubicBezTo>
                  <a:pt x="56" y="23"/>
                  <a:pt x="62" y="19"/>
                  <a:pt x="73" y="21"/>
                </a:cubicBezTo>
                <a:cubicBezTo>
                  <a:pt x="75" y="22"/>
                  <a:pt x="74" y="18"/>
                  <a:pt x="75" y="17"/>
                </a:cubicBezTo>
                <a:cubicBezTo>
                  <a:pt x="78" y="15"/>
                  <a:pt x="85" y="19"/>
                  <a:pt x="86" y="14"/>
                </a:cubicBezTo>
                <a:cubicBezTo>
                  <a:pt x="88" y="13"/>
                  <a:pt x="89" y="17"/>
                  <a:pt x="90" y="17"/>
                </a:cubicBezTo>
                <a:cubicBezTo>
                  <a:pt x="93" y="18"/>
                  <a:pt x="96" y="16"/>
                  <a:pt x="95" y="21"/>
                </a:cubicBezTo>
                <a:cubicBezTo>
                  <a:pt x="103" y="21"/>
                  <a:pt x="111" y="21"/>
                  <a:pt x="119" y="21"/>
                </a:cubicBezTo>
                <a:cubicBezTo>
                  <a:pt x="111" y="29"/>
                  <a:pt x="132" y="18"/>
                  <a:pt x="125" y="27"/>
                </a:cubicBezTo>
                <a:cubicBezTo>
                  <a:pt x="129" y="27"/>
                  <a:pt x="132" y="26"/>
                  <a:pt x="132" y="23"/>
                </a:cubicBezTo>
                <a:cubicBezTo>
                  <a:pt x="136" y="27"/>
                  <a:pt x="144" y="25"/>
                  <a:pt x="149" y="27"/>
                </a:cubicBezTo>
                <a:cubicBezTo>
                  <a:pt x="150" y="27"/>
                  <a:pt x="149" y="28"/>
                  <a:pt x="151" y="28"/>
                </a:cubicBezTo>
                <a:cubicBezTo>
                  <a:pt x="153" y="28"/>
                  <a:pt x="153" y="30"/>
                  <a:pt x="155" y="30"/>
                </a:cubicBezTo>
                <a:cubicBezTo>
                  <a:pt x="160" y="31"/>
                  <a:pt x="161" y="27"/>
                  <a:pt x="164" y="30"/>
                </a:cubicBezTo>
                <a:cubicBezTo>
                  <a:pt x="165" y="31"/>
                  <a:pt x="186" y="31"/>
                  <a:pt x="188" y="32"/>
                </a:cubicBezTo>
                <a:cubicBezTo>
                  <a:pt x="191" y="34"/>
                  <a:pt x="202" y="35"/>
                  <a:pt x="209" y="36"/>
                </a:cubicBezTo>
                <a:cubicBezTo>
                  <a:pt x="211" y="38"/>
                  <a:pt x="214" y="40"/>
                  <a:pt x="214" y="43"/>
                </a:cubicBezTo>
                <a:cubicBezTo>
                  <a:pt x="221" y="44"/>
                  <a:pt x="224" y="48"/>
                  <a:pt x="229" y="45"/>
                </a:cubicBezTo>
                <a:cubicBezTo>
                  <a:pt x="230" y="51"/>
                  <a:pt x="239" y="48"/>
                  <a:pt x="244" y="49"/>
                </a:cubicBezTo>
                <a:cubicBezTo>
                  <a:pt x="244" y="47"/>
                  <a:pt x="242" y="47"/>
                  <a:pt x="241" y="47"/>
                </a:cubicBezTo>
                <a:cubicBezTo>
                  <a:pt x="244" y="43"/>
                  <a:pt x="249" y="39"/>
                  <a:pt x="255" y="38"/>
                </a:cubicBezTo>
                <a:cubicBezTo>
                  <a:pt x="255" y="41"/>
                  <a:pt x="257" y="42"/>
                  <a:pt x="257" y="40"/>
                </a:cubicBezTo>
                <a:cubicBezTo>
                  <a:pt x="259" y="40"/>
                  <a:pt x="259" y="43"/>
                  <a:pt x="261" y="43"/>
                </a:cubicBezTo>
                <a:cubicBezTo>
                  <a:pt x="265" y="44"/>
                  <a:pt x="265" y="41"/>
                  <a:pt x="265" y="38"/>
                </a:cubicBezTo>
                <a:cubicBezTo>
                  <a:pt x="269" y="37"/>
                  <a:pt x="270" y="39"/>
                  <a:pt x="272" y="40"/>
                </a:cubicBezTo>
                <a:cubicBezTo>
                  <a:pt x="274" y="38"/>
                  <a:pt x="272" y="35"/>
                  <a:pt x="276" y="32"/>
                </a:cubicBezTo>
                <a:cubicBezTo>
                  <a:pt x="279" y="32"/>
                  <a:pt x="281" y="35"/>
                  <a:pt x="282" y="32"/>
                </a:cubicBezTo>
                <a:cubicBezTo>
                  <a:pt x="285" y="33"/>
                  <a:pt x="283" y="36"/>
                  <a:pt x="280" y="36"/>
                </a:cubicBezTo>
                <a:cubicBezTo>
                  <a:pt x="282" y="41"/>
                  <a:pt x="295" y="31"/>
                  <a:pt x="298" y="38"/>
                </a:cubicBezTo>
                <a:cubicBezTo>
                  <a:pt x="304" y="38"/>
                  <a:pt x="294" y="32"/>
                  <a:pt x="300" y="32"/>
                </a:cubicBezTo>
                <a:cubicBezTo>
                  <a:pt x="301" y="30"/>
                  <a:pt x="303" y="28"/>
                  <a:pt x="306" y="28"/>
                </a:cubicBezTo>
                <a:cubicBezTo>
                  <a:pt x="306" y="30"/>
                  <a:pt x="306" y="32"/>
                  <a:pt x="306" y="34"/>
                </a:cubicBezTo>
                <a:cubicBezTo>
                  <a:pt x="310" y="30"/>
                  <a:pt x="311" y="37"/>
                  <a:pt x="315" y="38"/>
                </a:cubicBezTo>
                <a:cubicBezTo>
                  <a:pt x="321" y="38"/>
                  <a:pt x="325" y="37"/>
                  <a:pt x="326" y="34"/>
                </a:cubicBezTo>
                <a:cubicBezTo>
                  <a:pt x="329" y="36"/>
                  <a:pt x="334" y="36"/>
                  <a:pt x="332" y="41"/>
                </a:cubicBezTo>
                <a:cubicBezTo>
                  <a:pt x="336" y="40"/>
                  <a:pt x="341" y="39"/>
                  <a:pt x="341" y="34"/>
                </a:cubicBezTo>
                <a:cubicBezTo>
                  <a:pt x="346" y="37"/>
                  <a:pt x="348" y="33"/>
                  <a:pt x="352" y="38"/>
                </a:cubicBezTo>
                <a:cubicBezTo>
                  <a:pt x="357" y="38"/>
                  <a:pt x="361" y="38"/>
                  <a:pt x="365" y="38"/>
                </a:cubicBezTo>
                <a:cubicBezTo>
                  <a:pt x="366" y="38"/>
                  <a:pt x="363" y="41"/>
                  <a:pt x="364" y="41"/>
                </a:cubicBezTo>
                <a:cubicBezTo>
                  <a:pt x="363" y="41"/>
                  <a:pt x="369" y="43"/>
                  <a:pt x="367" y="43"/>
                </a:cubicBezTo>
                <a:cubicBezTo>
                  <a:pt x="369" y="44"/>
                  <a:pt x="370" y="41"/>
                  <a:pt x="373" y="41"/>
                </a:cubicBezTo>
                <a:cubicBezTo>
                  <a:pt x="373" y="42"/>
                  <a:pt x="373" y="45"/>
                  <a:pt x="373" y="45"/>
                </a:cubicBezTo>
                <a:cubicBezTo>
                  <a:pt x="378" y="48"/>
                  <a:pt x="386" y="44"/>
                  <a:pt x="392" y="45"/>
                </a:cubicBezTo>
                <a:cubicBezTo>
                  <a:pt x="392" y="47"/>
                  <a:pt x="395" y="47"/>
                  <a:pt x="397" y="47"/>
                </a:cubicBezTo>
                <a:cubicBezTo>
                  <a:pt x="394" y="54"/>
                  <a:pt x="404" y="48"/>
                  <a:pt x="403" y="53"/>
                </a:cubicBezTo>
                <a:cubicBezTo>
                  <a:pt x="404" y="57"/>
                  <a:pt x="399" y="55"/>
                  <a:pt x="399" y="58"/>
                </a:cubicBezTo>
                <a:cubicBezTo>
                  <a:pt x="398" y="61"/>
                  <a:pt x="401" y="62"/>
                  <a:pt x="401" y="64"/>
                </a:cubicBezTo>
                <a:cubicBezTo>
                  <a:pt x="421" y="62"/>
                  <a:pt x="438" y="61"/>
                  <a:pt x="453" y="68"/>
                </a:cubicBezTo>
                <a:cubicBezTo>
                  <a:pt x="452" y="69"/>
                  <a:pt x="451" y="71"/>
                  <a:pt x="451" y="73"/>
                </a:cubicBezTo>
                <a:cubicBezTo>
                  <a:pt x="455" y="73"/>
                  <a:pt x="455" y="71"/>
                  <a:pt x="459" y="71"/>
                </a:cubicBezTo>
                <a:cubicBezTo>
                  <a:pt x="457" y="65"/>
                  <a:pt x="458" y="67"/>
                  <a:pt x="457" y="60"/>
                </a:cubicBezTo>
                <a:cubicBezTo>
                  <a:pt x="458" y="57"/>
                  <a:pt x="472" y="57"/>
                  <a:pt x="468" y="55"/>
                </a:cubicBezTo>
                <a:cubicBezTo>
                  <a:pt x="469" y="51"/>
                  <a:pt x="471" y="54"/>
                  <a:pt x="474" y="55"/>
                </a:cubicBezTo>
                <a:cubicBezTo>
                  <a:pt x="474" y="57"/>
                  <a:pt x="477" y="56"/>
                  <a:pt x="477" y="58"/>
                </a:cubicBezTo>
                <a:cubicBezTo>
                  <a:pt x="485" y="60"/>
                  <a:pt x="490" y="57"/>
                  <a:pt x="496" y="58"/>
                </a:cubicBezTo>
                <a:cubicBezTo>
                  <a:pt x="496" y="58"/>
                  <a:pt x="496" y="60"/>
                  <a:pt x="498" y="60"/>
                </a:cubicBezTo>
                <a:cubicBezTo>
                  <a:pt x="499" y="60"/>
                  <a:pt x="500" y="62"/>
                  <a:pt x="502" y="62"/>
                </a:cubicBezTo>
                <a:cubicBezTo>
                  <a:pt x="508" y="62"/>
                  <a:pt x="514" y="58"/>
                  <a:pt x="524" y="60"/>
                </a:cubicBezTo>
                <a:cubicBezTo>
                  <a:pt x="529" y="56"/>
                  <a:pt x="528" y="53"/>
                  <a:pt x="530" y="49"/>
                </a:cubicBezTo>
                <a:cubicBezTo>
                  <a:pt x="528" y="43"/>
                  <a:pt x="523" y="45"/>
                  <a:pt x="522" y="43"/>
                </a:cubicBezTo>
                <a:cubicBezTo>
                  <a:pt x="523" y="34"/>
                  <a:pt x="540" y="39"/>
                  <a:pt x="544" y="41"/>
                </a:cubicBezTo>
                <a:cubicBezTo>
                  <a:pt x="544" y="44"/>
                  <a:pt x="542" y="45"/>
                  <a:pt x="539" y="45"/>
                </a:cubicBezTo>
                <a:cubicBezTo>
                  <a:pt x="543" y="49"/>
                  <a:pt x="539" y="50"/>
                  <a:pt x="537" y="53"/>
                </a:cubicBezTo>
                <a:cubicBezTo>
                  <a:pt x="536" y="57"/>
                  <a:pt x="540" y="56"/>
                  <a:pt x="543" y="56"/>
                </a:cubicBezTo>
                <a:cubicBezTo>
                  <a:pt x="540" y="62"/>
                  <a:pt x="544" y="63"/>
                  <a:pt x="541" y="68"/>
                </a:cubicBezTo>
                <a:cubicBezTo>
                  <a:pt x="546" y="71"/>
                  <a:pt x="550" y="59"/>
                  <a:pt x="548" y="60"/>
                </a:cubicBezTo>
                <a:cubicBezTo>
                  <a:pt x="549" y="59"/>
                  <a:pt x="554" y="65"/>
                  <a:pt x="552" y="56"/>
                </a:cubicBezTo>
                <a:cubicBezTo>
                  <a:pt x="560" y="58"/>
                  <a:pt x="558" y="49"/>
                  <a:pt x="563" y="47"/>
                </a:cubicBezTo>
                <a:cubicBezTo>
                  <a:pt x="561" y="42"/>
                  <a:pt x="558" y="38"/>
                  <a:pt x="550" y="38"/>
                </a:cubicBezTo>
                <a:cubicBezTo>
                  <a:pt x="554" y="35"/>
                  <a:pt x="546" y="30"/>
                  <a:pt x="541" y="28"/>
                </a:cubicBezTo>
                <a:cubicBezTo>
                  <a:pt x="541" y="26"/>
                  <a:pt x="541" y="23"/>
                  <a:pt x="539" y="23"/>
                </a:cubicBezTo>
                <a:cubicBezTo>
                  <a:pt x="539" y="19"/>
                  <a:pt x="544" y="17"/>
                  <a:pt x="544" y="14"/>
                </a:cubicBezTo>
                <a:cubicBezTo>
                  <a:pt x="544" y="13"/>
                  <a:pt x="549" y="11"/>
                  <a:pt x="548" y="10"/>
                </a:cubicBezTo>
                <a:cubicBezTo>
                  <a:pt x="543" y="5"/>
                  <a:pt x="555" y="11"/>
                  <a:pt x="550" y="6"/>
                </a:cubicBezTo>
                <a:cubicBezTo>
                  <a:pt x="550" y="0"/>
                  <a:pt x="555" y="8"/>
                  <a:pt x="556" y="8"/>
                </a:cubicBezTo>
                <a:cubicBezTo>
                  <a:pt x="558" y="9"/>
                  <a:pt x="561" y="7"/>
                  <a:pt x="563" y="8"/>
                </a:cubicBezTo>
                <a:cubicBezTo>
                  <a:pt x="564" y="8"/>
                  <a:pt x="560" y="11"/>
                  <a:pt x="561" y="12"/>
                </a:cubicBezTo>
                <a:cubicBezTo>
                  <a:pt x="562" y="12"/>
                  <a:pt x="566" y="11"/>
                  <a:pt x="567" y="12"/>
                </a:cubicBezTo>
                <a:cubicBezTo>
                  <a:pt x="568" y="13"/>
                  <a:pt x="566" y="16"/>
                  <a:pt x="567" y="17"/>
                </a:cubicBezTo>
                <a:cubicBezTo>
                  <a:pt x="567" y="18"/>
                  <a:pt x="570" y="17"/>
                  <a:pt x="571" y="17"/>
                </a:cubicBezTo>
                <a:cubicBezTo>
                  <a:pt x="572" y="22"/>
                  <a:pt x="567" y="20"/>
                  <a:pt x="571" y="25"/>
                </a:cubicBezTo>
                <a:cubicBezTo>
                  <a:pt x="571" y="26"/>
                  <a:pt x="573" y="26"/>
                  <a:pt x="572" y="28"/>
                </a:cubicBezTo>
                <a:cubicBezTo>
                  <a:pt x="572" y="28"/>
                  <a:pt x="571" y="29"/>
                  <a:pt x="571" y="30"/>
                </a:cubicBezTo>
                <a:cubicBezTo>
                  <a:pt x="570" y="33"/>
                  <a:pt x="569" y="34"/>
                  <a:pt x="569" y="36"/>
                </a:cubicBezTo>
                <a:cubicBezTo>
                  <a:pt x="568" y="39"/>
                  <a:pt x="581" y="40"/>
                  <a:pt x="578" y="34"/>
                </a:cubicBezTo>
                <a:cubicBezTo>
                  <a:pt x="582" y="34"/>
                  <a:pt x="580" y="39"/>
                  <a:pt x="585" y="38"/>
                </a:cubicBezTo>
                <a:cubicBezTo>
                  <a:pt x="582" y="41"/>
                  <a:pt x="587" y="41"/>
                  <a:pt x="585" y="47"/>
                </a:cubicBezTo>
                <a:cubicBezTo>
                  <a:pt x="594" y="48"/>
                  <a:pt x="592" y="41"/>
                  <a:pt x="598" y="45"/>
                </a:cubicBezTo>
                <a:cubicBezTo>
                  <a:pt x="600" y="46"/>
                  <a:pt x="600" y="44"/>
                  <a:pt x="600" y="43"/>
                </a:cubicBezTo>
                <a:cubicBezTo>
                  <a:pt x="605" y="45"/>
                  <a:pt x="598" y="45"/>
                  <a:pt x="602" y="49"/>
                </a:cubicBezTo>
                <a:cubicBezTo>
                  <a:pt x="602" y="49"/>
                  <a:pt x="606" y="51"/>
                  <a:pt x="606" y="51"/>
                </a:cubicBezTo>
                <a:cubicBezTo>
                  <a:pt x="606" y="54"/>
                  <a:pt x="599" y="56"/>
                  <a:pt x="602" y="62"/>
                </a:cubicBezTo>
                <a:close/>
                <a:moveTo>
                  <a:pt x="380" y="82"/>
                </a:moveTo>
                <a:cubicBezTo>
                  <a:pt x="380" y="79"/>
                  <a:pt x="383" y="78"/>
                  <a:pt x="380" y="77"/>
                </a:cubicBezTo>
                <a:cubicBezTo>
                  <a:pt x="380" y="78"/>
                  <a:pt x="380" y="79"/>
                  <a:pt x="379" y="79"/>
                </a:cubicBezTo>
                <a:cubicBezTo>
                  <a:pt x="378" y="77"/>
                  <a:pt x="379" y="73"/>
                  <a:pt x="377" y="73"/>
                </a:cubicBezTo>
                <a:cubicBezTo>
                  <a:pt x="374" y="76"/>
                  <a:pt x="366" y="82"/>
                  <a:pt x="362" y="77"/>
                </a:cubicBezTo>
                <a:cubicBezTo>
                  <a:pt x="361" y="72"/>
                  <a:pt x="370" y="78"/>
                  <a:pt x="367" y="71"/>
                </a:cubicBezTo>
                <a:cubicBezTo>
                  <a:pt x="366" y="71"/>
                  <a:pt x="364" y="71"/>
                  <a:pt x="364" y="69"/>
                </a:cubicBezTo>
                <a:cubicBezTo>
                  <a:pt x="360" y="68"/>
                  <a:pt x="359" y="72"/>
                  <a:pt x="356" y="73"/>
                </a:cubicBezTo>
                <a:cubicBezTo>
                  <a:pt x="352" y="74"/>
                  <a:pt x="348" y="74"/>
                  <a:pt x="343" y="75"/>
                </a:cubicBezTo>
                <a:cubicBezTo>
                  <a:pt x="343" y="75"/>
                  <a:pt x="343" y="77"/>
                  <a:pt x="341" y="77"/>
                </a:cubicBezTo>
                <a:cubicBezTo>
                  <a:pt x="335" y="79"/>
                  <a:pt x="329" y="79"/>
                  <a:pt x="323" y="79"/>
                </a:cubicBezTo>
                <a:cubicBezTo>
                  <a:pt x="323" y="82"/>
                  <a:pt x="320" y="84"/>
                  <a:pt x="323" y="84"/>
                </a:cubicBezTo>
                <a:cubicBezTo>
                  <a:pt x="323" y="82"/>
                  <a:pt x="325" y="83"/>
                  <a:pt x="324" y="86"/>
                </a:cubicBezTo>
                <a:cubicBezTo>
                  <a:pt x="333" y="87"/>
                  <a:pt x="344" y="79"/>
                  <a:pt x="347" y="86"/>
                </a:cubicBezTo>
                <a:cubicBezTo>
                  <a:pt x="343" y="82"/>
                  <a:pt x="345" y="87"/>
                  <a:pt x="341" y="88"/>
                </a:cubicBezTo>
                <a:cubicBezTo>
                  <a:pt x="338" y="88"/>
                  <a:pt x="335" y="89"/>
                  <a:pt x="334" y="92"/>
                </a:cubicBezTo>
                <a:cubicBezTo>
                  <a:pt x="344" y="93"/>
                  <a:pt x="349" y="90"/>
                  <a:pt x="358" y="90"/>
                </a:cubicBezTo>
                <a:cubicBezTo>
                  <a:pt x="358" y="92"/>
                  <a:pt x="358" y="95"/>
                  <a:pt x="360" y="96"/>
                </a:cubicBezTo>
                <a:cubicBezTo>
                  <a:pt x="360" y="93"/>
                  <a:pt x="363" y="94"/>
                  <a:pt x="365" y="94"/>
                </a:cubicBezTo>
                <a:cubicBezTo>
                  <a:pt x="366" y="90"/>
                  <a:pt x="367" y="87"/>
                  <a:pt x="369" y="86"/>
                </a:cubicBezTo>
                <a:cubicBezTo>
                  <a:pt x="373" y="83"/>
                  <a:pt x="372" y="86"/>
                  <a:pt x="377" y="86"/>
                </a:cubicBezTo>
                <a:cubicBezTo>
                  <a:pt x="377" y="84"/>
                  <a:pt x="377" y="82"/>
                  <a:pt x="380" y="82"/>
                </a:cubicBezTo>
                <a:close/>
                <a:moveTo>
                  <a:pt x="393" y="146"/>
                </a:moveTo>
                <a:cubicBezTo>
                  <a:pt x="395" y="141"/>
                  <a:pt x="401" y="143"/>
                  <a:pt x="403" y="140"/>
                </a:cubicBezTo>
                <a:cubicBezTo>
                  <a:pt x="403" y="140"/>
                  <a:pt x="406" y="141"/>
                  <a:pt x="406" y="140"/>
                </a:cubicBezTo>
                <a:cubicBezTo>
                  <a:pt x="409" y="139"/>
                  <a:pt x="413" y="140"/>
                  <a:pt x="416" y="138"/>
                </a:cubicBezTo>
                <a:cubicBezTo>
                  <a:pt x="416" y="138"/>
                  <a:pt x="417" y="135"/>
                  <a:pt x="418" y="135"/>
                </a:cubicBezTo>
                <a:cubicBezTo>
                  <a:pt x="422" y="131"/>
                  <a:pt x="426" y="136"/>
                  <a:pt x="427" y="133"/>
                </a:cubicBezTo>
                <a:cubicBezTo>
                  <a:pt x="426" y="133"/>
                  <a:pt x="425" y="131"/>
                  <a:pt x="427" y="131"/>
                </a:cubicBezTo>
                <a:cubicBezTo>
                  <a:pt x="431" y="131"/>
                  <a:pt x="431" y="129"/>
                  <a:pt x="433" y="131"/>
                </a:cubicBezTo>
                <a:cubicBezTo>
                  <a:pt x="434" y="132"/>
                  <a:pt x="435" y="129"/>
                  <a:pt x="434" y="129"/>
                </a:cubicBezTo>
                <a:cubicBezTo>
                  <a:pt x="431" y="130"/>
                  <a:pt x="435" y="125"/>
                  <a:pt x="438" y="129"/>
                </a:cubicBezTo>
                <a:cubicBezTo>
                  <a:pt x="439" y="126"/>
                  <a:pt x="442" y="124"/>
                  <a:pt x="442" y="120"/>
                </a:cubicBezTo>
                <a:cubicBezTo>
                  <a:pt x="435" y="118"/>
                  <a:pt x="434" y="123"/>
                  <a:pt x="427" y="122"/>
                </a:cubicBezTo>
                <a:cubicBezTo>
                  <a:pt x="427" y="125"/>
                  <a:pt x="425" y="126"/>
                  <a:pt x="423" y="127"/>
                </a:cubicBezTo>
                <a:cubicBezTo>
                  <a:pt x="417" y="130"/>
                  <a:pt x="419" y="126"/>
                  <a:pt x="414" y="127"/>
                </a:cubicBezTo>
                <a:cubicBezTo>
                  <a:pt x="413" y="127"/>
                  <a:pt x="413" y="129"/>
                  <a:pt x="410" y="129"/>
                </a:cubicBezTo>
                <a:cubicBezTo>
                  <a:pt x="408" y="129"/>
                  <a:pt x="407" y="126"/>
                  <a:pt x="403" y="127"/>
                </a:cubicBezTo>
                <a:cubicBezTo>
                  <a:pt x="402" y="126"/>
                  <a:pt x="403" y="124"/>
                  <a:pt x="401" y="123"/>
                </a:cubicBezTo>
                <a:cubicBezTo>
                  <a:pt x="401" y="126"/>
                  <a:pt x="400" y="128"/>
                  <a:pt x="399" y="129"/>
                </a:cubicBezTo>
                <a:cubicBezTo>
                  <a:pt x="399" y="132"/>
                  <a:pt x="402" y="131"/>
                  <a:pt x="403" y="133"/>
                </a:cubicBezTo>
                <a:cubicBezTo>
                  <a:pt x="397" y="131"/>
                  <a:pt x="397" y="135"/>
                  <a:pt x="395" y="137"/>
                </a:cubicBezTo>
                <a:cubicBezTo>
                  <a:pt x="393" y="139"/>
                  <a:pt x="388" y="137"/>
                  <a:pt x="388" y="140"/>
                </a:cubicBezTo>
                <a:cubicBezTo>
                  <a:pt x="388" y="145"/>
                  <a:pt x="379" y="139"/>
                  <a:pt x="382" y="146"/>
                </a:cubicBezTo>
                <a:cubicBezTo>
                  <a:pt x="386" y="146"/>
                  <a:pt x="390" y="146"/>
                  <a:pt x="393" y="146"/>
                </a:cubicBezTo>
                <a:close/>
                <a:moveTo>
                  <a:pt x="530" y="219"/>
                </a:moveTo>
                <a:cubicBezTo>
                  <a:pt x="528" y="219"/>
                  <a:pt x="528" y="220"/>
                  <a:pt x="528" y="220"/>
                </a:cubicBezTo>
                <a:cubicBezTo>
                  <a:pt x="527" y="221"/>
                  <a:pt x="522" y="222"/>
                  <a:pt x="522" y="222"/>
                </a:cubicBezTo>
                <a:cubicBezTo>
                  <a:pt x="521" y="224"/>
                  <a:pt x="524" y="230"/>
                  <a:pt x="520" y="230"/>
                </a:cubicBezTo>
                <a:cubicBezTo>
                  <a:pt x="520" y="228"/>
                  <a:pt x="521" y="224"/>
                  <a:pt x="518" y="224"/>
                </a:cubicBezTo>
                <a:cubicBezTo>
                  <a:pt x="518" y="227"/>
                  <a:pt x="518" y="229"/>
                  <a:pt x="518" y="232"/>
                </a:cubicBezTo>
                <a:cubicBezTo>
                  <a:pt x="521" y="232"/>
                  <a:pt x="525" y="232"/>
                  <a:pt x="528" y="232"/>
                </a:cubicBezTo>
                <a:cubicBezTo>
                  <a:pt x="526" y="234"/>
                  <a:pt x="531" y="237"/>
                  <a:pt x="531" y="239"/>
                </a:cubicBezTo>
                <a:cubicBezTo>
                  <a:pt x="533" y="245"/>
                  <a:pt x="534" y="243"/>
                  <a:pt x="537" y="247"/>
                </a:cubicBezTo>
                <a:cubicBezTo>
                  <a:pt x="535" y="247"/>
                  <a:pt x="533" y="247"/>
                  <a:pt x="533" y="250"/>
                </a:cubicBezTo>
                <a:cubicBezTo>
                  <a:pt x="533" y="253"/>
                  <a:pt x="536" y="253"/>
                  <a:pt x="535" y="256"/>
                </a:cubicBezTo>
                <a:cubicBezTo>
                  <a:pt x="538" y="256"/>
                  <a:pt x="540" y="256"/>
                  <a:pt x="543" y="256"/>
                </a:cubicBezTo>
                <a:cubicBezTo>
                  <a:pt x="545" y="254"/>
                  <a:pt x="545" y="249"/>
                  <a:pt x="544" y="245"/>
                </a:cubicBezTo>
                <a:cubicBezTo>
                  <a:pt x="542" y="244"/>
                  <a:pt x="540" y="243"/>
                  <a:pt x="539" y="241"/>
                </a:cubicBezTo>
                <a:cubicBezTo>
                  <a:pt x="542" y="231"/>
                  <a:pt x="539" y="236"/>
                  <a:pt x="537" y="233"/>
                </a:cubicBezTo>
                <a:cubicBezTo>
                  <a:pt x="534" y="230"/>
                  <a:pt x="535" y="223"/>
                  <a:pt x="533" y="219"/>
                </a:cubicBezTo>
                <a:cubicBezTo>
                  <a:pt x="532" y="219"/>
                  <a:pt x="531" y="218"/>
                  <a:pt x="530" y="219"/>
                </a:cubicBezTo>
                <a:close/>
                <a:moveTo>
                  <a:pt x="602" y="276"/>
                </a:moveTo>
                <a:cubicBezTo>
                  <a:pt x="596" y="274"/>
                  <a:pt x="598" y="279"/>
                  <a:pt x="595" y="280"/>
                </a:cubicBezTo>
                <a:cubicBezTo>
                  <a:pt x="594" y="279"/>
                  <a:pt x="593" y="278"/>
                  <a:pt x="591" y="278"/>
                </a:cubicBezTo>
                <a:cubicBezTo>
                  <a:pt x="591" y="285"/>
                  <a:pt x="584" y="281"/>
                  <a:pt x="582" y="284"/>
                </a:cubicBezTo>
                <a:cubicBezTo>
                  <a:pt x="580" y="285"/>
                  <a:pt x="582" y="286"/>
                  <a:pt x="580" y="288"/>
                </a:cubicBezTo>
                <a:cubicBezTo>
                  <a:pt x="579" y="288"/>
                  <a:pt x="576" y="287"/>
                  <a:pt x="576" y="289"/>
                </a:cubicBezTo>
                <a:cubicBezTo>
                  <a:pt x="579" y="290"/>
                  <a:pt x="576" y="292"/>
                  <a:pt x="576" y="295"/>
                </a:cubicBezTo>
                <a:cubicBezTo>
                  <a:pt x="580" y="298"/>
                  <a:pt x="581" y="292"/>
                  <a:pt x="584" y="291"/>
                </a:cubicBezTo>
                <a:cubicBezTo>
                  <a:pt x="587" y="290"/>
                  <a:pt x="591" y="292"/>
                  <a:pt x="595" y="291"/>
                </a:cubicBezTo>
                <a:cubicBezTo>
                  <a:pt x="597" y="291"/>
                  <a:pt x="597" y="290"/>
                  <a:pt x="600" y="289"/>
                </a:cubicBezTo>
                <a:cubicBezTo>
                  <a:pt x="605" y="289"/>
                  <a:pt x="610" y="291"/>
                  <a:pt x="612" y="293"/>
                </a:cubicBezTo>
                <a:cubicBezTo>
                  <a:pt x="610" y="294"/>
                  <a:pt x="608" y="293"/>
                  <a:pt x="608" y="295"/>
                </a:cubicBezTo>
                <a:cubicBezTo>
                  <a:pt x="609" y="294"/>
                  <a:pt x="610" y="297"/>
                  <a:pt x="610" y="297"/>
                </a:cubicBezTo>
                <a:cubicBezTo>
                  <a:pt x="611" y="297"/>
                  <a:pt x="612" y="295"/>
                  <a:pt x="612" y="295"/>
                </a:cubicBezTo>
                <a:cubicBezTo>
                  <a:pt x="619" y="296"/>
                  <a:pt x="616" y="296"/>
                  <a:pt x="621" y="293"/>
                </a:cubicBezTo>
                <a:cubicBezTo>
                  <a:pt x="627" y="290"/>
                  <a:pt x="630" y="295"/>
                  <a:pt x="634" y="291"/>
                </a:cubicBezTo>
                <a:cubicBezTo>
                  <a:pt x="629" y="290"/>
                  <a:pt x="635" y="283"/>
                  <a:pt x="630" y="288"/>
                </a:cubicBezTo>
                <a:cubicBezTo>
                  <a:pt x="627" y="291"/>
                  <a:pt x="626" y="280"/>
                  <a:pt x="626" y="280"/>
                </a:cubicBezTo>
                <a:cubicBezTo>
                  <a:pt x="626" y="279"/>
                  <a:pt x="621" y="280"/>
                  <a:pt x="623" y="276"/>
                </a:cubicBezTo>
                <a:cubicBezTo>
                  <a:pt x="620" y="276"/>
                  <a:pt x="616" y="276"/>
                  <a:pt x="613" y="276"/>
                </a:cubicBezTo>
                <a:cubicBezTo>
                  <a:pt x="614" y="274"/>
                  <a:pt x="616" y="273"/>
                  <a:pt x="613" y="271"/>
                </a:cubicBezTo>
                <a:cubicBezTo>
                  <a:pt x="607" y="273"/>
                  <a:pt x="609" y="271"/>
                  <a:pt x="602" y="271"/>
                </a:cubicBezTo>
                <a:cubicBezTo>
                  <a:pt x="601" y="273"/>
                  <a:pt x="600" y="274"/>
                  <a:pt x="602" y="276"/>
                </a:cubicBezTo>
                <a:close/>
                <a:moveTo>
                  <a:pt x="653" y="323"/>
                </a:moveTo>
                <a:cubicBezTo>
                  <a:pt x="651" y="323"/>
                  <a:pt x="650" y="323"/>
                  <a:pt x="651" y="321"/>
                </a:cubicBezTo>
                <a:cubicBezTo>
                  <a:pt x="659" y="323"/>
                  <a:pt x="651" y="309"/>
                  <a:pt x="658" y="310"/>
                </a:cubicBezTo>
                <a:cubicBezTo>
                  <a:pt x="662" y="314"/>
                  <a:pt x="663" y="309"/>
                  <a:pt x="669" y="310"/>
                </a:cubicBezTo>
                <a:cubicBezTo>
                  <a:pt x="666" y="299"/>
                  <a:pt x="653" y="297"/>
                  <a:pt x="641" y="299"/>
                </a:cubicBezTo>
                <a:cubicBezTo>
                  <a:pt x="640" y="298"/>
                  <a:pt x="639" y="297"/>
                  <a:pt x="639" y="295"/>
                </a:cubicBezTo>
                <a:cubicBezTo>
                  <a:pt x="635" y="294"/>
                  <a:pt x="634" y="299"/>
                  <a:pt x="630" y="299"/>
                </a:cubicBezTo>
                <a:cubicBezTo>
                  <a:pt x="628" y="299"/>
                  <a:pt x="627" y="296"/>
                  <a:pt x="625" y="297"/>
                </a:cubicBezTo>
                <a:cubicBezTo>
                  <a:pt x="622" y="298"/>
                  <a:pt x="621" y="300"/>
                  <a:pt x="619" y="301"/>
                </a:cubicBezTo>
                <a:cubicBezTo>
                  <a:pt x="616" y="302"/>
                  <a:pt x="614" y="301"/>
                  <a:pt x="612" y="302"/>
                </a:cubicBezTo>
                <a:cubicBezTo>
                  <a:pt x="612" y="306"/>
                  <a:pt x="610" y="307"/>
                  <a:pt x="608" y="308"/>
                </a:cubicBezTo>
                <a:cubicBezTo>
                  <a:pt x="608" y="323"/>
                  <a:pt x="605" y="324"/>
                  <a:pt x="606" y="340"/>
                </a:cubicBezTo>
                <a:cubicBezTo>
                  <a:pt x="613" y="342"/>
                  <a:pt x="609" y="335"/>
                  <a:pt x="615" y="336"/>
                </a:cubicBezTo>
                <a:cubicBezTo>
                  <a:pt x="615" y="333"/>
                  <a:pt x="616" y="330"/>
                  <a:pt x="617" y="329"/>
                </a:cubicBezTo>
                <a:cubicBezTo>
                  <a:pt x="620" y="324"/>
                  <a:pt x="618" y="319"/>
                  <a:pt x="619" y="314"/>
                </a:cubicBezTo>
                <a:cubicBezTo>
                  <a:pt x="619" y="313"/>
                  <a:pt x="622" y="311"/>
                  <a:pt x="623" y="310"/>
                </a:cubicBezTo>
                <a:cubicBezTo>
                  <a:pt x="624" y="308"/>
                  <a:pt x="622" y="304"/>
                  <a:pt x="625" y="304"/>
                </a:cubicBezTo>
                <a:cubicBezTo>
                  <a:pt x="628" y="304"/>
                  <a:pt x="630" y="304"/>
                  <a:pt x="632" y="302"/>
                </a:cubicBezTo>
                <a:cubicBezTo>
                  <a:pt x="629" y="309"/>
                  <a:pt x="638" y="304"/>
                  <a:pt x="638" y="308"/>
                </a:cubicBezTo>
                <a:cubicBezTo>
                  <a:pt x="639" y="314"/>
                  <a:pt x="639" y="312"/>
                  <a:pt x="638" y="317"/>
                </a:cubicBezTo>
                <a:cubicBezTo>
                  <a:pt x="639" y="318"/>
                  <a:pt x="641" y="317"/>
                  <a:pt x="641" y="319"/>
                </a:cubicBezTo>
                <a:cubicBezTo>
                  <a:pt x="640" y="320"/>
                  <a:pt x="638" y="319"/>
                  <a:pt x="638" y="321"/>
                </a:cubicBezTo>
                <a:cubicBezTo>
                  <a:pt x="644" y="319"/>
                  <a:pt x="650" y="327"/>
                  <a:pt x="653" y="323"/>
                </a:cubicBezTo>
                <a:close/>
                <a:moveTo>
                  <a:pt x="686" y="315"/>
                </a:moveTo>
                <a:cubicBezTo>
                  <a:pt x="686" y="315"/>
                  <a:pt x="686" y="319"/>
                  <a:pt x="686" y="319"/>
                </a:cubicBezTo>
                <a:cubicBezTo>
                  <a:pt x="683" y="322"/>
                  <a:pt x="675" y="314"/>
                  <a:pt x="671" y="317"/>
                </a:cubicBezTo>
                <a:cubicBezTo>
                  <a:pt x="672" y="321"/>
                  <a:pt x="669" y="321"/>
                  <a:pt x="667" y="323"/>
                </a:cubicBezTo>
                <a:cubicBezTo>
                  <a:pt x="672" y="328"/>
                  <a:pt x="673" y="325"/>
                  <a:pt x="679" y="325"/>
                </a:cubicBezTo>
                <a:cubicBezTo>
                  <a:pt x="683" y="325"/>
                  <a:pt x="689" y="326"/>
                  <a:pt x="692" y="323"/>
                </a:cubicBezTo>
                <a:cubicBezTo>
                  <a:pt x="691" y="323"/>
                  <a:pt x="690" y="321"/>
                  <a:pt x="692" y="321"/>
                </a:cubicBezTo>
                <a:cubicBezTo>
                  <a:pt x="693" y="321"/>
                  <a:pt x="695" y="321"/>
                  <a:pt x="695" y="319"/>
                </a:cubicBezTo>
                <a:cubicBezTo>
                  <a:pt x="691" y="319"/>
                  <a:pt x="689" y="316"/>
                  <a:pt x="686" y="315"/>
                </a:cubicBezTo>
                <a:close/>
                <a:moveTo>
                  <a:pt x="660" y="330"/>
                </a:moveTo>
                <a:cubicBezTo>
                  <a:pt x="659" y="330"/>
                  <a:pt x="659" y="327"/>
                  <a:pt x="656" y="329"/>
                </a:cubicBezTo>
                <a:cubicBezTo>
                  <a:pt x="656" y="329"/>
                  <a:pt x="657" y="332"/>
                  <a:pt x="656" y="332"/>
                </a:cubicBezTo>
                <a:cubicBezTo>
                  <a:pt x="653" y="332"/>
                  <a:pt x="650" y="332"/>
                  <a:pt x="647" y="332"/>
                </a:cubicBezTo>
                <a:cubicBezTo>
                  <a:pt x="650" y="339"/>
                  <a:pt x="641" y="333"/>
                  <a:pt x="641" y="338"/>
                </a:cubicBezTo>
                <a:cubicBezTo>
                  <a:pt x="643" y="338"/>
                  <a:pt x="645" y="338"/>
                  <a:pt x="647" y="338"/>
                </a:cubicBezTo>
                <a:cubicBezTo>
                  <a:pt x="647" y="340"/>
                  <a:pt x="645" y="340"/>
                  <a:pt x="645" y="342"/>
                </a:cubicBezTo>
                <a:cubicBezTo>
                  <a:pt x="650" y="343"/>
                  <a:pt x="649" y="338"/>
                  <a:pt x="653" y="338"/>
                </a:cubicBezTo>
                <a:cubicBezTo>
                  <a:pt x="655" y="339"/>
                  <a:pt x="658" y="340"/>
                  <a:pt x="662" y="340"/>
                </a:cubicBezTo>
                <a:cubicBezTo>
                  <a:pt x="661" y="332"/>
                  <a:pt x="674" y="338"/>
                  <a:pt x="671" y="329"/>
                </a:cubicBezTo>
                <a:cubicBezTo>
                  <a:pt x="665" y="327"/>
                  <a:pt x="662" y="331"/>
                  <a:pt x="660" y="33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6" name="i$lïḋê"/>
          <p:cNvSpPr/>
          <p:nvPr/>
        </p:nvSpPr>
        <p:spPr bwMode="auto">
          <a:xfrm>
            <a:off x="8247371" y="3109155"/>
            <a:ext cx="128380" cy="195430"/>
          </a:xfrm>
          <a:custGeom>
            <a:avLst/>
            <a:gdLst>
              <a:gd name="T0" fmla="*/ 16 w 60"/>
              <a:gd name="T1" fmla="*/ 9 h 92"/>
              <a:gd name="T2" fmla="*/ 30 w 60"/>
              <a:gd name="T3" fmla="*/ 7 h 92"/>
              <a:gd name="T4" fmla="*/ 31 w 60"/>
              <a:gd name="T5" fmla="*/ 19 h 92"/>
              <a:gd name="T6" fmla="*/ 22 w 60"/>
              <a:gd name="T7" fmla="*/ 24 h 92"/>
              <a:gd name="T8" fmla="*/ 33 w 60"/>
              <a:gd name="T9" fmla="*/ 30 h 92"/>
              <a:gd name="T10" fmla="*/ 39 w 60"/>
              <a:gd name="T11" fmla="*/ 43 h 92"/>
              <a:gd name="T12" fmla="*/ 43 w 60"/>
              <a:gd name="T13" fmla="*/ 47 h 92"/>
              <a:gd name="T14" fmla="*/ 50 w 60"/>
              <a:gd name="T15" fmla="*/ 50 h 92"/>
              <a:gd name="T16" fmla="*/ 46 w 60"/>
              <a:gd name="T17" fmla="*/ 58 h 92"/>
              <a:gd name="T18" fmla="*/ 58 w 60"/>
              <a:gd name="T19" fmla="*/ 60 h 92"/>
              <a:gd name="T20" fmla="*/ 58 w 60"/>
              <a:gd name="T21" fmla="*/ 71 h 92"/>
              <a:gd name="T22" fmla="*/ 54 w 60"/>
              <a:gd name="T23" fmla="*/ 71 h 92"/>
              <a:gd name="T24" fmla="*/ 58 w 60"/>
              <a:gd name="T25" fmla="*/ 73 h 92"/>
              <a:gd name="T26" fmla="*/ 54 w 60"/>
              <a:gd name="T27" fmla="*/ 78 h 92"/>
              <a:gd name="T28" fmla="*/ 48 w 60"/>
              <a:gd name="T29" fmla="*/ 82 h 92"/>
              <a:gd name="T30" fmla="*/ 30 w 60"/>
              <a:gd name="T31" fmla="*/ 80 h 92"/>
              <a:gd name="T32" fmla="*/ 22 w 60"/>
              <a:gd name="T33" fmla="*/ 82 h 92"/>
              <a:gd name="T34" fmla="*/ 9 w 60"/>
              <a:gd name="T35" fmla="*/ 82 h 92"/>
              <a:gd name="T36" fmla="*/ 13 w 60"/>
              <a:gd name="T37" fmla="*/ 80 h 92"/>
              <a:gd name="T38" fmla="*/ 15 w 60"/>
              <a:gd name="T39" fmla="*/ 82 h 92"/>
              <a:gd name="T40" fmla="*/ 16 w 60"/>
              <a:gd name="T41" fmla="*/ 78 h 92"/>
              <a:gd name="T42" fmla="*/ 28 w 60"/>
              <a:gd name="T43" fmla="*/ 76 h 92"/>
              <a:gd name="T44" fmla="*/ 13 w 60"/>
              <a:gd name="T45" fmla="*/ 71 h 92"/>
              <a:gd name="T46" fmla="*/ 13 w 60"/>
              <a:gd name="T47" fmla="*/ 60 h 92"/>
              <a:gd name="T48" fmla="*/ 16 w 60"/>
              <a:gd name="T49" fmla="*/ 58 h 92"/>
              <a:gd name="T50" fmla="*/ 24 w 60"/>
              <a:gd name="T51" fmla="*/ 58 h 92"/>
              <a:gd name="T52" fmla="*/ 26 w 60"/>
              <a:gd name="T53" fmla="*/ 47 h 92"/>
              <a:gd name="T54" fmla="*/ 20 w 60"/>
              <a:gd name="T55" fmla="*/ 39 h 92"/>
              <a:gd name="T56" fmla="*/ 13 w 60"/>
              <a:gd name="T57" fmla="*/ 41 h 92"/>
              <a:gd name="T58" fmla="*/ 13 w 60"/>
              <a:gd name="T59" fmla="*/ 32 h 92"/>
              <a:gd name="T60" fmla="*/ 5 w 60"/>
              <a:gd name="T61" fmla="*/ 28 h 92"/>
              <a:gd name="T62" fmla="*/ 0 w 60"/>
              <a:gd name="T63" fmla="*/ 9 h 92"/>
              <a:gd name="T64" fmla="*/ 9 w 60"/>
              <a:gd name="T65" fmla="*/ 0 h 92"/>
              <a:gd name="T66" fmla="*/ 26 w 60"/>
              <a:gd name="T67" fmla="*/ 0 h 92"/>
              <a:gd name="T68" fmla="*/ 16 w 60"/>
              <a:gd name="T69" fmla="*/ 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" h="92">
                <a:moveTo>
                  <a:pt x="16" y="9"/>
                </a:moveTo>
                <a:cubicBezTo>
                  <a:pt x="18" y="13"/>
                  <a:pt x="26" y="7"/>
                  <a:pt x="30" y="7"/>
                </a:cubicBezTo>
                <a:cubicBezTo>
                  <a:pt x="32" y="10"/>
                  <a:pt x="32" y="14"/>
                  <a:pt x="31" y="19"/>
                </a:cubicBezTo>
                <a:cubicBezTo>
                  <a:pt x="27" y="19"/>
                  <a:pt x="23" y="21"/>
                  <a:pt x="22" y="24"/>
                </a:cubicBezTo>
                <a:cubicBezTo>
                  <a:pt x="24" y="28"/>
                  <a:pt x="28" y="30"/>
                  <a:pt x="33" y="30"/>
                </a:cubicBezTo>
                <a:cubicBezTo>
                  <a:pt x="33" y="37"/>
                  <a:pt x="41" y="35"/>
                  <a:pt x="39" y="43"/>
                </a:cubicBezTo>
                <a:cubicBezTo>
                  <a:pt x="39" y="45"/>
                  <a:pt x="43" y="44"/>
                  <a:pt x="43" y="47"/>
                </a:cubicBezTo>
                <a:cubicBezTo>
                  <a:pt x="43" y="50"/>
                  <a:pt x="49" y="48"/>
                  <a:pt x="50" y="50"/>
                </a:cubicBezTo>
                <a:cubicBezTo>
                  <a:pt x="49" y="53"/>
                  <a:pt x="47" y="55"/>
                  <a:pt x="46" y="58"/>
                </a:cubicBezTo>
                <a:cubicBezTo>
                  <a:pt x="51" y="57"/>
                  <a:pt x="55" y="57"/>
                  <a:pt x="58" y="60"/>
                </a:cubicBezTo>
                <a:cubicBezTo>
                  <a:pt x="55" y="62"/>
                  <a:pt x="60" y="68"/>
                  <a:pt x="58" y="71"/>
                </a:cubicBezTo>
                <a:cubicBezTo>
                  <a:pt x="57" y="71"/>
                  <a:pt x="54" y="70"/>
                  <a:pt x="54" y="71"/>
                </a:cubicBezTo>
                <a:cubicBezTo>
                  <a:pt x="53" y="73"/>
                  <a:pt x="56" y="72"/>
                  <a:pt x="58" y="73"/>
                </a:cubicBezTo>
                <a:cubicBezTo>
                  <a:pt x="56" y="75"/>
                  <a:pt x="53" y="75"/>
                  <a:pt x="54" y="78"/>
                </a:cubicBezTo>
                <a:cubicBezTo>
                  <a:pt x="51" y="79"/>
                  <a:pt x="51" y="82"/>
                  <a:pt x="48" y="82"/>
                </a:cubicBezTo>
                <a:cubicBezTo>
                  <a:pt x="42" y="81"/>
                  <a:pt x="38" y="79"/>
                  <a:pt x="30" y="80"/>
                </a:cubicBezTo>
                <a:cubicBezTo>
                  <a:pt x="26" y="84"/>
                  <a:pt x="28" y="84"/>
                  <a:pt x="22" y="82"/>
                </a:cubicBezTo>
                <a:cubicBezTo>
                  <a:pt x="20" y="86"/>
                  <a:pt x="9" y="92"/>
                  <a:pt x="9" y="82"/>
                </a:cubicBezTo>
                <a:cubicBezTo>
                  <a:pt x="11" y="83"/>
                  <a:pt x="12" y="80"/>
                  <a:pt x="13" y="80"/>
                </a:cubicBezTo>
                <a:cubicBezTo>
                  <a:pt x="14" y="80"/>
                  <a:pt x="15" y="82"/>
                  <a:pt x="15" y="82"/>
                </a:cubicBezTo>
                <a:cubicBezTo>
                  <a:pt x="17" y="81"/>
                  <a:pt x="15" y="79"/>
                  <a:pt x="16" y="78"/>
                </a:cubicBezTo>
                <a:cubicBezTo>
                  <a:pt x="19" y="76"/>
                  <a:pt x="23" y="78"/>
                  <a:pt x="28" y="76"/>
                </a:cubicBezTo>
                <a:cubicBezTo>
                  <a:pt x="26" y="67"/>
                  <a:pt x="18" y="74"/>
                  <a:pt x="13" y="71"/>
                </a:cubicBezTo>
                <a:cubicBezTo>
                  <a:pt x="13" y="67"/>
                  <a:pt x="13" y="63"/>
                  <a:pt x="13" y="60"/>
                </a:cubicBezTo>
                <a:cubicBezTo>
                  <a:pt x="16" y="60"/>
                  <a:pt x="20" y="58"/>
                  <a:pt x="16" y="58"/>
                </a:cubicBezTo>
                <a:cubicBezTo>
                  <a:pt x="18" y="52"/>
                  <a:pt x="21" y="60"/>
                  <a:pt x="24" y="58"/>
                </a:cubicBezTo>
                <a:cubicBezTo>
                  <a:pt x="28" y="58"/>
                  <a:pt x="21" y="50"/>
                  <a:pt x="26" y="47"/>
                </a:cubicBezTo>
                <a:cubicBezTo>
                  <a:pt x="25" y="43"/>
                  <a:pt x="19" y="45"/>
                  <a:pt x="20" y="39"/>
                </a:cubicBezTo>
                <a:cubicBezTo>
                  <a:pt x="19" y="41"/>
                  <a:pt x="16" y="41"/>
                  <a:pt x="13" y="41"/>
                </a:cubicBezTo>
                <a:cubicBezTo>
                  <a:pt x="13" y="38"/>
                  <a:pt x="13" y="35"/>
                  <a:pt x="13" y="32"/>
                </a:cubicBezTo>
                <a:cubicBezTo>
                  <a:pt x="13" y="28"/>
                  <a:pt x="6" y="31"/>
                  <a:pt x="5" y="28"/>
                </a:cubicBezTo>
                <a:cubicBezTo>
                  <a:pt x="9" y="21"/>
                  <a:pt x="8" y="10"/>
                  <a:pt x="0" y="9"/>
                </a:cubicBezTo>
                <a:cubicBezTo>
                  <a:pt x="3" y="6"/>
                  <a:pt x="8" y="5"/>
                  <a:pt x="9" y="0"/>
                </a:cubicBezTo>
                <a:cubicBezTo>
                  <a:pt x="15" y="0"/>
                  <a:pt x="20" y="0"/>
                  <a:pt x="26" y="0"/>
                </a:cubicBezTo>
                <a:cubicBezTo>
                  <a:pt x="22" y="3"/>
                  <a:pt x="19" y="6"/>
                  <a:pt x="16" y="9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7" name="íṡļïḍè"/>
          <p:cNvSpPr/>
          <p:nvPr/>
        </p:nvSpPr>
        <p:spPr bwMode="auto">
          <a:xfrm>
            <a:off x="6986464" y="4033384"/>
            <a:ext cx="35662" cy="28530"/>
          </a:xfrm>
          <a:custGeom>
            <a:avLst/>
            <a:gdLst>
              <a:gd name="T0" fmla="*/ 15 w 17"/>
              <a:gd name="T1" fmla="*/ 2 h 13"/>
              <a:gd name="T2" fmla="*/ 17 w 17"/>
              <a:gd name="T3" fmla="*/ 9 h 13"/>
              <a:gd name="T4" fmla="*/ 8 w 17"/>
              <a:gd name="T5" fmla="*/ 13 h 13"/>
              <a:gd name="T6" fmla="*/ 8 w 17"/>
              <a:gd name="T7" fmla="*/ 9 h 13"/>
              <a:gd name="T8" fmla="*/ 4 w 17"/>
              <a:gd name="T9" fmla="*/ 11 h 13"/>
              <a:gd name="T10" fmla="*/ 6 w 17"/>
              <a:gd name="T11" fmla="*/ 9 h 13"/>
              <a:gd name="T12" fmla="*/ 15 w 17"/>
              <a:gd name="T13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13">
                <a:moveTo>
                  <a:pt x="15" y="2"/>
                </a:moveTo>
                <a:cubicBezTo>
                  <a:pt x="13" y="4"/>
                  <a:pt x="14" y="7"/>
                  <a:pt x="17" y="9"/>
                </a:cubicBezTo>
                <a:cubicBezTo>
                  <a:pt x="15" y="12"/>
                  <a:pt x="11" y="12"/>
                  <a:pt x="8" y="13"/>
                </a:cubicBezTo>
                <a:cubicBezTo>
                  <a:pt x="8" y="12"/>
                  <a:pt x="8" y="10"/>
                  <a:pt x="8" y="9"/>
                </a:cubicBezTo>
                <a:cubicBezTo>
                  <a:pt x="6" y="9"/>
                  <a:pt x="6" y="11"/>
                  <a:pt x="4" y="11"/>
                </a:cubicBezTo>
                <a:cubicBezTo>
                  <a:pt x="0" y="9"/>
                  <a:pt x="5" y="10"/>
                  <a:pt x="6" y="9"/>
                </a:cubicBezTo>
                <a:cubicBezTo>
                  <a:pt x="7" y="8"/>
                  <a:pt x="11" y="0"/>
                  <a:pt x="15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4" name="iṧ1îḓe"/>
          <p:cNvSpPr/>
          <p:nvPr/>
        </p:nvSpPr>
        <p:spPr bwMode="auto">
          <a:xfrm>
            <a:off x="6799526" y="2438704"/>
            <a:ext cx="172601" cy="128384"/>
          </a:xfrm>
          <a:custGeom>
            <a:avLst/>
            <a:gdLst>
              <a:gd name="T0" fmla="*/ 22 w 82"/>
              <a:gd name="T1" fmla="*/ 0 h 61"/>
              <a:gd name="T2" fmla="*/ 31 w 82"/>
              <a:gd name="T3" fmla="*/ 8 h 61"/>
              <a:gd name="T4" fmla="*/ 37 w 82"/>
              <a:gd name="T5" fmla="*/ 9 h 61"/>
              <a:gd name="T6" fmla="*/ 41 w 82"/>
              <a:gd name="T7" fmla="*/ 9 h 61"/>
              <a:gd name="T8" fmla="*/ 43 w 82"/>
              <a:gd name="T9" fmla="*/ 11 h 61"/>
              <a:gd name="T10" fmla="*/ 48 w 82"/>
              <a:gd name="T11" fmla="*/ 15 h 61"/>
              <a:gd name="T12" fmla="*/ 54 w 82"/>
              <a:gd name="T13" fmla="*/ 15 h 61"/>
              <a:gd name="T14" fmla="*/ 65 w 82"/>
              <a:gd name="T15" fmla="*/ 19 h 61"/>
              <a:gd name="T16" fmla="*/ 65 w 82"/>
              <a:gd name="T17" fmla="*/ 24 h 61"/>
              <a:gd name="T18" fmla="*/ 71 w 82"/>
              <a:gd name="T19" fmla="*/ 24 h 61"/>
              <a:gd name="T20" fmla="*/ 71 w 82"/>
              <a:gd name="T21" fmla="*/ 28 h 61"/>
              <a:gd name="T22" fmla="*/ 82 w 82"/>
              <a:gd name="T23" fmla="*/ 36 h 61"/>
              <a:gd name="T24" fmla="*/ 80 w 82"/>
              <a:gd name="T25" fmla="*/ 41 h 61"/>
              <a:gd name="T26" fmla="*/ 76 w 82"/>
              <a:gd name="T27" fmla="*/ 39 h 61"/>
              <a:gd name="T28" fmla="*/ 67 w 82"/>
              <a:gd name="T29" fmla="*/ 45 h 61"/>
              <a:gd name="T30" fmla="*/ 65 w 82"/>
              <a:gd name="T31" fmla="*/ 49 h 61"/>
              <a:gd name="T32" fmla="*/ 61 w 82"/>
              <a:gd name="T33" fmla="*/ 52 h 61"/>
              <a:gd name="T34" fmla="*/ 50 w 82"/>
              <a:gd name="T35" fmla="*/ 52 h 61"/>
              <a:gd name="T36" fmla="*/ 50 w 82"/>
              <a:gd name="T37" fmla="*/ 54 h 61"/>
              <a:gd name="T38" fmla="*/ 43 w 82"/>
              <a:gd name="T39" fmla="*/ 56 h 61"/>
              <a:gd name="T40" fmla="*/ 41 w 82"/>
              <a:gd name="T41" fmla="*/ 52 h 61"/>
              <a:gd name="T42" fmla="*/ 30 w 82"/>
              <a:gd name="T43" fmla="*/ 52 h 61"/>
              <a:gd name="T44" fmla="*/ 26 w 82"/>
              <a:gd name="T45" fmla="*/ 49 h 61"/>
              <a:gd name="T46" fmla="*/ 31 w 82"/>
              <a:gd name="T47" fmla="*/ 45 h 61"/>
              <a:gd name="T48" fmla="*/ 22 w 82"/>
              <a:gd name="T49" fmla="*/ 43 h 61"/>
              <a:gd name="T50" fmla="*/ 28 w 82"/>
              <a:gd name="T51" fmla="*/ 39 h 61"/>
              <a:gd name="T52" fmla="*/ 31 w 82"/>
              <a:gd name="T53" fmla="*/ 36 h 61"/>
              <a:gd name="T54" fmla="*/ 37 w 82"/>
              <a:gd name="T55" fmla="*/ 37 h 61"/>
              <a:gd name="T56" fmla="*/ 35 w 82"/>
              <a:gd name="T57" fmla="*/ 32 h 61"/>
              <a:gd name="T58" fmla="*/ 18 w 82"/>
              <a:gd name="T59" fmla="*/ 36 h 61"/>
              <a:gd name="T60" fmla="*/ 13 w 82"/>
              <a:gd name="T61" fmla="*/ 34 h 61"/>
              <a:gd name="T62" fmla="*/ 9 w 82"/>
              <a:gd name="T63" fmla="*/ 30 h 61"/>
              <a:gd name="T64" fmla="*/ 2 w 82"/>
              <a:gd name="T65" fmla="*/ 26 h 61"/>
              <a:gd name="T66" fmla="*/ 0 w 82"/>
              <a:gd name="T67" fmla="*/ 21 h 61"/>
              <a:gd name="T68" fmla="*/ 5 w 82"/>
              <a:gd name="T69" fmla="*/ 17 h 61"/>
              <a:gd name="T70" fmla="*/ 9 w 82"/>
              <a:gd name="T71" fmla="*/ 13 h 61"/>
              <a:gd name="T72" fmla="*/ 11 w 82"/>
              <a:gd name="T73" fmla="*/ 8 h 61"/>
              <a:gd name="T74" fmla="*/ 15 w 82"/>
              <a:gd name="T75" fmla="*/ 8 h 61"/>
              <a:gd name="T76" fmla="*/ 18 w 82"/>
              <a:gd name="T77" fmla="*/ 4 h 61"/>
              <a:gd name="T78" fmla="*/ 22 w 82"/>
              <a:gd name="T7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2" h="61">
                <a:moveTo>
                  <a:pt x="22" y="0"/>
                </a:moveTo>
                <a:cubicBezTo>
                  <a:pt x="25" y="3"/>
                  <a:pt x="30" y="3"/>
                  <a:pt x="31" y="8"/>
                </a:cubicBezTo>
                <a:cubicBezTo>
                  <a:pt x="35" y="6"/>
                  <a:pt x="36" y="9"/>
                  <a:pt x="37" y="9"/>
                </a:cubicBezTo>
                <a:cubicBezTo>
                  <a:pt x="38" y="10"/>
                  <a:pt x="40" y="9"/>
                  <a:pt x="41" y="9"/>
                </a:cubicBezTo>
                <a:cubicBezTo>
                  <a:pt x="41" y="10"/>
                  <a:pt x="41" y="13"/>
                  <a:pt x="43" y="11"/>
                </a:cubicBezTo>
                <a:cubicBezTo>
                  <a:pt x="46" y="8"/>
                  <a:pt x="45" y="13"/>
                  <a:pt x="48" y="15"/>
                </a:cubicBezTo>
                <a:cubicBezTo>
                  <a:pt x="49" y="16"/>
                  <a:pt x="52" y="14"/>
                  <a:pt x="54" y="15"/>
                </a:cubicBezTo>
                <a:cubicBezTo>
                  <a:pt x="55" y="16"/>
                  <a:pt x="58" y="21"/>
                  <a:pt x="65" y="19"/>
                </a:cubicBezTo>
                <a:cubicBezTo>
                  <a:pt x="65" y="21"/>
                  <a:pt x="65" y="22"/>
                  <a:pt x="65" y="24"/>
                </a:cubicBezTo>
                <a:cubicBezTo>
                  <a:pt x="66" y="25"/>
                  <a:pt x="69" y="23"/>
                  <a:pt x="71" y="24"/>
                </a:cubicBezTo>
                <a:cubicBezTo>
                  <a:pt x="71" y="25"/>
                  <a:pt x="70" y="28"/>
                  <a:pt x="71" y="28"/>
                </a:cubicBezTo>
                <a:cubicBezTo>
                  <a:pt x="73" y="30"/>
                  <a:pt x="78" y="32"/>
                  <a:pt x="82" y="36"/>
                </a:cubicBezTo>
                <a:cubicBezTo>
                  <a:pt x="82" y="37"/>
                  <a:pt x="81" y="41"/>
                  <a:pt x="80" y="41"/>
                </a:cubicBezTo>
                <a:cubicBezTo>
                  <a:pt x="78" y="42"/>
                  <a:pt x="76" y="39"/>
                  <a:pt x="76" y="39"/>
                </a:cubicBezTo>
                <a:cubicBezTo>
                  <a:pt x="73" y="41"/>
                  <a:pt x="71" y="44"/>
                  <a:pt x="67" y="45"/>
                </a:cubicBezTo>
                <a:cubicBezTo>
                  <a:pt x="65" y="45"/>
                  <a:pt x="65" y="47"/>
                  <a:pt x="65" y="49"/>
                </a:cubicBezTo>
                <a:cubicBezTo>
                  <a:pt x="62" y="48"/>
                  <a:pt x="61" y="50"/>
                  <a:pt x="61" y="52"/>
                </a:cubicBezTo>
                <a:cubicBezTo>
                  <a:pt x="55" y="53"/>
                  <a:pt x="54" y="48"/>
                  <a:pt x="50" y="52"/>
                </a:cubicBezTo>
                <a:cubicBezTo>
                  <a:pt x="48" y="53"/>
                  <a:pt x="49" y="54"/>
                  <a:pt x="50" y="54"/>
                </a:cubicBezTo>
                <a:cubicBezTo>
                  <a:pt x="49" y="61"/>
                  <a:pt x="43" y="49"/>
                  <a:pt x="43" y="56"/>
                </a:cubicBezTo>
                <a:cubicBezTo>
                  <a:pt x="41" y="56"/>
                  <a:pt x="41" y="54"/>
                  <a:pt x="41" y="52"/>
                </a:cubicBezTo>
                <a:cubicBezTo>
                  <a:pt x="37" y="56"/>
                  <a:pt x="35" y="51"/>
                  <a:pt x="30" y="52"/>
                </a:cubicBezTo>
                <a:cubicBezTo>
                  <a:pt x="30" y="49"/>
                  <a:pt x="28" y="49"/>
                  <a:pt x="26" y="49"/>
                </a:cubicBezTo>
                <a:cubicBezTo>
                  <a:pt x="26" y="46"/>
                  <a:pt x="31" y="48"/>
                  <a:pt x="31" y="45"/>
                </a:cubicBezTo>
                <a:cubicBezTo>
                  <a:pt x="32" y="41"/>
                  <a:pt x="25" y="44"/>
                  <a:pt x="22" y="43"/>
                </a:cubicBezTo>
                <a:cubicBezTo>
                  <a:pt x="21" y="38"/>
                  <a:pt x="25" y="40"/>
                  <a:pt x="28" y="39"/>
                </a:cubicBezTo>
                <a:cubicBezTo>
                  <a:pt x="28" y="39"/>
                  <a:pt x="31" y="36"/>
                  <a:pt x="31" y="36"/>
                </a:cubicBezTo>
                <a:cubicBezTo>
                  <a:pt x="33" y="35"/>
                  <a:pt x="34" y="38"/>
                  <a:pt x="37" y="37"/>
                </a:cubicBezTo>
                <a:cubicBezTo>
                  <a:pt x="37" y="34"/>
                  <a:pt x="35" y="34"/>
                  <a:pt x="35" y="32"/>
                </a:cubicBezTo>
                <a:cubicBezTo>
                  <a:pt x="33" y="33"/>
                  <a:pt x="22" y="32"/>
                  <a:pt x="18" y="36"/>
                </a:cubicBezTo>
                <a:cubicBezTo>
                  <a:pt x="15" y="39"/>
                  <a:pt x="18" y="35"/>
                  <a:pt x="13" y="34"/>
                </a:cubicBezTo>
                <a:cubicBezTo>
                  <a:pt x="7" y="32"/>
                  <a:pt x="3" y="35"/>
                  <a:pt x="9" y="30"/>
                </a:cubicBezTo>
                <a:cubicBezTo>
                  <a:pt x="9" y="26"/>
                  <a:pt x="3" y="29"/>
                  <a:pt x="2" y="26"/>
                </a:cubicBezTo>
                <a:cubicBezTo>
                  <a:pt x="4" y="22"/>
                  <a:pt x="8" y="17"/>
                  <a:pt x="0" y="21"/>
                </a:cubicBezTo>
                <a:cubicBezTo>
                  <a:pt x="0" y="18"/>
                  <a:pt x="2" y="17"/>
                  <a:pt x="5" y="17"/>
                </a:cubicBezTo>
                <a:cubicBezTo>
                  <a:pt x="7" y="16"/>
                  <a:pt x="7" y="13"/>
                  <a:pt x="9" y="13"/>
                </a:cubicBezTo>
                <a:cubicBezTo>
                  <a:pt x="12" y="13"/>
                  <a:pt x="9" y="9"/>
                  <a:pt x="11" y="8"/>
                </a:cubicBezTo>
                <a:cubicBezTo>
                  <a:pt x="11" y="7"/>
                  <a:pt x="14" y="8"/>
                  <a:pt x="15" y="8"/>
                </a:cubicBezTo>
                <a:cubicBezTo>
                  <a:pt x="17" y="7"/>
                  <a:pt x="16" y="4"/>
                  <a:pt x="18" y="4"/>
                </a:cubicBezTo>
                <a:cubicBezTo>
                  <a:pt x="19" y="2"/>
                  <a:pt x="22" y="3"/>
                  <a:pt x="22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5" name="ïṡlídê"/>
          <p:cNvSpPr/>
          <p:nvPr/>
        </p:nvSpPr>
        <p:spPr bwMode="auto">
          <a:xfrm>
            <a:off x="8524102" y="2485779"/>
            <a:ext cx="229658" cy="115546"/>
          </a:xfrm>
          <a:custGeom>
            <a:avLst/>
            <a:gdLst>
              <a:gd name="T0" fmla="*/ 37 w 109"/>
              <a:gd name="T1" fmla="*/ 38 h 55"/>
              <a:gd name="T2" fmla="*/ 34 w 109"/>
              <a:gd name="T3" fmla="*/ 40 h 55"/>
              <a:gd name="T4" fmla="*/ 24 w 109"/>
              <a:gd name="T5" fmla="*/ 38 h 55"/>
              <a:gd name="T6" fmla="*/ 30 w 109"/>
              <a:gd name="T7" fmla="*/ 34 h 55"/>
              <a:gd name="T8" fmla="*/ 41 w 109"/>
              <a:gd name="T9" fmla="*/ 27 h 55"/>
              <a:gd name="T10" fmla="*/ 37 w 109"/>
              <a:gd name="T11" fmla="*/ 21 h 55"/>
              <a:gd name="T12" fmla="*/ 28 w 109"/>
              <a:gd name="T13" fmla="*/ 21 h 55"/>
              <a:gd name="T14" fmla="*/ 19 w 109"/>
              <a:gd name="T15" fmla="*/ 28 h 55"/>
              <a:gd name="T16" fmla="*/ 6 w 109"/>
              <a:gd name="T17" fmla="*/ 27 h 55"/>
              <a:gd name="T18" fmla="*/ 8 w 109"/>
              <a:gd name="T19" fmla="*/ 14 h 55"/>
              <a:gd name="T20" fmla="*/ 4 w 109"/>
              <a:gd name="T21" fmla="*/ 15 h 55"/>
              <a:gd name="T22" fmla="*/ 2 w 109"/>
              <a:gd name="T23" fmla="*/ 6 h 55"/>
              <a:gd name="T24" fmla="*/ 6 w 109"/>
              <a:gd name="T25" fmla="*/ 8 h 55"/>
              <a:gd name="T26" fmla="*/ 17 w 109"/>
              <a:gd name="T27" fmla="*/ 4 h 55"/>
              <a:gd name="T28" fmla="*/ 19 w 109"/>
              <a:gd name="T29" fmla="*/ 10 h 55"/>
              <a:gd name="T30" fmla="*/ 34 w 109"/>
              <a:gd name="T31" fmla="*/ 12 h 55"/>
              <a:gd name="T32" fmla="*/ 39 w 109"/>
              <a:gd name="T33" fmla="*/ 4 h 55"/>
              <a:gd name="T34" fmla="*/ 58 w 109"/>
              <a:gd name="T35" fmla="*/ 6 h 55"/>
              <a:gd name="T36" fmla="*/ 60 w 109"/>
              <a:gd name="T37" fmla="*/ 6 h 55"/>
              <a:gd name="T38" fmla="*/ 67 w 109"/>
              <a:gd name="T39" fmla="*/ 12 h 55"/>
              <a:gd name="T40" fmla="*/ 65 w 109"/>
              <a:gd name="T41" fmla="*/ 15 h 55"/>
              <a:gd name="T42" fmla="*/ 75 w 109"/>
              <a:gd name="T43" fmla="*/ 14 h 55"/>
              <a:gd name="T44" fmla="*/ 86 w 109"/>
              <a:gd name="T45" fmla="*/ 17 h 55"/>
              <a:gd name="T46" fmla="*/ 88 w 109"/>
              <a:gd name="T47" fmla="*/ 21 h 55"/>
              <a:gd name="T48" fmla="*/ 90 w 109"/>
              <a:gd name="T49" fmla="*/ 23 h 55"/>
              <a:gd name="T50" fmla="*/ 92 w 109"/>
              <a:gd name="T51" fmla="*/ 27 h 55"/>
              <a:gd name="T52" fmla="*/ 95 w 109"/>
              <a:gd name="T53" fmla="*/ 27 h 55"/>
              <a:gd name="T54" fmla="*/ 95 w 109"/>
              <a:gd name="T55" fmla="*/ 30 h 55"/>
              <a:gd name="T56" fmla="*/ 99 w 109"/>
              <a:gd name="T57" fmla="*/ 30 h 55"/>
              <a:gd name="T58" fmla="*/ 101 w 109"/>
              <a:gd name="T59" fmla="*/ 36 h 55"/>
              <a:gd name="T60" fmla="*/ 106 w 109"/>
              <a:gd name="T61" fmla="*/ 36 h 55"/>
              <a:gd name="T62" fmla="*/ 101 w 109"/>
              <a:gd name="T63" fmla="*/ 40 h 55"/>
              <a:gd name="T64" fmla="*/ 101 w 109"/>
              <a:gd name="T65" fmla="*/ 41 h 55"/>
              <a:gd name="T66" fmla="*/ 82 w 109"/>
              <a:gd name="T67" fmla="*/ 41 h 55"/>
              <a:gd name="T68" fmla="*/ 82 w 109"/>
              <a:gd name="T69" fmla="*/ 30 h 55"/>
              <a:gd name="T70" fmla="*/ 64 w 109"/>
              <a:gd name="T71" fmla="*/ 28 h 55"/>
              <a:gd name="T72" fmla="*/ 62 w 109"/>
              <a:gd name="T73" fmla="*/ 34 h 55"/>
              <a:gd name="T74" fmla="*/ 58 w 109"/>
              <a:gd name="T75" fmla="*/ 34 h 55"/>
              <a:gd name="T76" fmla="*/ 54 w 109"/>
              <a:gd name="T77" fmla="*/ 38 h 55"/>
              <a:gd name="T78" fmla="*/ 56 w 109"/>
              <a:gd name="T79" fmla="*/ 40 h 55"/>
              <a:gd name="T80" fmla="*/ 51 w 109"/>
              <a:gd name="T81" fmla="*/ 41 h 55"/>
              <a:gd name="T82" fmla="*/ 51 w 109"/>
              <a:gd name="T83" fmla="*/ 53 h 55"/>
              <a:gd name="T84" fmla="*/ 26 w 109"/>
              <a:gd name="T85" fmla="*/ 45 h 55"/>
              <a:gd name="T86" fmla="*/ 32 w 109"/>
              <a:gd name="T87" fmla="*/ 41 h 55"/>
              <a:gd name="T88" fmla="*/ 39 w 109"/>
              <a:gd name="T89" fmla="*/ 41 h 55"/>
              <a:gd name="T90" fmla="*/ 37 w 109"/>
              <a:gd name="T91" fmla="*/ 3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9" h="55">
                <a:moveTo>
                  <a:pt x="37" y="38"/>
                </a:moveTo>
                <a:cubicBezTo>
                  <a:pt x="37" y="34"/>
                  <a:pt x="34" y="40"/>
                  <a:pt x="34" y="40"/>
                </a:cubicBezTo>
                <a:cubicBezTo>
                  <a:pt x="31" y="40"/>
                  <a:pt x="29" y="36"/>
                  <a:pt x="24" y="38"/>
                </a:cubicBezTo>
                <a:cubicBezTo>
                  <a:pt x="25" y="34"/>
                  <a:pt x="28" y="35"/>
                  <a:pt x="30" y="34"/>
                </a:cubicBezTo>
                <a:cubicBezTo>
                  <a:pt x="34" y="32"/>
                  <a:pt x="36" y="27"/>
                  <a:pt x="41" y="27"/>
                </a:cubicBezTo>
                <a:cubicBezTo>
                  <a:pt x="40" y="25"/>
                  <a:pt x="37" y="25"/>
                  <a:pt x="37" y="21"/>
                </a:cubicBezTo>
                <a:cubicBezTo>
                  <a:pt x="34" y="20"/>
                  <a:pt x="30" y="26"/>
                  <a:pt x="28" y="21"/>
                </a:cubicBezTo>
                <a:cubicBezTo>
                  <a:pt x="25" y="24"/>
                  <a:pt x="23" y="27"/>
                  <a:pt x="19" y="28"/>
                </a:cubicBezTo>
                <a:cubicBezTo>
                  <a:pt x="13" y="29"/>
                  <a:pt x="12" y="25"/>
                  <a:pt x="6" y="27"/>
                </a:cubicBezTo>
                <a:cubicBezTo>
                  <a:pt x="10" y="23"/>
                  <a:pt x="10" y="19"/>
                  <a:pt x="8" y="14"/>
                </a:cubicBezTo>
                <a:cubicBezTo>
                  <a:pt x="5" y="13"/>
                  <a:pt x="4" y="14"/>
                  <a:pt x="4" y="15"/>
                </a:cubicBezTo>
                <a:cubicBezTo>
                  <a:pt x="0" y="16"/>
                  <a:pt x="3" y="9"/>
                  <a:pt x="2" y="6"/>
                </a:cubicBezTo>
                <a:cubicBezTo>
                  <a:pt x="4" y="6"/>
                  <a:pt x="5" y="6"/>
                  <a:pt x="6" y="8"/>
                </a:cubicBezTo>
                <a:cubicBezTo>
                  <a:pt x="7" y="4"/>
                  <a:pt x="16" y="8"/>
                  <a:pt x="17" y="4"/>
                </a:cubicBezTo>
                <a:cubicBezTo>
                  <a:pt x="19" y="4"/>
                  <a:pt x="19" y="8"/>
                  <a:pt x="19" y="10"/>
                </a:cubicBezTo>
                <a:cubicBezTo>
                  <a:pt x="26" y="11"/>
                  <a:pt x="33" y="0"/>
                  <a:pt x="34" y="12"/>
                </a:cubicBezTo>
                <a:cubicBezTo>
                  <a:pt x="39" y="12"/>
                  <a:pt x="40" y="9"/>
                  <a:pt x="39" y="4"/>
                </a:cubicBezTo>
                <a:cubicBezTo>
                  <a:pt x="44" y="6"/>
                  <a:pt x="51" y="5"/>
                  <a:pt x="58" y="6"/>
                </a:cubicBezTo>
                <a:cubicBezTo>
                  <a:pt x="59" y="6"/>
                  <a:pt x="60" y="9"/>
                  <a:pt x="60" y="6"/>
                </a:cubicBezTo>
                <a:cubicBezTo>
                  <a:pt x="63" y="7"/>
                  <a:pt x="60" y="15"/>
                  <a:pt x="67" y="12"/>
                </a:cubicBezTo>
                <a:cubicBezTo>
                  <a:pt x="67" y="13"/>
                  <a:pt x="65" y="13"/>
                  <a:pt x="65" y="15"/>
                </a:cubicBezTo>
                <a:cubicBezTo>
                  <a:pt x="68" y="14"/>
                  <a:pt x="75" y="18"/>
                  <a:pt x="75" y="14"/>
                </a:cubicBezTo>
                <a:cubicBezTo>
                  <a:pt x="76" y="15"/>
                  <a:pt x="78" y="19"/>
                  <a:pt x="86" y="17"/>
                </a:cubicBezTo>
                <a:cubicBezTo>
                  <a:pt x="83" y="21"/>
                  <a:pt x="85" y="20"/>
                  <a:pt x="88" y="21"/>
                </a:cubicBezTo>
                <a:cubicBezTo>
                  <a:pt x="89" y="21"/>
                  <a:pt x="88" y="23"/>
                  <a:pt x="90" y="23"/>
                </a:cubicBezTo>
                <a:cubicBezTo>
                  <a:pt x="92" y="23"/>
                  <a:pt x="90" y="25"/>
                  <a:pt x="92" y="27"/>
                </a:cubicBezTo>
                <a:cubicBezTo>
                  <a:pt x="92" y="27"/>
                  <a:pt x="95" y="26"/>
                  <a:pt x="95" y="27"/>
                </a:cubicBezTo>
                <a:cubicBezTo>
                  <a:pt x="96" y="27"/>
                  <a:pt x="95" y="30"/>
                  <a:pt x="95" y="30"/>
                </a:cubicBezTo>
                <a:cubicBezTo>
                  <a:pt x="96" y="31"/>
                  <a:pt x="99" y="30"/>
                  <a:pt x="99" y="30"/>
                </a:cubicBezTo>
                <a:cubicBezTo>
                  <a:pt x="100" y="32"/>
                  <a:pt x="99" y="35"/>
                  <a:pt x="101" y="36"/>
                </a:cubicBezTo>
                <a:cubicBezTo>
                  <a:pt x="104" y="36"/>
                  <a:pt x="106" y="33"/>
                  <a:pt x="106" y="36"/>
                </a:cubicBezTo>
                <a:cubicBezTo>
                  <a:pt x="109" y="41"/>
                  <a:pt x="102" y="38"/>
                  <a:pt x="101" y="40"/>
                </a:cubicBezTo>
                <a:cubicBezTo>
                  <a:pt x="101" y="40"/>
                  <a:pt x="101" y="41"/>
                  <a:pt x="101" y="41"/>
                </a:cubicBezTo>
                <a:cubicBezTo>
                  <a:pt x="96" y="43"/>
                  <a:pt x="88" y="40"/>
                  <a:pt x="82" y="41"/>
                </a:cubicBezTo>
                <a:cubicBezTo>
                  <a:pt x="80" y="36"/>
                  <a:pt x="82" y="37"/>
                  <a:pt x="82" y="30"/>
                </a:cubicBezTo>
                <a:cubicBezTo>
                  <a:pt x="80" y="25"/>
                  <a:pt x="68" y="25"/>
                  <a:pt x="64" y="28"/>
                </a:cubicBezTo>
                <a:cubicBezTo>
                  <a:pt x="61" y="28"/>
                  <a:pt x="63" y="32"/>
                  <a:pt x="62" y="34"/>
                </a:cubicBezTo>
                <a:cubicBezTo>
                  <a:pt x="61" y="35"/>
                  <a:pt x="58" y="33"/>
                  <a:pt x="58" y="34"/>
                </a:cubicBezTo>
                <a:cubicBezTo>
                  <a:pt x="57" y="36"/>
                  <a:pt x="58" y="39"/>
                  <a:pt x="54" y="38"/>
                </a:cubicBezTo>
                <a:cubicBezTo>
                  <a:pt x="54" y="39"/>
                  <a:pt x="55" y="40"/>
                  <a:pt x="56" y="40"/>
                </a:cubicBezTo>
                <a:cubicBezTo>
                  <a:pt x="56" y="42"/>
                  <a:pt x="53" y="41"/>
                  <a:pt x="51" y="41"/>
                </a:cubicBezTo>
                <a:cubicBezTo>
                  <a:pt x="48" y="47"/>
                  <a:pt x="50" y="46"/>
                  <a:pt x="51" y="53"/>
                </a:cubicBezTo>
                <a:cubicBezTo>
                  <a:pt x="44" y="54"/>
                  <a:pt x="27" y="55"/>
                  <a:pt x="26" y="45"/>
                </a:cubicBezTo>
                <a:cubicBezTo>
                  <a:pt x="30" y="45"/>
                  <a:pt x="31" y="44"/>
                  <a:pt x="32" y="41"/>
                </a:cubicBezTo>
                <a:cubicBezTo>
                  <a:pt x="37" y="41"/>
                  <a:pt x="36" y="45"/>
                  <a:pt x="39" y="41"/>
                </a:cubicBezTo>
                <a:cubicBezTo>
                  <a:pt x="38" y="40"/>
                  <a:pt x="34" y="39"/>
                  <a:pt x="37" y="3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6" name="íšḷïḍè"/>
          <p:cNvSpPr/>
          <p:nvPr/>
        </p:nvSpPr>
        <p:spPr bwMode="auto">
          <a:xfrm>
            <a:off x="6375869" y="2575647"/>
            <a:ext cx="106984" cy="57059"/>
          </a:xfrm>
          <a:custGeom>
            <a:avLst/>
            <a:gdLst>
              <a:gd name="T0" fmla="*/ 51 w 51"/>
              <a:gd name="T1" fmla="*/ 4 h 27"/>
              <a:gd name="T2" fmla="*/ 51 w 51"/>
              <a:gd name="T3" fmla="*/ 10 h 27"/>
              <a:gd name="T4" fmla="*/ 47 w 51"/>
              <a:gd name="T5" fmla="*/ 10 h 27"/>
              <a:gd name="T6" fmla="*/ 47 w 51"/>
              <a:gd name="T7" fmla="*/ 15 h 27"/>
              <a:gd name="T8" fmla="*/ 41 w 51"/>
              <a:gd name="T9" fmla="*/ 19 h 27"/>
              <a:gd name="T10" fmla="*/ 36 w 51"/>
              <a:gd name="T11" fmla="*/ 13 h 27"/>
              <a:gd name="T12" fmla="*/ 30 w 51"/>
              <a:gd name="T13" fmla="*/ 17 h 27"/>
              <a:gd name="T14" fmla="*/ 23 w 51"/>
              <a:gd name="T15" fmla="*/ 25 h 27"/>
              <a:gd name="T16" fmla="*/ 2 w 51"/>
              <a:gd name="T17" fmla="*/ 25 h 27"/>
              <a:gd name="T18" fmla="*/ 0 w 51"/>
              <a:gd name="T19" fmla="*/ 17 h 27"/>
              <a:gd name="T20" fmla="*/ 8 w 51"/>
              <a:gd name="T21" fmla="*/ 19 h 27"/>
              <a:gd name="T22" fmla="*/ 15 w 51"/>
              <a:gd name="T23" fmla="*/ 13 h 27"/>
              <a:gd name="T24" fmla="*/ 19 w 51"/>
              <a:gd name="T25" fmla="*/ 10 h 27"/>
              <a:gd name="T26" fmla="*/ 24 w 51"/>
              <a:gd name="T27" fmla="*/ 8 h 27"/>
              <a:gd name="T28" fmla="*/ 26 w 51"/>
              <a:gd name="T29" fmla="*/ 8 h 27"/>
              <a:gd name="T30" fmla="*/ 30 w 51"/>
              <a:gd name="T31" fmla="*/ 4 h 27"/>
              <a:gd name="T32" fmla="*/ 38 w 51"/>
              <a:gd name="T33" fmla="*/ 4 h 27"/>
              <a:gd name="T34" fmla="*/ 51 w 51"/>
              <a:gd name="T35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" h="27">
                <a:moveTo>
                  <a:pt x="51" y="4"/>
                </a:moveTo>
                <a:cubicBezTo>
                  <a:pt x="50" y="5"/>
                  <a:pt x="51" y="9"/>
                  <a:pt x="51" y="10"/>
                </a:cubicBezTo>
                <a:cubicBezTo>
                  <a:pt x="50" y="10"/>
                  <a:pt x="47" y="9"/>
                  <a:pt x="47" y="10"/>
                </a:cubicBezTo>
                <a:cubicBezTo>
                  <a:pt x="47" y="10"/>
                  <a:pt x="49" y="15"/>
                  <a:pt x="47" y="15"/>
                </a:cubicBezTo>
                <a:cubicBezTo>
                  <a:pt x="45" y="16"/>
                  <a:pt x="42" y="12"/>
                  <a:pt x="41" y="19"/>
                </a:cubicBezTo>
                <a:cubicBezTo>
                  <a:pt x="38" y="19"/>
                  <a:pt x="40" y="13"/>
                  <a:pt x="36" y="13"/>
                </a:cubicBezTo>
                <a:cubicBezTo>
                  <a:pt x="32" y="12"/>
                  <a:pt x="33" y="17"/>
                  <a:pt x="30" y="17"/>
                </a:cubicBezTo>
                <a:cubicBezTo>
                  <a:pt x="28" y="20"/>
                  <a:pt x="22" y="19"/>
                  <a:pt x="23" y="25"/>
                </a:cubicBezTo>
                <a:cubicBezTo>
                  <a:pt x="15" y="27"/>
                  <a:pt x="11" y="25"/>
                  <a:pt x="2" y="25"/>
                </a:cubicBezTo>
                <a:cubicBezTo>
                  <a:pt x="2" y="21"/>
                  <a:pt x="0" y="21"/>
                  <a:pt x="0" y="17"/>
                </a:cubicBezTo>
                <a:cubicBezTo>
                  <a:pt x="2" y="19"/>
                  <a:pt x="4" y="19"/>
                  <a:pt x="8" y="19"/>
                </a:cubicBezTo>
                <a:cubicBezTo>
                  <a:pt x="11" y="19"/>
                  <a:pt x="11" y="14"/>
                  <a:pt x="15" y="13"/>
                </a:cubicBezTo>
                <a:cubicBezTo>
                  <a:pt x="16" y="13"/>
                  <a:pt x="18" y="9"/>
                  <a:pt x="19" y="10"/>
                </a:cubicBezTo>
                <a:cubicBezTo>
                  <a:pt x="23" y="13"/>
                  <a:pt x="19" y="8"/>
                  <a:pt x="24" y="8"/>
                </a:cubicBezTo>
                <a:cubicBezTo>
                  <a:pt x="25" y="8"/>
                  <a:pt x="26" y="8"/>
                  <a:pt x="26" y="8"/>
                </a:cubicBezTo>
                <a:cubicBezTo>
                  <a:pt x="27" y="7"/>
                  <a:pt x="30" y="4"/>
                  <a:pt x="30" y="4"/>
                </a:cubicBezTo>
                <a:cubicBezTo>
                  <a:pt x="32" y="3"/>
                  <a:pt x="35" y="5"/>
                  <a:pt x="38" y="4"/>
                </a:cubicBezTo>
                <a:cubicBezTo>
                  <a:pt x="39" y="4"/>
                  <a:pt x="46" y="0"/>
                  <a:pt x="51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7" name="îṧ1iḑe"/>
          <p:cNvSpPr/>
          <p:nvPr/>
        </p:nvSpPr>
        <p:spPr bwMode="auto">
          <a:xfrm>
            <a:off x="6671144" y="2599898"/>
            <a:ext cx="111263" cy="57059"/>
          </a:xfrm>
          <a:custGeom>
            <a:avLst/>
            <a:gdLst>
              <a:gd name="T0" fmla="*/ 47 w 52"/>
              <a:gd name="T1" fmla="*/ 2 h 27"/>
              <a:gd name="T2" fmla="*/ 52 w 52"/>
              <a:gd name="T3" fmla="*/ 19 h 27"/>
              <a:gd name="T4" fmla="*/ 49 w 52"/>
              <a:gd name="T5" fmla="*/ 17 h 27"/>
              <a:gd name="T6" fmla="*/ 49 w 52"/>
              <a:gd name="T7" fmla="*/ 23 h 27"/>
              <a:gd name="T8" fmla="*/ 41 w 52"/>
              <a:gd name="T9" fmla="*/ 25 h 27"/>
              <a:gd name="T10" fmla="*/ 39 w 52"/>
              <a:gd name="T11" fmla="*/ 27 h 27"/>
              <a:gd name="T12" fmla="*/ 34 w 52"/>
              <a:gd name="T13" fmla="*/ 27 h 27"/>
              <a:gd name="T14" fmla="*/ 34 w 52"/>
              <a:gd name="T15" fmla="*/ 19 h 27"/>
              <a:gd name="T16" fmla="*/ 15 w 52"/>
              <a:gd name="T17" fmla="*/ 17 h 27"/>
              <a:gd name="T18" fmla="*/ 0 w 52"/>
              <a:gd name="T19" fmla="*/ 8 h 27"/>
              <a:gd name="T20" fmla="*/ 2 w 52"/>
              <a:gd name="T21" fmla="*/ 4 h 27"/>
              <a:gd name="T22" fmla="*/ 6 w 52"/>
              <a:gd name="T23" fmla="*/ 6 h 27"/>
              <a:gd name="T24" fmla="*/ 15 w 52"/>
              <a:gd name="T25" fmla="*/ 10 h 27"/>
              <a:gd name="T26" fmla="*/ 19 w 52"/>
              <a:gd name="T27" fmla="*/ 10 h 27"/>
              <a:gd name="T28" fmla="*/ 21 w 52"/>
              <a:gd name="T29" fmla="*/ 14 h 27"/>
              <a:gd name="T30" fmla="*/ 22 w 52"/>
              <a:gd name="T31" fmla="*/ 6 h 27"/>
              <a:gd name="T32" fmla="*/ 26 w 52"/>
              <a:gd name="T33" fmla="*/ 10 h 27"/>
              <a:gd name="T34" fmla="*/ 47 w 52"/>
              <a:gd name="T35" fmla="*/ 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" h="27">
                <a:moveTo>
                  <a:pt x="47" y="2"/>
                </a:moveTo>
                <a:cubicBezTo>
                  <a:pt x="44" y="12"/>
                  <a:pt x="52" y="12"/>
                  <a:pt x="52" y="19"/>
                </a:cubicBezTo>
                <a:cubicBezTo>
                  <a:pt x="51" y="20"/>
                  <a:pt x="49" y="16"/>
                  <a:pt x="49" y="17"/>
                </a:cubicBezTo>
                <a:cubicBezTo>
                  <a:pt x="48" y="18"/>
                  <a:pt x="49" y="22"/>
                  <a:pt x="49" y="23"/>
                </a:cubicBezTo>
                <a:cubicBezTo>
                  <a:pt x="47" y="24"/>
                  <a:pt x="44" y="24"/>
                  <a:pt x="41" y="25"/>
                </a:cubicBezTo>
                <a:cubicBezTo>
                  <a:pt x="40" y="25"/>
                  <a:pt x="41" y="27"/>
                  <a:pt x="39" y="27"/>
                </a:cubicBezTo>
                <a:cubicBezTo>
                  <a:pt x="37" y="27"/>
                  <a:pt x="35" y="27"/>
                  <a:pt x="34" y="27"/>
                </a:cubicBezTo>
                <a:cubicBezTo>
                  <a:pt x="31" y="24"/>
                  <a:pt x="31" y="22"/>
                  <a:pt x="34" y="19"/>
                </a:cubicBezTo>
                <a:cubicBezTo>
                  <a:pt x="27" y="22"/>
                  <a:pt x="23" y="17"/>
                  <a:pt x="15" y="17"/>
                </a:cubicBezTo>
                <a:cubicBezTo>
                  <a:pt x="13" y="11"/>
                  <a:pt x="4" y="12"/>
                  <a:pt x="0" y="8"/>
                </a:cubicBezTo>
                <a:cubicBezTo>
                  <a:pt x="1" y="8"/>
                  <a:pt x="1" y="4"/>
                  <a:pt x="2" y="4"/>
                </a:cubicBezTo>
                <a:cubicBezTo>
                  <a:pt x="5" y="3"/>
                  <a:pt x="5" y="6"/>
                  <a:pt x="6" y="6"/>
                </a:cubicBezTo>
                <a:cubicBezTo>
                  <a:pt x="8" y="6"/>
                  <a:pt x="13" y="8"/>
                  <a:pt x="15" y="10"/>
                </a:cubicBezTo>
                <a:cubicBezTo>
                  <a:pt x="15" y="10"/>
                  <a:pt x="18" y="9"/>
                  <a:pt x="19" y="10"/>
                </a:cubicBezTo>
                <a:cubicBezTo>
                  <a:pt x="20" y="11"/>
                  <a:pt x="18" y="14"/>
                  <a:pt x="21" y="14"/>
                </a:cubicBezTo>
                <a:cubicBezTo>
                  <a:pt x="26" y="12"/>
                  <a:pt x="18" y="9"/>
                  <a:pt x="22" y="6"/>
                </a:cubicBezTo>
                <a:cubicBezTo>
                  <a:pt x="26" y="4"/>
                  <a:pt x="26" y="10"/>
                  <a:pt x="26" y="10"/>
                </a:cubicBezTo>
                <a:cubicBezTo>
                  <a:pt x="33" y="10"/>
                  <a:pt x="36" y="0"/>
                  <a:pt x="47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8" name="ïṡľidê"/>
          <p:cNvSpPr/>
          <p:nvPr/>
        </p:nvSpPr>
        <p:spPr bwMode="auto">
          <a:xfrm>
            <a:off x="6461456" y="2601324"/>
            <a:ext cx="195424" cy="74178"/>
          </a:xfrm>
          <a:custGeom>
            <a:avLst/>
            <a:gdLst>
              <a:gd name="T0" fmla="*/ 41 w 92"/>
              <a:gd name="T1" fmla="*/ 13 h 35"/>
              <a:gd name="T2" fmla="*/ 60 w 92"/>
              <a:gd name="T3" fmla="*/ 20 h 35"/>
              <a:gd name="T4" fmla="*/ 60 w 92"/>
              <a:gd name="T5" fmla="*/ 11 h 35"/>
              <a:gd name="T6" fmla="*/ 54 w 92"/>
              <a:gd name="T7" fmla="*/ 3 h 35"/>
              <a:gd name="T8" fmla="*/ 67 w 92"/>
              <a:gd name="T9" fmla="*/ 1 h 35"/>
              <a:gd name="T10" fmla="*/ 71 w 92"/>
              <a:gd name="T11" fmla="*/ 5 h 35"/>
              <a:gd name="T12" fmla="*/ 71 w 92"/>
              <a:gd name="T13" fmla="*/ 9 h 35"/>
              <a:gd name="T14" fmla="*/ 79 w 92"/>
              <a:gd name="T15" fmla="*/ 14 h 35"/>
              <a:gd name="T16" fmla="*/ 84 w 92"/>
              <a:gd name="T17" fmla="*/ 11 h 35"/>
              <a:gd name="T18" fmla="*/ 90 w 92"/>
              <a:gd name="T19" fmla="*/ 14 h 35"/>
              <a:gd name="T20" fmla="*/ 92 w 92"/>
              <a:gd name="T21" fmla="*/ 18 h 35"/>
              <a:gd name="T22" fmla="*/ 90 w 92"/>
              <a:gd name="T23" fmla="*/ 26 h 35"/>
              <a:gd name="T24" fmla="*/ 79 w 92"/>
              <a:gd name="T25" fmla="*/ 27 h 35"/>
              <a:gd name="T26" fmla="*/ 71 w 92"/>
              <a:gd name="T27" fmla="*/ 26 h 35"/>
              <a:gd name="T28" fmla="*/ 54 w 92"/>
              <a:gd name="T29" fmla="*/ 29 h 35"/>
              <a:gd name="T30" fmla="*/ 51 w 92"/>
              <a:gd name="T31" fmla="*/ 29 h 35"/>
              <a:gd name="T32" fmla="*/ 45 w 92"/>
              <a:gd name="T33" fmla="*/ 31 h 35"/>
              <a:gd name="T34" fmla="*/ 26 w 92"/>
              <a:gd name="T35" fmla="*/ 35 h 35"/>
              <a:gd name="T36" fmla="*/ 43 w 92"/>
              <a:gd name="T37" fmla="*/ 29 h 35"/>
              <a:gd name="T38" fmla="*/ 34 w 92"/>
              <a:gd name="T39" fmla="*/ 26 h 35"/>
              <a:gd name="T40" fmla="*/ 26 w 92"/>
              <a:gd name="T41" fmla="*/ 22 h 35"/>
              <a:gd name="T42" fmla="*/ 19 w 92"/>
              <a:gd name="T43" fmla="*/ 26 h 35"/>
              <a:gd name="T44" fmla="*/ 13 w 92"/>
              <a:gd name="T45" fmla="*/ 24 h 35"/>
              <a:gd name="T46" fmla="*/ 0 w 92"/>
              <a:gd name="T47" fmla="*/ 22 h 35"/>
              <a:gd name="T48" fmla="*/ 4 w 92"/>
              <a:gd name="T49" fmla="*/ 18 h 35"/>
              <a:gd name="T50" fmla="*/ 6 w 92"/>
              <a:gd name="T51" fmla="*/ 13 h 35"/>
              <a:gd name="T52" fmla="*/ 13 w 92"/>
              <a:gd name="T53" fmla="*/ 11 h 35"/>
              <a:gd name="T54" fmla="*/ 11 w 92"/>
              <a:gd name="T55" fmla="*/ 7 h 35"/>
              <a:gd name="T56" fmla="*/ 15 w 92"/>
              <a:gd name="T57" fmla="*/ 7 h 35"/>
              <a:gd name="T58" fmla="*/ 21 w 92"/>
              <a:gd name="T59" fmla="*/ 5 h 35"/>
              <a:gd name="T60" fmla="*/ 30 w 92"/>
              <a:gd name="T61" fmla="*/ 7 h 35"/>
              <a:gd name="T62" fmla="*/ 32 w 92"/>
              <a:gd name="T63" fmla="*/ 11 h 35"/>
              <a:gd name="T64" fmla="*/ 36 w 92"/>
              <a:gd name="T65" fmla="*/ 11 h 35"/>
              <a:gd name="T66" fmla="*/ 36 w 92"/>
              <a:gd name="T67" fmla="*/ 16 h 35"/>
              <a:gd name="T68" fmla="*/ 41 w 92"/>
              <a:gd name="T69" fmla="*/ 1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35">
                <a:moveTo>
                  <a:pt x="41" y="13"/>
                </a:moveTo>
                <a:cubicBezTo>
                  <a:pt x="39" y="19"/>
                  <a:pt x="56" y="16"/>
                  <a:pt x="60" y="20"/>
                </a:cubicBezTo>
                <a:cubicBezTo>
                  <a:pt x="63" y="12"/>
                  <a:pt x="47" y="11"/>
                  <a:pt x="60" y="11"/>
                </a:cubicBezTo>
                <a:cubicBezTo>
                  <a:pt x="63" y="4"/>
                  <a:pt x="52" y="10"/>
                  <a:pt x="54" y="3"/>
                </a:cubicBezTo>
                <a:cubicBezTo>
                  <a:pt x="60" y="4"/>
                  <a:pt x="61" y="0"/>
                  <a:pt x="67" y="1"/>
                </a:cubicBezTo>
                <a:cubicBezTo>
                  <a:pt x="66" y="5"/>
                  <a:pt x="70" y="4"/>
                  <a:pt x="71" y="5"/>
                </a:cubicBezTo>
                <a:cubicBezTo>
                  <a:pt x="72" y="6"/>
                  <a:pt x="70" y="8"/>
                  <a:pt x="71" y="9"/>
                </a:cubicBezTo>
                <a:cubicBezTo>
                  <a:pt x="73" y="10"/>
                  <a:pt x="76" y="11"/>
                  <a:pt x="79" y="14"/>
                </a:cubicBezTo>
                <a:cubicBezTo>
                  <a:pt x="80" y="13"/>
                  <a:pt x="80" y="10"/>
                  <a:pt x="84" y="11"/>
                </a:cubicBezTo>
                <a:cubicBezTo>
                  <a:pt x="87" y="11"/>
                  <a:pt x="89" y="13"/>
                  <a:pt x="90" y="14"/>
                </a:cubicBezTo>
                <a:cubicBezTo>
                  <a:pt x="90" y="15"/>
                  <a:pt x="92" y="18"/>
                  <a:pt x="92" y="18"/>
                </a:cubicBezTo>
                <a:cubicBezTo>
                  <a:pt x="89" y="21"/>
                  <a:pt x="92" y="20"/>
                  <a:pt x="90" y="26"/>
                </a:cubicBezTo>
                <a:cubicBezTo>
                  <a:pt x="86" y="21"/>
                  <a:pt x="82" y="27"/>
                  <a:pt x="79" y="27"/>
                </a:cubicBezTo>
                <a:cubicBezTo>
                  <a:pt x="75" y="28"/>
                  <a:pt x="75" y="26"/>
                  <a:pt x="71" y="26"/>
                </a:cubicBezTo>
                <a:cubicBezTo>
                  <a:pt x="66" y="26"/>
                  <a:pt x="58" y="28"/>
                  <a:pt x="54" y="29"/>
                </a:cubicBezTo>
                <a:cubicBezTo>
                  <a:pt x="54" y="30"/>
                  <a:pt x="51" y="29"/>
                  <a:pt x="51" y="29"/>
                </a:cubicBezTo>
                <a:cubicBezTo>
                  <a:pt x="49" y="31"/>
                  <a:pt x="48" y="30"/>
                  <a:pt x="45" y="31"/>
                </a:cubicBezTo>
                <a:cubicBezTo>
                  <a:pt x="43" y="32"/>
                  <a:pt x="33" y="34"/>
                  <a:pt x="26" y="35"/>
                </a:cubicBezTo>
                <a:cubicBezTo>
                  <a:pt x="27" y="28"/>
                  <a:pt x="36" y="30"/>
                  <a:pt x="43" y="29"/>
                </a:cubicBezTo>
                <a:cubicBezTo>
                  <a:pt x="44" y="21"/>
                  <a:pt x="37" y="26"/>
                  <a:pt x="34" y="26"/>
                </a:cubicBezTo>
                <a:cubicBezTo>
                  <a:pt x="30" y="25"/>
                  <a:pt x="30" y="24"/>
                  <a:pt x="26" y="22"/>
                </a:cubicBezTo>
                <a:cubicBezTo>
                  <a:pt x="23" y="21"/>
                  <a:pt x="22" y="25"/>
                  <a:pt x="19" y="26"/>
                </a:cubicBezTo>
                <a:cubicBezTo>
                  <a:pt x="16" y="26"/>
                  <a:pt x="16" y="24"/>
                  <a:pt x="13" y="24"/>
                </a:cubicBezTo>
                <a:cubicBezTo>
                  <a:pt x="9" y="23"/>
                  <a:pt x="3" y="25"/>
                  <a:pt x="0" y="22"/>
                </a:cubicBezTo>
                <a:cubicBezTo>
                  <a:pt x="0" y="20"/>
                  <a:pt x="3" y="19"/>
                  <a:pt x="4" y="18"/>
                </a:cubicBezTo>
                <a:cubicBezTo>
                  <a:pt x="4" y="17"/>
                  <a:pt x="5" y="13"/>
                  <a:pt x="6" y="13"/>
                </a:cubicBezTo>
                <a:cubicBezTo>
                  <a:pt x="8" y="11"/>
                  <a:pt x="11" y="13"/>
                  <a:pt x="13" y="11"/>
                </a:cubicBezTo>
                <a:cubicBezTo>
                  <a:pt x="14" y="10"/>
                  <a:pt x="7" y="8"/>
                  <a:pt x="11" y="7"/>
                </a:cubicBezTo>
                <a:cubicBezTo>
                  <a:pt x="13" y="7"/>
                  <a:pt x="14" y="7"/>
                  <a:pt x="15" y="7"/>
                </a:cubicBezTo>
                <a:cubicBezTo>
                  <a:pt x="17" y="6"/>
                  <a:pt x="19" y="5"/>
                  <a:pt x="21" y="5"/>
                </a:cubicBezTo>
                <a:cubicBezTo>
                  <a:pt x="22" y="5"/>
                  <a:pt x="29" y="6"/>
                  <a:pt x="30" y="7"/>
                </a:cubicBezTo>
                <a:cubicBezTo>
                  <a:pt x="31" y="8"/>
                  <a:pt x="30" y="10"/>
                  <a:pt x="32" y="11"/>
                </a:cubicBezTo>
                <a:cubicBezTo>
                  <a:pt x="33" y="11"/>
                  <a:pt x="35" y="10"/>
                  <a:pt x="36" y="11"/>
                </a:cubicBezTo>
                <a:cubicBezTo>
                  <a:pt x="37" y="12"/>
                  <a:pt x="32" y="17"/>
                  <a:pt x="36" y="16"/>
                </a:cubicBezTo>
                <a:cubicBezTo>
                  <a:pt x="37" y="16"/>
                  <a:pt x="38" y="11"/>
                  <a:pt x="41" y="1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9" name="iśḻîḑê"/>
          <p:cNvSpPr/>
          <p:nvPr/>
        </p:nvSpPr>
        <p:spPr bwMode="auto">
          <a:xfrm>
            <a:off x="6328797" y="2678355"/>
            <a:ext cx="154056" cy="102707"/>
          </a:xfrm>
          <a:custGeom>
            <a:avLst/>
            <a:gdLst>
              <a:gd name="T0" fmla="*/ 9 w 73"/>
              <a:gd name="T1" fmla="*/ 1 h 49"/>
              <a:gd name="T2" fmla="*/ 41 w 73"/>
              <a:gd name="T3" fmla="*/ 3 h 49"/>
              <a:gd name="T4" fmla="*/ 45 w 73"/>
              <a:gd name="T5" fmla="*/ 3 h 49"/>
              <a:gd name="T6" fmla="*/ 52 w 73"/>
              <a:gd name="T7" fmla="*/ 5 h 49"/>
              <a:gd name="T8" fmla="*/ 60 w 73"/>
              <a:gd name="T9" fmla="*/ 5 h 49"/>
              <a:gd name="T10" fmla="*/ 61 w 73"/>
              <a:gd name="T11" fmla="*/ 6 h 49"/>
              <a:gd name="T12" fmla="*/ 73 w 73"/>
              <a:gd name="T13" fmla="*/ 14 h 49"/>
              <a:gd name="T14" fmla="*/ 56 w 73"/>
              <a:gd name="T15" fmla="*/ 18 h 49"/>
              <a:gd name="T16" fmla="*/ 54 w 73"/>
              <a:gd name="T17" fmla="*/ 21 h 49"/>
              <a:gd name="T18" fmla="*/ 50 w 73"/>
              <a:gd name="T19" fmla="*/ 19 h 49"/>
              <a:gd name="T20" fmla="*/ 48 w 73"/>
              <a:gd name="T21" fmla="*/ 21 h 49"/>
              <a:gd name="T22" fmla="*/ 50 w 73"/>
              <a:gd name="T23" fmla="*/ 23 h 49"/>
              <a:gd name="T24" fmla="*/ 46 w 73"/>
              <a:gd name="T25" fmla="*/ 25 h 49"/>
              <a:gd name="T26" fmla="*/ 46 w 73"/>
              <a:gd name="T27" fmla="*/ 29 h 49"/>
              <a:gd name="T28" fmla="*/ 43 w 73"/>
              <a:gd name="T29" fmla="*/ 29 h 49"/>
              <a:gd name="T30" fmla="*/ 39 w 73"/>
              <a:gd name="T31" fmla="*/ 32 h 49"/>
              <a:gd name="T32" fmla="*/ 39 w 73"/>
              <a:gd name="T33" fmla="*/ 40 h 49"/>
              <a:gd name="T34" fmla="*/ 17 w 73"/>
              <a:gd name="T35" fmla="*/ 46 h 49"/>
              <a:gd name="T36" fmla="*/ 0 w 73"/>
              <a:gd name="T37" fmla="*/ 34 h 49"/>
              <a:gd name="T38" fmla="*/ 5 w 73"/>
              <a:gd name="T39" fmla="*/ 31 h 49"/>
              <a:gd name="T40" fmla="*/ 7 w 73"/>
              <a:gd name="T41" fmla="*/ 27 h 49"/>
              <a:gd name="T42" fmla="*/ 5 w 73"/>
              <a:gd name="T43" fmla="*/ 19 h 49"/>
              <a:gd name="T44" fmla="*/ 9 w 73"/>
              <a:gd name="T45" fmla="*/ 18 h 49"/>
              <a:gd name="T46" fmla="*/ 13 w 73"/>
              <a:gd name="T47" fmla="*/ 10 h 49"/>
              <a:gd name="T48" fmla="*/ 9 w 73"/>
              <a:gd name="T49" fmla="*/ 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9">
                <a:moveTo>
                  <a:pt x="9" y="1"/>
                </a:moveTo>
                <a:cubicBezTo>
                  <a:pt x="21" y="1"/>
                  <a:pt x="33" y="0"/>
                  <a:pt x="41" y="3"/>
                </a:cubicBezTo>
                <a:cubicBezTo>
                  <a:pt x="42" y="3"/>
                  <a:pt x="44" y="2"/>
                  <a:pt x="45" y="3"/>
                </a:cubicBezTo>
                <a:cubicBezTo>
                  <a:pt x="46" y="5"/>
                  <a:pt x="50" y="3"/>
                  <a:pt x="52" y="5"/>
                </a:cubicBezTo>
                <a:cubicBezTo>
                  <a:pt x="55" y="8"/>
                  <a:pt x="52" y="2"/>
                  <a:pt x="60" y="5"/>
                </a:cubicBezTo>
                <a:cubicBezTo>
                  <a:pt x="60" y="5"/>
                  <a:pt x="60" y="6"/>
                  <a:pt x="61" y="6"/>
                </a:cubicBezTo>
                <a:cubicBezTo>
                  <a:pt x="63" y="6"/>
                  <a:pt x="73" y="9"/>
                  <a:pt x="73" y="14"/>
                </a:cubicBezTo>
                <a:cubicBezTo>
                  <a:pt x="66" y="15"/>
                  <a:pt x="60" y="16"/>
                  <a:pt x="56" y="18"/>
                </a:cubicBezTo>
                <a:cubicBezTo>
                  <a:pt x="54" y="18"/>
                  <a:pt x="55" y="21"/>
                  <a:pt x="54" y="21"/>
                </a:cubicBezTo>
                <a:cubicBezTo>
                  <a:pt x="53" y="22"/>
                  <a:pt x="51" y="19"/>
                  <a:pt x="50" y="19"/>
                </a:cubicBezTo>
                <a:cubicBezTo>
                  <a:pt x="51" y="19"/>
                  <a:pt x="48" y="23"/>
                  <a:pt x="48" y="21"/>
                </a:cubicBezTo>
                <a:cubicBezTo>
                  <a:pt x="48" y="22"/>
                  <a:pt x="50" y="24"/>
                  <a:pt x="50" y="23"/>
                </a:cubicBezTo>
                <a:cubicBezTo>
                  <a:pt x="49" y="25"/>
                  <a:pt x="47" y="24"/>
                  <a:pt x="46" y="25"/>
                </a:cubicBezTo>
                <a:cubicBezTo>
                  <a:pt x="46" y="26"/>
                  <a:pt x="47" y="28"/>
                  <a:pt x="46" y="29"/>
                </a:cubicBezTo>
                <a:cubicBezTo>
                  <a:pt x="46" y="29"/>
                  <a:pt x="43" y="28"/>
                  <a:pt x="43" y="29"/>
                </a:cubicBezTo>
                <a:cubicBezTo>
                  <a:pt x="42" y="30"/>
                  <a:pt x="41" y="32"/>
                  <a:pt x="39" y="32"/>
                </a:cubicBezTo>
                <a:cubicBezTo>
                  <a:pt x="39" y="35"/>
                  <a:pt x="39" y="37"/>
                  <a:pt x="39" y="40"/>
                </a:cubicBezTo>
                <a:cubicBezTo>
                  <a:pt x="30" y="40"/>
                  <a:pt x="31" y="49"/>
                  <a:pt x="17" y="46"/>
                </a:cubicBezTo>
                <a:cubicBezTo>
                  <a:pt x="18" y="34"/>
                  <a:pt x="7" y="37"/>
                  <a:pt x="0" y="34"/>
                </a:cubicBezTo>
                <a:cubicBezTo>
                  <a:pt x="1" y="32"/>
                  <a:pt x="4" y="32"/>
                  <a:pt x="5" y="31"/>
                </a:cubicBezTo>
                <a:cubicBezTo>
                  <a:pt x="6" y="30"/>
                  <a:pt x="2" y="25"/>
                  <a:pt x="7" y="27"/>
                </a:cubicBezTo>
                <a:cubicBezTo>
                  <a:pt x="8" y="24"/>
                  <a:pt x="5" y="23"/>
                  <a:pt x="5" y="19"/>
                </a:cubicBezTo>
                <a:cubicBezTo>
                  <a:pt x="8" y="22"/>
                  <a:pt x="8" y="21"/>
                  <a:pt x="9" y="18"/>
                </a:cubicBezTo>
                <a:cubicBezTo>
                  <a:pt x="10" y="15"/>
                  <a:pt x="13" y="16"/>
                  <a:pt x="13" y="10"/>
                </a:cubicBezTo>
                <a:cubicBezTo>
                  <a:pt x="14" y="4"/>
                  <a:pt x="7" y="8"/>
                  <a:pt x="9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0" name="îşlïḓê"/>
          <p:cNvSpPr/>
          <p:nvPr/>
        </p:nvSpPr>
        <p:spPr bwMode="auto">
          <a:xfrm>
            <a:off x="6639763" y="2698326"/>
            <a:ext cx="31382" cy="24251"/>
          </a:xfrm>
          <a:custGeom>
            <a:avLst/>
            <a:gdLst>
              <a:gd name="T0" fmla="*/ 2 w 15"/>
              <a:gd name="T1" fmla="*/ 0 h 11"/>
              <a:gd name="T2" fmla="*/ 13 w 15"/>
              <a:gd name="T3" fmla="*/ 0 h 11"/>
              <a:gd name="T4" fmla="*/ 15 w 15"/>
              <a:gd name="T5" fmla="*/ 8 h 11"/>
              <a:gd name="T6" fmla="*/ 11 w 15"/>
              <a:gd name="T7" fmla="*/ 11 h 11"/>
              <a:gd name="T8" fmla="*/ 0 w 15"/>
              <a:gd name="T9" fmla="*/ 6 h 11"/>
              <a:gd name="T10" fmla="*/ 2 w 15"/>
              <a:gd name="T11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11">
                <a:moveTo>
                  <a:pt x="2" y="0"/>
                </a:moveTo>
                <a:cubicBezTo>
                  <a:pt x="6" y="0"/>
                  <a:pt x="9" y="0"/>
                  <a:pt x="13" y="0"/>
                </a:cubicBezTo>
                <a:cubicBezTo>
                  <a:pt x="13" y="3"/>
                  <a:pt x="15" y="4"/>
                  <a:pt x="15" y="8"/>
                </a:cubicBezTo>
                <a:cubicBezTo>
                  <a:pt x="12" y="7"/>
                  <a:pt x="11" y="9"/>
                  <a:pt x="11" y="11"/>
                </a:cubicBezTo>
                <a:cubicBezTo>
                  <a:pt x="8" y="9"/>
                  <a:pt x="7" y="5"/>
                  <a:pt x="0" y="6"/>
                </a:cubicBezTo>
                <a:cubicBezTo>
                  <a:pt x="1" y="4"/>
                  <a:pt x="2" y="3"/>
                  <a:pt x="2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1" name="iSḻiḑè"/>
          <p:cNvSpPr/>
          <p:nvPr/>
        </p:nvSpPr>
        <p:spPr bwMode="auto">
          <a:xfrm>
            <a:off x="6810937" y="2688341"/>
            <a:ext cx="78455" cy="55634"/>
          </a:xfrm>
          <a:custGeom>
            <a:avLst/>
            <a:gdLst>
              <a:gd name="T0" fmla="*/ 33 w 37"/>
              <a:gd name="T1" fmla="*/ 1 h 26"/>
              <a:gd name="T2" fmla="*/ 35 w 37"/>
              <a:gd name="T3" fmla="*/ 11 h 26"/>
              <a:gd name="T4" fmla="*/ 31 w 37"/>
              <a:gd name="T5" fmla="*/ 14 h 26"/>
              <a:gd name="T6" fmla="*/ 22 w 37"/>
              <a:gd name="T7" fmla="*/ 16 h 26"/>
              <a:gd name="T8" fmla="*/ 7 w 37"/>
              <a:gd name="T9" fmla="*/ 26 h 26"/>
              <a:gd name="T10" fmla="*/ 5 w 37"/>
              <a:gd name="T11" fmla="*/ 18 h 26"/>
              <a:gd name="T12" fmla="*/ 1 w 37"/>
              <a:gd name="T13" fmla="*/ 14 h 26"/>
              <a:gd name="T14" fmla="*/ 1 w 37"/>
              <a:gd name="T15" fmla="*/ 5 h 26"/>
              <a:gd name="T16" fmla="*/ 5 w 37"/>
              <a:gd name="T17" fmla="*/ 1 h 26"/>
              <a:gd name="T18" fmla="*/ 10 w 37"/>
              <a:gd name="T19" fmla="*/ 0 h 26"/>
              <a:gd name="T20" fmla="*/ 25 w 37"/>
              <a:gd name="T21" fmla="*/ 3 h 26"/>
              <a:gd name="T22" fmla="*/ 33 w 37"/>
              <a:gd name="T23" fmla="*/ 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26">
                <a:moveTo>
                  <a:pt x="33" y="1"/>
                </a:moveTo>
                <a:cubicBezTo>
                  <a:pt x="37" y="1"/>
                  <a:pt x="34" y="8"/>
                  <a:pt x="35" y="11"/>
                </a:cubicBezTo>
                <a:cubicBezTo>
                  <a:pt x="32" y="10"/>
                  <a:pt x="31" y="12"/>
                  <a:pt x="31" y="14"/>
                </a:cubicBezTo>
                <a:cubicBezTo>
                  <a:pt x="25" y="11"/>
                  <a:pt x="23" y="21"/>
                  <a:pt x="22" y="16"/>
                </a:cubicBezTo>
                <a:cubicBezTo>
                  <a:pt x="17" y="20"/>
                  <a:pt x="14" y="25"/>
                  <a:pt x="7" y="26"/>
                </a:cubicBezTo>
                <a:cubicBezTo>
                  <a:pt x="5" y="24"/>
                  <a:pt x="5" y="21"/>
                  <a:pt x="5" y="18"/>
                </a:cubicBezTo>
                <a:cubicBezTo>
                  <a:pt x="4" y="16"/>
                  <a:pt x="2" y="17"/>
                  <a:pt x="1" y="14"/>
                </a:cubicBezTo>
                <a:cubicBezTo>
                  <a:pt x="0" y="12"/>
                  <a:pt x="2" y="8"/>
                  <a:pt x="1" y="5"/>
                </a:cubicBezTo>
                <a:cubicBezTo>
                  <a:pt x="4" y="6"/>
                  <a:pt x="5" y="4"/>
                  <a:pt x="5" y="1"/>
                </a:cubicBezTo>
                <a:cubicBezTo>
                  <a:pt x="7" y="2"/>
                  <a:pt x="10" y="2"/>
                  <a:pt x="10" y="0"/>
                </a:cubicBezTo>
                <a:cubicBezTo>
                  <a:pt x="13" y="3"/>
                  <a:pt x="23" y="0"/>
                  <a:pt x="25" y="3"/>
                </a:cubicBezTo>
                <a:cubicBezTo>
                  <a:pt x="28" y="3"/>
                  <a:pt x="32" y="4"/>
                  <a:pt x="33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2" name="ïSļíḓé"/>
          <p:cNvSpPr/>
          <p:nvPr/>
        </p:nvSpPr>
        <p:spPr bwMode="auto">
          <a:xfrm>
            <a:off x="7962081" y="2903740"/>
            <a:ext cx="169748" cy="82736"/>
          </a:xfrm>
          <a:custGeom>
            <a:avLst/>
            <a:gdLst>
              <a:gd name="T0" fmla="*/ 58 w 80"/>
              <a:gd name="T1" fmla="*/ 0 h 39"/>
              <a:gd name="T2" fmla="*/ 66 w 80"/>
              <a:gd name="T3" fmla="*/ 4 h 39"/>
              <a:gd name="T4" fmla="*/ 71 w 80"/>
              <a:gd name="T5" fmla="*/ 6 h 39"/>
              <a:gd name="T6" fmla="*/ 69 w 80"/>
              <a:gd name="T7" fmla="*/ 9 h 39"/>
              <a:gd name="T8" fmla="*/ 79 w 80"/>
              <a:gd name="T9" fmla="*/ 15 h 39"/>
              <a:gd name="T10" fmla="*/ 73 w 80"/>
              <a:gd name="T11" fmla="*/ 26 h 39"/>
              <a:gd name="T12" fmla="*/ 68 w 80"/>
              <a:gd name="T13" fmla="*/ 28 h 39"/>
              <a:gd name="T14" fmla="*/ 60 w 80"/>
              <a:gd name="T15" fmla="*/ 32 h 39"/>
              <a:gd name="T16" fmla="*/ 55 w 80"/>
              <a:gd name="T17" fmla="*/ 34 h 39"/>
              <a:gd name="T18" fmla="*/ 51 w 80"/>
              <a:gd name="T19" fmla="*/ 35 h 39"/>
              <a:gd name="T20" fmla="*/ 28 w 80"/>
              <a:gd name="T21" fmla="*/ 37 h 39"/>
              <a:gd name="T22" fmla="*/ 27 w 80"/>
              <a:gd name="T23" fmla="*/ 35 h 39"/>
              <a:gd name="T24" fmla="*/ 19 w 80"/>
              <a:gd name="T25" fmla="*/ 32 h 39"/>
              <a:gd name="T26" fmla="*/ 15 w 80"/>
              <a:gd name="T27" fmla="*/ 30 h 39"/>
              <a:gd name="T28" fmla="*/ 19 w 80"/>
              <a:gd name="T29" fmla="*/ 28 h 39"/>
              <a:gd name="T30" fmla="*/ 14 w 80"/>
              <a:gd name="T31" fmla="*/ 24 h 39"/>
              <a:gd name="T32" fmla="*/ 14 w 80"/>
              <a:gd name="T33" fmla="*/ 13 h 39"/>
              <a:gd name="T34" fmla="*/ 2 w 80"/>
              <a:gd name="T35" fmla="*/ 15 h 39"/>
              <a:gd name="T36" fmla="*/ 6 w 80"/>
              <a:gd name="T37" fmla="*/ 7 h 39"/>
              <a:gd name="T38" fmla="*/ 21 w 80"/>
              <a:gd name="T39" fmla="*/ 7 h 39"/>
              <a:gd name="T40" fmla="*/ 23 w 80"/>
              <a:gd name="T41" fmla="*/ 15 h 39"/>
              <a:gd name="T42" fmla="*/ 28 w 80"/>
              <a:gd name="T43" fmla="*/ 7 h 39"/>
              <a:gd name="T44" fmla="*/ 40 w 80"/>
              <a:gd name="T45" fmla="*/ 11 h 39"/>
              <a:gd name="T46" fmla="*/ 43 w 80"/>
              <a:gd name="T47" fmla="*/ 7 h 39"/>
              <a:gd name="T48" fmla="*/ 55 w 80"/>
              <a:gd name="T49" fmla="*/ 6 h 39"/>
              <a:gd name="T50" fmla="*/ 58 w 80"/>
              <a:gd name="T5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0" h="39">
                <a:moveTo>
                  <a:pt x="58" y="0"/>
                </a:moveTo>
                <a:cubicBezTo>
                  <a:pt x="60" y="1"/>
                  <a:pt x="63" y="2"/>
                  <a:pt x="66" y="4"/>
                </a:cubicBezTo>
                <a:cubicBezTo>
                  <a:pt x="66" y="4"/>
                  <a:pt x="71" y="5"/>
                  <a:pt x="71" y="6"/>
                </a:cubicBezTo>
                <a:cubicBezTo>
                  <a:pt x="72" y="6"/>
                  <a:pt x="69" y="9"/>
                  <a:pt x="69" y="9"/>
                </a:cubicBezTo>
                <a:cubicBezTo>
                  <a:pt x="70" y="13"/>
                  <a:pt x="74" y="16"/>
                  <a:pt x="79" y="15"/>
                </a:cubicBezTo>
                <a:cubicBezTo>
                  <a:pt x="80" y="20"/>
                  <a:pt x="78" y="22"/>
                  <a:pt x="73" y="26"/>
                </a:cubicBezTo>
                <a:cubicBezTo>
                  <a:pt x="72" y="27"/>
                  <a:pt x="69" y="27"/>
                  <a:pt x="68" y="28"/>
                </a:cubicBezTo>
                <a:cubicBezTo>
                  <a:pt x="64" y="30"/>
                  <a:pt x="65" y="30"/>
                  <a:pt x="60" y="32"/>
                </a:cubicBezTo>
                <a:cubicBezTo>
                  <a:pt x="60" y="32"/>
                  <a:pt x="55" y="33"/>
                  <a:pt x="55" y="34"/>
                </a:cubicBezTo>
                <a:cubicBezTo>
                  <a:pt x="53" y="35"/>
                  <a:pt x="53" y="35"/>
                  <a:pt x="51" y="35"/>
                </a:cubicBezTo>
                <a:cubicBezTo>
                  <a:pt x="49" y="36"/>
                  <a:pt x="35" y="39"/>
                  <a:pt x="28" y="37"/>
                </a:cubicBezTo>
                <a:cubicBezTo>
                  <a:pt x="28" y="37"/>
                  <a:pt x="28" y="36"/>
                  <a:pt x="27" y="35"/>
                </a:cubicBezTo>
                <a:cubicBezTo>
                  <a:pt x="24" y="35"/>
                  <a:pt x="23" y="32"/>
                  <a:pt x="19" y="32"/>
                </a:cubicBezTo>
                <a:cubicBezTo>
                  <a:pt x="18" y="32"/>
                  <a:pt x="17" y="30"/>
                  <a:pt x="15" y="30"/>
                </a:cubicBezTo>
                <a:cubicBezTo>
                  <a:pt x="15" y="28"/>
                  <a:pt x="18" y="28"/>
                  <a:pt x="19" y="28"/>
                </a:cubicBezTo>
                <a:cubicBezTo>
                  <a:pt x="19" y="26"/>
                  <a:pt x="14" y="26"/>
                  <a:pt x="14" y="24"/>
                </a:cubicBezTo>
                <a:cubicBezTo>
                  <a:pt x="12" y="21"/>
                  <a:pt x="15" y="18"/>
                  <a:pt x="14" y="13"/>
                </a:cubicBezTo>
                <a:cubicBezTo>
                  <a:pt x="6" y="11"/>
                  <a:pt x="7" y="20"/>
                  <a:pt x="2" y="15"/>
                </a:cubicBezTo>
                <a:cubicBezTo>
                  <a:pt x="0" y="9"/>
                  <a:pt x="8" y="14"/>
                  <a:pt x="6" y="7"/>
                </a:cubicBezTo>
                <a:cubicBezTo>
                  <a:pt x="14" y="9"/>
                  <a:pt x="13" y="8"/>
                  <a:pt x="21" y="7"/>
                </a:cubicBezTo>
                <a:cubicBezTo>
                  <a:pt x="22" y="11"/>
                  <a:pt x="27" y="11"/>
                  <a:pt x="23" y="15"/>
                </a:cubicBezTo>
                <a:cubicBezTo>
                  <a:pt x="28" y="15"/>
                  <a:pt x="29" y="12"/>
                  <a:pt x="28" y="7"/>
                </a:cubicBezTo>
                <a:cubicBezTo>
                  <a:pt x="29" y="11"/>
                  <a:pt x="45" y="3"/>
                  <a:pt x="40" y="11"/>
                </a:cubicBezTo>
                <a:cubicBezTo>
                  <a:pt x="44" y="13"/>
                  <a:pt x="42" y="8"/>
                  <a:pt x="43" y="7"/>
                </a:cubicBezTo>
                <a:cubicBezTo>
                  <a:pt x="46" y="6"/>
                  <a:pt x="51" y="7"/>
                  <a:pt x="55" y="6"/>
                </a:cubicBezTo>
                <a:cubicBezTo>
                  <a:pt x="57" y="5"/>
                  <a:pt x="58" y="3"/>
                  <a:pt x="58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3" name="işlïḑè"/>
          <p:cNvSpPr/>
          <p:nvPr/>
        </p:nvSpPr>
        <p:spPr bwMode="auto">
          <a:xfrm>
            <a:off x="6949302" y="2923711"/>
            <a:ext cx="101278" cy="71324"/>
          </a:xfrm>
          <a:custGeom>
            <a:avLst/>
            <a:gdLst>
              <a:gd name="T0" fmla="*/ 13 w 48"/>
              <a:gd name="T1" fmla="*/ 0 h 34"/>
              <a:gd name="T2" fmla="*/ 24 w 48"/>
              <a:gd name="T3" fmla="*/ 12 h 34"/>
              <a:gd name="T4" fmla="*/ 27 w 48"/>
              <a:gd name="T5" fmla="*/ 10 h 34"/>
              <a:gd name="T6" fmla="*/ 33 w 48"/>
              <a:gd name="T7" fmla="*/ 15 h 34"/>
              <a:gd name="T8" fmla="*/ 41 w 48"/>
              <a:gd name="T9" fmla="*/ 25 h 34"/>
              <a:gd name="T10" fmla="*/ 48 w 48"/>
              <a:gd name="T11" fmla="*/ 26 h 34"/>
              <a:gd name="T12" fmla="*/ 24 w 48"/>
              <a:gd name="T13" fmla="*/ 28 h 34"/>
              <a:gd name="T14" fmla="*/ 14 w 48"/>
              <a:gd name="T15" fmla="*/ 34 h 34"/>
              <a:gd name="T16" fmla="*/ 0 w 48"/>
              <a:gd name="T17" fmla="*/ 28 h 34"/>
              <a:gd name="T18" fmla="*/ 3 w 48"/>
              <a:gd name="T19" fmla="*/ 26 h 34"/>
              <a:gd name="T20" fmla="*/ 5 w 48"/>
              <a:gd name="T21" fmla="*/ 23 h 34"/>
              <a:gd name="T22" fmla="*/ 5 w 48"/>
              <a:gd name="T23" fmla="*/ 6 h 34"/>
              <a:gd name="T24" fmla="*/ 13 w 48"/>
              <a:gd name="T2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" h="34">
                <a:moveTo>
                  <a:pt x="13" y="0"/>
                </a:moveTo>
                <a:cubicBezTo>
                  <a:pt x="15" y="5"/>
                  <a:pt x="25" y="3"/>
                  <a:pt x="24" y="12"/>
                </a:cubicBezTo>
                <a:cubicBezTo>
                  <a:pt x="25" y="13"/>
                  <a:pt x="28" y="10"/>
                  <a:pt x="27" y="10"/>
                </a:cubicBezTo>
                <a:cubicBezTo>
                  <a:pt x="30" y="11"/>
                  <a:pt x="29" y="15"/>
                  <a:pt x="33" y="15"/>
                </a:cubicBezTo>
                <a:cubicBezTo>
                  <a:pt x="36" y="15"/>
                  <a:pt x="38" y="22"/>
                  <a:pt x="41" y="25"/>
                </a:cubicBezTo>
                <a:cubicBezTo>
                  <a:pt x="46" y="23"/>
                  <a:pt x="44" y="23"/>
                  <a:pt x="48" y="26"/>
                </a:cubicBezTo>
                <a:cubicBezTo>
                  <a:pt x="44" y="31"/>
                  <a:pt x="31" y="27"/>
                  <a:pt x="24" y="28"/>
                </a:cubicBezTo>
                <a:cubicBezTo>
                  <a:pt x="21" y="30"/>
                  <a:pt x="16" y="31"/>
                  <a:pt x="14" y="34"/>
                </a:cubicBezTo>
                <a:cubicBezTo>
                  <a:pt x="10" y="31"/>
                  <a:pt x="8" y="26"/>
                  <a:pt x="0" y="28"/>
                </a:cubicBezTo>
                <a:cubicBezTo>
                  <a:pt x="0" y="27"/>
                  <a:pt x="2" y="27"/>
                  <a:pt x="3" y="26"/>
                </a:cubicBezTo>
                <a:cubicBezTo>
                  <a:pt x="1" y="24"/>
                  <a:pt x="2" y="23"/>
                  <a:pt x="5" y="23"/>
                </a:cubicBezTo>
                <a:cubicBezTo>
                  <a:pt x="2" y="16"/>
                  <a:pt x="5" y="14"/>
                  <a:pt x="5" y="6"/>
                </a:cubicBezTo>
                <a:cubicBezTo>
                  <a:pt x="9" y="5"/>
                  <a:pt x="13" y="5"/>
                  <a:pt x="13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4" name="îŝľíḋê"/>
          <p:cNvSpPr/>
          <p:nvPr/>
        </p:nvSpPr>
        <p:spPr bwMode="auto">
          <a:xfrm>
            <a:off x="10991896" y="4086299"/>
            <a:ext cx="168321" cy="181165"/>
          </a:xfrm>
          <a:custGeom>
            <a:avLst/>
            <a:gdLst>
              <a:gd name="T0" fmla="*/ 8 w 80"/>
              <a:gd name="T1" fmla="*/ 12 h 86"/>
              <a:gd name="T2" fmla="*/ 4 w 80"/>
              <a:gd name="T3" fmla="*/ 11 h 86"/>
              <a:gd name="T4" fmla="*/ 0 w 80"/>
              <a:gd name="T5" fmla="*/ 5 h 86"/>
              <a:gd name="T6" fmla="*/ 15 w 80"/>
              <a:gd name="T7" fmla="*/ 3 h 86"/>
              <a:gd name="T8" fmla="*/ 23 w 80"/>
              <a:gd name="T9" fmla="*/ 7 h 86"/>
              <a:gd name="T10" fmla="*/ 23 w 80"/>
              <a:gd name="T11" fmla="*/ 11 h 86"/>
              <a:gd name="T12" fmla="*/ 26 w 80"/>
              <a:gd name="T13" fmla="*/ 14 h 86"/>
              <a:gd name="T14" fmla="*/ 34 w 80"/>
              <a:gd name="T15" fmla="*/ 18 h 86"/>
              <a:gd name="T16" fmla="*/ 47 w 80"/>
              <a:gd name="T17" fmla="*/ 29 h 86"/>
              <a:gd name="T18" fmla="*/ 51 w 80"/>
              <a:gd name="T19" fmla="*/ 35 h 86"/>
              <a:gd name="T20" fmla="*/ 56 w 80"/>
              <a:gd name="T21" fmla="*/ 37 h 86"/>
              <a:gd name="T22" fmla="*/ 60 w 80"/>
              <a:gd name="T23" fmla="*/ 40 h 86"/>
              <a:gd name="T24" fmla="*/ 60 w 80"/>
              <a:gd name="T25" fmla="*/ 44 h 86"/>
              <a:gd name="T26" fmla="*/ 64 w 80"/>
              <a:gd name="T27" fmla="*/ 48 h 86"/>
              <a:gd name="T28" fmla="*/ 69 w 80"/>
              <a:gd name="T29" fmla="*/ 53 h 86"/>
              <a:gd name="T30" fmla="*/ 73 w 80"/>
              <a:gd name="T31" fmla="*/ 57 h 86"/>
              <a:gd name="T32" fmla="*/ 77 w 80"/>
              <a:gd name="T33" fmla="*/ 66 h 86"/>
              <a:gd name="T34" fmla="*/ 79 w 80"/>
              <a:gd name="T35" fmla="*/ 74 h 86"/>
              <a:gd name="T36" fmla="*/ 80 w 80"/>
              <a:gd name="T37" fmla="*/ 80 h 86"/>
              <a:gd name="T38" fmla="*/ 71 w 80"/>
              <a:gd name="T39" fmla="*/ 81 h 86"/>
              <a:gd name="T40" fmla="*/ 64 w 80"/>
              <a:gd name="T41" fmla="*/ 81 h 86"/>
              <a:gd name="T42" fmla="*/ 64 w 80"/>
              <a:gd name="T43" fmla="*/ 78 h 86"/>
              <a:gd name="T44" fmla="*/ 60 w 80"/>
              <a:gd name="T45" fmla="*/ 78 h 86"/>
              <a:gd name="T46" fmla="*/ 51 w 80"/>
              <a:gd name="T47" fmla="*/ 70 h 86"/>
              <a:gd name="T48" fmla="*/ 52 w 80"/>
              <a:gd name="T49" fmla="*/ 66 h 86"/>
              <a:gd name="T50" fmla="*/ 51 w 80"/>
              <a:gd name="T51" fmla="*/ 66 h 86"/>
              <a:gd name="T52" fmla="*/ 49 w 80"/>
              <a:gd name="T53" fmla="*/ 63 h 86"/>
              <a:gd name="T54" fmla="*/ 45 w 80"/>
              <a:gd name="T55" fmla="*/ 63 h 86"/>
              <a:gd name="T56" fmla="*/ 38 w 80"/>
              <a:gd name="T57" fmla="*/ 55 h 86"/>
              <a:gd name="T58" fmla="*/ 34 w 80"/>
              <a:gd name="T59" fmla="*/ 42 h 86"/>
              <a:gd name="T60" fmla="*/ 32 w 80"/>
              <a:gd name="T61" fmla="*/ 46 h 86"/>
              <a:gd name="T62" fmla="*/ 28 w 80"/>
              <a:gd name="T63" fmla="*/ 37 h 86"/>
              <a:gd name="T64" fmla="*/ 24 w 80"/>
              <a:gd name="T65" fmla="*/ 33 h 86"/>
              <a:gd name="T66" fmla="*/ 21 w 80"/>
              <a:gd name="T67" fmla="*/ 31 h 86"/>
              <a:gd name="T68" fmla="*/ 19 w 80"/>
              <a:gd name="T69" fmla="*/ 24 h 86"/>
              <a:gd name="T70" fmla="*/ 13 w 80"/>
              <a:gd name="T71" fmla="*/ 20 h 86"/>
              <a:gd name="T72" fmla="*/ 10 w 80"/>
              <a:gd name="T73" fmla="*/ 16 h 86"/>
              <a:gd name="T74" fmla="*/ 8 w 80"/>
              <a:gd name="T75" fmla="*/ 1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" h="86">
                <a:moveTo>
                  <a:pt x="8" y="12"/>
                </a:moveTo>
                <a:cubicBezTo>
                  <a:pt x="8" y="10"/>
                  <a:pt x="5" y="11"/>
                  <a:pt x="4" y="11"/>
                </a:cubicBezTo>
                <a:cubicBezTo>
                  <a:pt x="2" y="9"/>
                  <a:pt x="4" y="4"/>
                  <a:pt x="0" y="5"/>
                </a:cubicBezTo>
                <a:cubicBezTo>
                  <a:pt x="5" y="0"/>
                  <a:pt x="9" y="6"/>
                  <a:pt x="15" y="3"/>
                </a:cubicBezTo>
                <a:cubicBezTo>
                  <a:pt x="15" y="8"/>
                  <a:pt x="20" y="5"/>
                  <a:pt x="23" y="7"/>
                </a:cubicBezTo>
                <a:cubicBezTo>
                  <a:pt x="23" y="7"/>
                  <a:pt x="22" y="10"/>
                  <a:pt x="23" y="11"/>
                </a:cubicBezTo>
                <a:cubicBezTo>
                  <a:pt x="24" y="12"/>
                  <a:pt x="27" y="10"/>
                  <a:pt x="26" y="14"/>
                </a:cubicBezTo>
                <a:cubicBezTo>
                  <a:pt x="31" y="13"/>
                  <a:pt x="30" y="18"/>
                  <a:pt x="34" y="18"/>
                </a:cubicBezTo>
                <a:cubicBezTo>
                  <a:pt x="37" y="18"/>
                  <a:pt x="42" y="29"/>
                  <a:pt x="47" y="29"/>
                </a:cubicBezTo>
                <a:cubicBezTo>
                  <a:pt x="51" y="29"/>
                  <a:pt x="49" y="33"/>
                  <a:pt x="51" y="35"/>
                </a:cubicBezTo>
                <a:cubicBezTo>
                  <a:pt x="52" y="36"/>
                  <a:pt x="55" y="36"/>
                  <a:pt x="56" y="37"/>
                </a:cubicBezTo>
                <a:cubicBezTo>
                  <a:pt x="57" y="37"/>
                  <a:pt x="59" y="40"/>
                  <a:pt x="60" y="40"/>
                </a:cubicBezTo>
                <a:cubicBezTo>
                  <a:pt x="61" y="41"/>
                  <a:pt x="59" y="43"/>
                  <a:pt x="60" y="44"/>
                </a:cubicBezTo>
                <a:cubicBezTo>
                  <a:pt x="61" y="45"/>
                  <a:pt x="63" y="47"/>
                  <a:pt x="64" y="48"/>
                </a:cubicBezTo>
                <a:cubicBezTo>
                  <a:pt x="65" y="49"/>
                  <a:pt x="66" y="53"/>
                  <a:pt x="69" y="53"/>
                </a:cubicBezTo>
                <a:cubicBezTo>
                  <a:pt x="70" y="53"/>
                  <a:pt x="72" y="57"/>
                  <a:pt x="73" y="57"/>
                </a:cubicBezTo>
                <a:cubicBezTo>
                  <a:pt x="75" y="59"/>
                  <a:pt x="74" y="66"/>
                  <a:pt x="77" y="66"/>
                </a:cubicBezTo>
                <a:cubicBezTo>
                  <a:pt x="79" y="67"/>
                  <a:pt x="79" y="72"/>
                  <a:pt x="79" y="74"/>
                </a:cubicBezTo>
                <a:cubicBezTo>
                  <a:pt x="78" y="77"/>
                  <a:pt x="74" y="80"/>
                  <a:pt x="80" y="80"/>
                </a:cubicBezTo>
                <a:cubicBezTo>
                  <a:pt x="80" y="86"/>
                  <a:pt x="74" y="82"/>
                  <a:pt x="71" y="81"/>
                </a:cubicBezTo>
                <a:cubicBezTo>
                  <a:pt x="69" y="81"/>
                  <a:pt x="66" y="82"/>
                  <a:pt x="64" y="81"/>
                </a:cubicBezTo>
                <a:cubicBezTo>
                  <a:pt x="63" y="81"/>
                  <a:pt x="64" y="78"/>
                  <a:pt x="64" y="78"/>
                </a:cubicBezTo>
                <a:cubicBezTo>
                  <a:pt x="63" y="77"/>
                  <a:pt x="61" y="78"/>
                  <a:pt x="60" y="78"/>
                </a:cubicBezTo>
                <a:cubicBezTo>
                  <a:pt x="58" y="76"/>
                  <a:pt x="55" y="70"/>
                  <a:pt x="51" y="70"/>
                </a:cubicBezTo>
                <a:cubicBezTo>
                  <a:pt x="51" y="69"/>
                  <a:pt x="52" y="68"/>
                  <a:pt x="52" y="66"/>
                </a:cubicBezTo>
                <a:cubicBezTo>
                  <a:pt x="52" y="64"/>
                  <a:pt x="51" y="65"/>
                  <a:pt x="51" y="66"/>
                </a:cubicBezTo>
                <a:cubicBezTo>
                  <a:pt x="48" y="67"/>
                  <a:pt x="50" y="63"/>
                  <a:pt x="49" y="63"/>
                </a:cubicBezTo>
                <a:cubicBezTo>
                  <a:pt x="48" y="62"/>
                  <a:pt x="46" y="63"/>
                  <a:pt x="45" y="63"/>
                </a:cubicBezTo>
                <a:cubicBezTo>
                  <a:pt x="43" y="60"/>
                  <a:pt x="43" y="55"/>
                  <a:pt x="38" y="55"/>
                </a:cubicBezTo>
                <a:cubicBezTo>
                  <a:pt x="40" y="48"/>
                  <a:pt x="34" y="48"/>
                  <a:pt x="34" y="42"/>
                </a:cubicBezTo>
                <a:cubicBezTo>
                  <a:pt x="32" y="42"/>
                  <a:pt x="32" y="44"/>
                  <a:pt x="32" y="46"/>
                </a:cubicBezTo>
                <a:cubicBezTo>
                  <a:pt x="29" y="44"/>
                  <a:pt x="30" y="40"/>
                  <a:pt x="28" y="37"/>
                </a:cubicBezTo>
                <a:cubicBezTo>
                  <a:pt x="28" y="36"/>
                  <a:pt x="25" y="34"/>
                  <a:pt x="24" y="33"/>
                </a:cubicBezTo>
                <a:cubicBezTo>
                  <a:pt x="24" y="32"/>
                  <a:pt x="23" y="31"/>
                  <a:pt x="21" y="31"/>
                </a:cubicBezTo>
                <a:cubicBezTo>
                  <a:pt x="22" y="27"/>
                  <a:pt x="20" y="26"/>
                  <a:pt x="19" y="24"/>
                </a:cubicBezTo>
                <a:cubicBezTo>
                  <a:pt x="18" y="21"/>
                  <a:pt x="15" y="21"/>
                  <a:pt x="13" y="20"/>
                </a:cubicBezTo>
                <a:cubicBezTo>
                  <a:pt x="13" y="20"/>
                  <a:pt x="9" y="16"/>
                  <a:pt x="10" y="16"/>
                </a:cubicBezTo>
                <a:cubicBezTo>
                  <a:pt x="8" y="12"/>
                  <a:pt x="14" y="9"/>
                  <a:pt x="8" y="1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675316" y="1221105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íṧļíḑé"/>
          <p:cNvSpPr txBox="1"/>
          <p:nvPr/>
        </p:nvSpPr>
        <p:spPr>
          <a:xfrm>
            <a:off x="7807960" y="1805305"/>
            <a:ext cx="2300605" cy="499745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Autofit/>
          </a:bodyPr>
          <a:lstStyle/>
          <a:p>
            <a:pPr algn="l"/>
            <a:r>
              <a:rPr lang="en-US" altLang="zh-CN" sz="3200" b="1" dirty="0">
                <a:solidFill>
                  <a:schemeClr val="accent1"/>
                </a:solidFill>
              </a:rPr>
              <a:t>语言编译化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sp>
        <p:nvSpPr>
          <p:cNvPr id="28" name="îṧḷïdé"/>
          <p:cNvSpPr/>
          <p:nvPr/>
        </p:nvSpPr>
        <p:spPr>
          <a:xfrm>
            <a:off x="7133720" y="1783183"/>
            <a:ext cx="537820" cy="53782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isļiḋe"/>
          <p:cNvSpPr/>
          <p:nvPr/>
        </p:nvSpPr>
        <p:spPr bwMode="auto">
          <a:xfrm>
            <a:off x="7265511" y="1917649"/>
            <a:ext cx="274236" cy="26888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0" name="îṧḻîḑê"/>
          <p:cNvSpPr txBox="1"/>
          <p:nvPr/>
        </p:nvSpPr>
        <p:spPr>
          <a:xfrm>
            <a:off x="7837170" y="4260850"/>
            <a:ext cx="2242185" cy="499745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Autofit/>
          </a:bodyPr>
          <a:lstStyle/>
          <a:p>
            <a:pPr algn="l"/>
            <a:r>
              <a:rPr lang="en-US" altLang="zh-CN" sz="3200" b="1" dirty="0">
                <a:solidFill>
                  <a:schemeClr val="accent3"/>
                </a:solidFill>
              </a:rPr>
              <a:t>开发模块化</a:t>
            </a:r>
            <a:endParaRPr lang="en-US" altLang="zh-CN" sz="3200" b="1" dirty="0">
              <a:solidFill>
                <a:schemeClr val="accent3"/>
              </a:solidFill>
            </a:endParaRPr>
          </a:p>
        </p:txBody>
      </p:sp>
      <p:sp>
        <p:nvSpPr>
          <p:cNvPr id="23" name="íŝlïdê"/>
          <p:cNvSpPr/>
          <p:nvPr/>
        </p:nvSpPr>
        <p:spPr>
          <a:xfrm>
            <a:off x="7149465" y="4203700"/>
            <a:ext cx="548640" cy="578485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iṡľïḑe"/>
          <p:cNvSpPr/>
          <p:nvPr/>
        </p:nvSpPr>
        <p:spPr bwMode="auto">
          <a:xfrm>
            <a:off x="7265670" y="4338320"/>
            <a:ext cx="344170" cy="287655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9" name="iŝlídê"/>
          <p:cNvSpPr/>
          <p:nvPr/>
        </p:nvSpPr>
        <p:spPr bwMode="auto">
          <a:xfrm>
            <a:off x="2918772" y="2314879"/>
            <a:ext cx="42793" cy="22824"/>
          </a:xfrm>
          <a:custGeom>
            <a:avLst/>
            <a:gdLst>
              <a:gd name="T0" fmla="*/ 10 w 20"/>
              <a:gd name="T1" fmla="*/ 0 h 11"/>
              <a:gd name="T2" fmla="*/ 12 w 20"/>
              <a:gd name="T3" fmla="*/ 2 h 11"/>
              <a:gd name="T4" fmla="*/ 16 w 20"/>
              <a:gd name="T5" fmla="*/ 9 h 11"/>
              <a:gd name="T6" fmla="*/ 6 w 20"/>
              <a:gd name="T7" fmla="*/ 6 h 11"/>
              <a:gd name="T8" fmla="*/ 10 w 20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1">
                <a:moveTo>
                  <a:pt x="10" y="0"/>
                </a:moveTo>
                <a:cubicBezTo>
                  <a:pt x="12" y="0"/>
                  <a:pt x="12" y="1"/>
                  <a:pt x="12" y="2"/>
                </a:cubicBezTo>
                <a:cubicBezTo>
                  <a:pt x="14" y="5"/>
                  <a:pt x="20" y="5"/>
                  <a:pt x="16" y="9"/>
                </a:cubicBezTo>
                <a:cubicBezTo>
                  <a:pt x="10" y="11"/>
                  <a:pt x="13" y="3"/>
                  <a:pt x="6" y="6"/>
                </a:cubicBezTo>
                <a:cubicBezTo>
                  <a:pt x="0" y="3"/>
                  <a:pt x="14" y="6"/>
                  <a:pt x="1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ïšḻîḍé"/>
          <p:cNvSpPr/>
          <p:nvPr/>
        </p:nvSpPr>
        <p:spPr bwMode="auto">
          <a:xfrm>
            <a:off x="3520732" y="2314879"/>
            <a:ext cx="82734" cy="42794"/>
          </a:xfrm>
          <a:custGeom>
            <a:avLst/>
            <a:gdLst>
              <a:gd name="T0" fmla="*/ 37 w 39"/>
              <a:gd name="T1" fmla="*/ 15 h 20"/>
              <a:gd name="T2" fmla="*/ 23 w 39"/>
              <a:gd name="T3" fmla="*/ 19 h 20"/>
              <a:gd name="T4" fmla="*/ 4 w 39"/>
              <a:gd name="T5" fmla="*/ 19 h 20"/>
              <a:gd name="T6" fmla="*/ 0 w 39"/>
              <a:gd name="T7" fmla="*/ 15 h 20"/>
              <a:gd name="T8" fmla="*/ 30 w 39"/>
              <a:gd name="T9" fmla="*/ 0 h 20"/>
              <a:gd name="T10" fmla="*/ 36 w 39"/>
              <a:gd name="T11" fmla="*/ 4 h 20"/>
              <a:gd name="T12" fmla="*/ 32 w 39"/>
              <a:gd name="T13" fmla="*/ 6 h 20"/>
              <a:gd name="T14" fmla="*/ 37 w 39"/>
              <a:gd name="T15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20">
                <a:moveTo>
                  <a:pt x="37" y="15"/>
                </a:moveTo>
                <a:cubicBezTo>
                  <a:pt x="32" y="16"/>
                  <a:pt x="23" y="13"/>
                  <a:pt x="23" y="19"/>
                </a:cubicBezTo>
                <a:cubicBezTo>
                  <a:pt x="19" y="16"/>
                  <a:pt x="12" y="20"/>
                  <a:pt x="4" y="19"/>
                </a:cubicBezTo>
                <a:cubicBezTo>
                  <a:pt x="5" y="16"/>
                  <a:pt x="2" y="15"/>
                  <a:pt x="0" y="15"/>
                </a:cubicBezTo>
                <a:cubicBezTo>
                  <a:pt x="4" y="4"/>
                  <a:pt x="15" y="0"/>
                  <a:pt x="30" y="0"/>
                </a:cubicBezTo>
                <a:cubicBezTo>
                  <a:pt x="28" y="5"/>
                  <a:pt x="34" y="2"/>
                  <a:pt x="36" y="4"/>
                </a:cubicBezTo>
                <a:cubicBezTo>
                  <a:pt x="37" y="5"/>
                  <a:pt x="32" y="5"/>
                  <a:pt x="32" y="6"/>
                </a:cubicBezTo>
                <a:cubicBezTo>
                  <a:pt x="31" y="8"/>
                  <a:pt x="39" y="7"/>
                  <a:pt x="37" y="1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ís1iḑé"/>
          <p:cNvSpPr/>
          <p:nvPr/>
        </p:nvSpPr>
        <p:spPr bwMode="auto">
          <a:xfrm>
            <a:off x="3050005" y="2319159"/>
            <a:ext cx="39941" cy="22824"/>
          </a:xfrm>
          <a:custGeom>
            <a:avLst/>
            <a:gdLst>
              <a:gd name="T0" fmla="*/ 19 w 19"/>
              <a:gd name="T1" fmla="*/ 2 h 11"/>
              <a:gd name="T2" fmla="*/ 17 w 19"/>
              <a:gd name="T3" fmla="*/ 9 h 11"/>
              <a:gd name="T4" fmla="*/ 10 w 19"/>
              <a:gd name="T5" fmla="*/ 11 h 11"/>
              <a:gd name="T6" fmla="*/ 0 w 19"/>
              <a:gd name="T7" fmla="*/ 6 h 11"/>
              <a:gd name="T8" fmla="*/ 12 w 19"/>
              <a:gd name="T9" fmla="*/ 6 h 11"/>
              <a:gd name="T10" fmla="*/ 19 w 19"/>
              <a:gd name="T11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1">
                <a:moveTo>
                  <a:pt x="19" y="2"/>
                </a:moveTo>
                <a:cubicBezTo>
                  <a:pt x="18" y="3"/>
                  <a:pt x="17" y="6"/>
                  <a:pt x="17" y="9"/>
                </a:cubicBezTo>
                <a:cubicBezTo>
                  <a:pt x="13" y="8"/>
                  <a:pt x="12" y="11"/>
                  <a:pt x="10" y="11"/>
                </a:cubicBezTo>
                <a:cubicBezTo>
                  <a:pt x="6" y="9"/>
                  <a:pt x="0" y="11"/>
                  <a:pt x="0" y="6"/>
                </a:cubicBezTo>
                <a:cubicBezTo>
                  <a:pt x="6" y="6"/>
                  <a:pt x="8" y="1"/>
                  <a:pt x="12" y="6"/>
                </a:cubicBezTo>
                <a:cubicBezTo>
                  <a:pt x="14" y="5"/>
                  <a:pt x="13" y="0"/>
                  <a:pt x="19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" name="is1ïḑê"/>
          <p:cNvSpPr/>
          <p:nvPr/>
        </p:nvSpPr>
        <p:spPr bwMode="auto">
          <a:xfrm>
            <a:off x="2796098" y="2331998"/>
            <a:ext cx="51352" cy="27103"/>
          </a:xfrm>
          <a:custGeom>
            <a:avLst/>
            <a:gdLst>
              <a:gd name="T0" fmla="*/ 23 w 24"/>
              <a:gd name="T1" fmla="*/ 0 h 13"/>
              <a:gd name="T2" fmla="*/ 20 w 24"/>
              <a:gd name="T3" fmla="*/ 5 h 13"/>
              <a:gd name="T4" fmla="*/ 14 w 24"/>
              <a:gd name="T5" fmla="*/ 11 h 13"/>
              <a:gd name="T6" fmla="*/ 10 w 24"/>
              <a:gd name="T7" fmla="*/ 7 h 13"/>
              <a:gd name="T8" fmla="*/ 5 w 24"/>
              <a:gd name="T9" fmla="*/ 9 h 13"/>
              <a:gd name="T10" fmla="*/ 1 w 24"/>
              <a:gd name="T11" fmla="*/ 5 h 13"/>
              <a:gd name="T12" fmla="*/ 10 w 24"/>
              <a:gd name="T13" fmla="*/ 3 h 13"/>
              <a:gd name="T14" fmla="*/ 10 w 24"/>
              <a:gd name="T15" fmla="*/ 1 h 13"/>
              <a:gd name="T16" fmla="*/ 23 w 24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13">
                <a:moveTo>
                  <a:pt x="23" y="0"/>
                </a:moveTo>
                <a:cubicBezTo>
                  <a:pt x="24" y="4"/>
                  <a:pt x="20" y="2"/>
                  <a:pt x="20" y="5"/>
                </a:cubicBezTo>
                <a:cubicBezTo>
                  <a:pt x="20" y="6"/>
                  <a:pt x="17" y="10"/>
                  <a:pt x="14" y="11"/>
                </a:cubicBezTo>
                <a:cubicBezTo>
                  <a:pt x="10" y="13"/>
                  <a:pt x="11" y="7"/>
                  <a:pt x="10" y="7"/>
                </a:cubicBezTo>
                <a:cubicBezTo>
                  <a:pt x="10" y="7"/>
                  <a:pt x="7" y="9"/>
                  <a:pt x="5" y="9"/>
                </a:cubicBezTo>
                <a:cubicBezTo>
                  <a:pt x="4" y="9"/>
                  <a:pt x="3" y="5"/>
                  <a:pt x="1" y="5"/>
                </a:cubicBezTo>
                <a:cubicBezTo>
                  <a:pt x="0" y="0"/>
                  <a:pt x="8" y="5"/>
                  <a:pt x="10" y="3"/>
                </a:cubicBezTo>
                <a:cubicBezTo>
                  <a:pt x="11" y="3"/>
                  <a:pt x="10" y="1"/>
                  <a:pt x="10" y="1"/>
                </a:cubicBezTo>
                <a:cubicBezTo>
                  <a:pt x="15" y="0"/>
                  <a:pt x="17" y="1"/>
                  <a:pt x="23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" name="íṩľïḋè"/>
          <p:cNvSpPr/>
          <p:nvPr/>
        </p:nvSpPr>
        <p:spPr bwMode="auto">
          <a:xfrm>
            <a:off x="3001506" y="2327718"/>
            <a:ext cx="42793" cy="14265"/>
          </a:xfrm>
          <a:custGeom>
            <a:avLst/>
            <a:gdLst>
              <a:gd name="T0" fmla="*/ 18 w 20"/>
              <a:gd name="T1" fmla="*/ 7 h 7"/>
              <a:gd name="T2" fmla="*/ 3 w 20"/>
              <a:gd name="T3" fmla="*/ 7 h 7"/>
              <a:gd name="T4" fmla="*/ 8 w 20"/>
              <a:gd name="T5" fmla="*/ 2 h 7"/>
              <a:gd name="T6" fmla="*/ 18 w 20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7">
                <a:moveTo>
                  <a:pt x="18" y="7"/>
                </a:moveTo>
                <a:cubicBezTo>
                  <a:pt x="13" y="7"/>
                  <a:pt x="8" y="7"/>
                  <a:pt x="3" y="7"/>
                </a:cubicBezTo>
                <a:cubicBezTo>
                  <a:pt x="0" y="1"/>
                  <a:pt x="9" y="6"/>
                  <a:pt x="8" y="2"/>
                </a:cubicBezTo>
                <a:cubicBezTo>
                  <a:pt x="10" y="5"/>
                  <a:pt x="20" y="0"/>
                  <a:pt x="18" y="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7" name="ïSḻíḍé"/>
          <p:cNvSpPr/>
          <p:nvPr/>
        </p:nvSpPr>
        <p:spPr bwMode="auto">
          <a:xfrm>
            <a:off x="2940169" y="2346262"/>
            <a:ext cx="51352" cy="18545"/>
          </a:xfrm>
          <a:custGeom>
            <a:avLst/>
            <a:gdLst>
              <a:gd name="T0" fmla="*/ 17 w 24"/>
              <a:gd name="T1" fmla="*/ 0 h 9"/>
              <a:gd name="T2" fmla="*/ 17 w 24"/>
              <a:gd name="T3" fmla="*/ 7 h 9"/>
              <a:gd name="T4" fmla="*/ 0 w 24"/>
              <a:gd name="T5" fmla="*/ 6 h 9"/>
              <a:gd name="T6" fmla="*/ 17 w 24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9">
                <a:moveTo>
                  <a:pt x="17" y="0"/>
                </a:moveTo>
                <a:cubicBezTo>
                  <a:pt x="24" y="3"/>
                  <a:pt x="17" y="2"/>
                  <a:pt x="17" y="7"/>
                </a:cubicBezTo>
                <a:cubicBezTo>
                  <a:pt x="11" y="7"/>
                  <a:pt x="3" y="9"/>
                  <a:pt x="0" y="6"/>
                </a:cubicBezTo>
                <a:cubicBezTo>
                  <a:pt x="3" y="1"/>
                  <a:pt x="13" y="4"/>
                  <a:pt x="17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7" name="îṥ1íďe"/>
          <p:cNvSpPr/>
          <p:nvPr/>
        </p:nvSpPr>
        <p:spPr bwMode="auto">
          <a:xfrm>
            <a:off x="428192" y="2361954"/>
            <a:ext cx="22824" cy="15692"/>
          </a:xfrm>
          <a:custGeom>
            <a:avLst/>
            <a:gdLst>
              <a:gd name="T0" fmla="*/ 1 w 11"/>
              <a:gd name="T1" fmla="*/ 0 h 8"/>
              <a:gd name="T2" fmla="*/ 10 w 11"/>
              <a:gd name="T3" fmla="*/ 8 h 8"/>
              <a:gd name="T4" fmla="*/ 1 w 11"/>
              <a:gd name="T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8">
                <a:moveTo>
                  <a:pt x="1" y="0"/>
                </a:moveTo>
                <a:cubicBezTo>
                  <a:pt x="6" y="1"/>
                  <a:pt x="11" y="1"/>
                  <a:pt x="10" y="8"/>
                </a:cubicBezTo>
                <a:cubicBezTo>
                  <a:pt x="7" y="5"/>
                  <a:pt x="0" y="6"/>
                  <a:pt x="1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8" name="íşḻíďê"/>
          <p:cNvSpPr/>
          <p:nvPr/>
        </p:nvSpPr>
        <p:spPr bwMode="auto">
          <a:xfrm>
            <a:off x="3550689" y="2359101"/>
            <a:ext cx="91293" cy="47074"/>
          </a:xfrm>
          <a:custGeom>
            <a:avLst/>
            <a:gdLst>
              <a:gd name="T0" fmla="*/ 38 w 43"/>
              <a:gd name="T1" fmla="*/ 5 h 22"/>
              <a:gd name="T2" fmla="*/ 42 w 43"/>
              <a:gd name="T3" fmla="*/ 15 h 22"/>
              <a:gd name="T4" fmla="*/ 23 w 43"/>
              <a:gd name="T5" fmla="*/ 20 h 22"/>
              <a:gd name="T6" fmla="*/ 20 w 43"/>
              <a:gd name="T7" fmla="*/ 18 h 22"/>
              <a:gd name="T8" fmla="*/ 12 w 43"/>
              <a:gd name="T9" fmla="*/ 18 h 22"/>
              <a:gd name="T10" fmla="*/ 12 w 43"/>
              <a:gd name="T11" fmla="*/ 15 h 22"/>
              <a:gd name="T12" fmla="*/ 7 w 43"/>
              <a:gd name="T13" fmla="*/ 16 h 22"/>
              <a:gd name="T14" fmla="*/ 9 w 43"/>
              <a:gd name="T15" fmla="*/ 13 h 22"/>
              <a:gd name="T16" fmla="*/ 1 w 43"/>
              <a:gd name="T17" fmla="*/ 11 h 22"/>
              <a:gd name="T18" fmla="*/ 5 w 43"/>
              <a:gd name="T19" fmla="*/ 7 h 22"/>
              <a:gd name="T20" fmla="*/ 10 w 43"/>
              <a:gd name="T21" fmla="*/ 3 h 22"/>
              <a:gd name="T22" fmla="*/ 27 w 43"/>
              <a:gd name="T23" fmla="*/ 1 h 22"/>
              <a:gd name="T24" fmla="*/ 27 w 43"/>
              <a:gd name="T25" fmla="*/ 5 h 22"/>
              <a:gd name="T26" fmla="*/ 38 w 43"/>
              <a:gd name="T27" fmla="*/ 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22">
                <a:moveTo>
                  <a:pt x="38" y="5"/>
                </a:moveTo>
                <a:cubicBezTo>
                  <a:pt x="37" y="11"/>
                  <a:pt x="31" y="15"/>
                  <a:pt x="42" y="15"/>
                </a:cubicBezTo>
                <a:cubicBezTo>
                  <a:pt x="43" y="22"/>
                  <a:pt x="31" y="21"/>
                  <a:pt x="23" y="20"/>
                </a:cubicBezTo>
                <a:cubicBezTo>
                  <a:pt x="20" y="20"/>
                  <a:pt x="21" y="20"/>
                  <a:pt x="20" y="18"/>
                </a:cubicBezTo>
                <a:cubicBezTo>
                  <a:pt x="16" y="15"/>
                  <a:pt x="17" y="21"/>
                  <a:pt x="12" y="18"/>
                </a:cubicBezTo>
                <a:cubicBezTo>
                  <a:pt x="12" y="18"/>
                  <a:pt x="13" y="15"/>
                  <a:pt x="12" y="15"/>
                </a:cubicBezTo>
                <a:cubicBezTo>
                  <a:pt x="11" y="14"/>
                  <a:pt x="9" y="17"/>
                  <a:pt x="7" y="16"/>
                </a:cubicBezTo>
                <a:cubicBezTo>
                  <a:pt x="6" y="16"/>
                  <a:pt x="9" y="13"/>
                  <a:pt x="9" y="13"/>
                </a:cubicBezTo>
                <a:cubicBezTo>
                  <a:pt x="7" y="11"/>
                  <a:pt x="0" y="15"/>
                  <a:pt x="1" y="11"/>
                </a:cubicBezTo>
                <a:cubicBezTo>
                  <a:pt x="0" y="7"/>
                  <a:pt x="3" y="8"/>
                  <a:pt x="5" y="7"/>
                </a:cubicBezTo>
                <a:cubicBezTo>
                  <a:pt x="7" y="5"/>
                  <a:pt x="6" y="4"/>
                  <a:pt x="10" y="3"/>
                </a:cubicBezTo>
                <a:cubicBezTo>
                  <a:pt x="12" y="3"/>
                  <a:pt x="20" y="0"/>
                  <a:pt x="27" y="1"/>
                </a:cubicBezTo>
                <a:cubicBezTo>
                  <a:pt x="27" y="2"/>
                  <a:pt x="27" y="5"/>
                  <a:pt x="27" y="5"/>
                </a:cubicBezTo>
                <a:cubicBezTo>
                  <a:pt x="30" y="7"/>
                  <a:pt x="37" y="3"/>
                  <a:pt x="38" y="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9" name="ïşlîḍé"/>
          <p:cNvSpPr/>
          <p:nvPr/>
        </p:nvSpPr>
        <p:spPr bwMode="auto">
          <a:xfrm>
            <a:off x="3512175" y="2361954"/>
            <a:ext cx="35662" cy="22824"/>
          </a:xfrm>
          <a:custGeom>
            <a:avLst/>
            <a:gdLst>
              <a:gd name="T0" fmla="*/ 17 w 17"/>
              <a:gd name="T1" fmla="*/ 6 h 11"/>
              <a:gd name="T2" fmla="*/ 12 w 17"/>
              <a:gd name="T3" fmla="*/ 6 h 11"/>
              <a:gd name="T4" fmla="*/ 10 w 17"/>
              <a:gd name="T5" fmla="*/ 10 h 11"/>
              <a:gd name="T6" fmla="*/ 0 w 17"/>
              <a:gd name="T7" fmla="*/ 6 h 11"/>
              <a:gd name="T8" fmla="*/ 17 w 17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1">
                <a:moveTo>
                  <a:pt x="17" y="6"/>
                </a:moveTo>
                <a:cubicBezTo>
                  <a:pt x="16" y="9"/>
                  <a:pt x="14" y="6"/>
                  <a:pt x="12" y="6"/>
                </a:cubicBezTo>
                <a:cubicBezTo>
                  <a:pt x="10" y="6"/>
                  <a:pt x="10" y="8"/>
                  <a:pt x="10" y="10"/>
                </a:cubicBezTo>
                <a:cubicBezTo>
                  <a:pt x="4" y="11"/>
                  <a:pt x="6" y="5"/>
                  <a:pt x="0" y="6"/>
                </a:cubicBezTo>
                <a:cubicBezTo>
                  <a:pt x="4" y="0"/>
                  <a:pt x="12" y="4"/>
                  <a:pt x="17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40" name="ïś1íḋé"/>
          <p:cNvSpPr/>
          <p:nvPr/>
        </p:nvSpPr>
        <p:spPr bwMode="auto">
          <a:xfrm>
            <a:off x="346885" y="2389057"/>
            <a:ext cx="92719" cy="49928"/>
          </a:xfrm>
          <a:custGeom>
            <a:avLst/>
            <a:gdLst>
              <a:gd name="T0" fmla="*/ 31 w 44"/>
              <a:gd name="T1" fmla="*/ 6 h 24"/>
              <a:gd name="T2" fmla="*/ 37 w 44"/>
              <a:gd name="T3" fmla="*/ 14 h 24"/>
              <a:gd name="T4" fmla="*/ 42 w 44"/>
              <a:gd name="T5" fmla="*/ 23 h 24"/>
              <a:gd name="T6" fmla="*/ 37 w 44"/>
              <a:gd name="T7" fmla="*/ 23 h 24"/>
              <a:gd name="T8" fmla="*/ 37 w 44"/>
              <a:gd name="T9" fmla="*/ 19 h 24"/>
              <a:gd name="T10" fmla="*/ 33 w 44"/>
              <a:gd name="T11" fmla="*/ 17 h 24"/>
              <a:gd name="T12" fmla="*/ 9 w 44"/>
              <a:gd name="T13" fmla="*/ 15 h 24"/>
              <a:gd name="T14" fmla="*/ 15 w 44"/>
              <a:gd name="T15" fmla="*/ 12 h 24"/>
              <a:gd name="T16" fmla="*/ 11 w 44"/>
              <a:gd name="T17" fmla="*/ 8 h 24"/>
              <a:gd name="T18" fmla="*/ 0 w 44"/>
              <a:gd name="T19" fmla="*/ 2 h 24"/>
              <a:gd name="T20" fmla="*/ 15 w 44"/>
              <a:gd name="T21" fmla="*/ 2 h 24"/>
              <a:gd name="T22" fmla="*/ 18 w 44"/>
              <a:gd name="T23" fmla="*/ 6 h 24"/>
              <a:gd name="T24" fmla="*/ 26 w 44"/>
              <a:gd name="T25" fmla="*/ 6 h 24"/>
              <a:gd name="T26" fmla="*/ 31 w 44"/>
              <a:gd name="T27" fmla="*/ 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24">
                <a:moveTo>
                  <a:pt x="31" y="6"/>
                </a:moveTo>
                <a:cubicBezTo>
                  <a:pt x="34" y="8"/>
                  <a:pt x="35" y="11"/>
                  <a:pt x="37" y="14"/>
                </a:cubicBezTo>
                <a:cubicBezTo>
                  <a:pt x="39" y="16"/>
                  <a:pt x="44" y="18"/>
                  <a:pt x="42" y="23"/>
                </a:cubicBezTo>
                <a:cubicBezTo>
                  <a:pt x="41" y="22"/>
                  <a:pt x="38" y="24"/>
                  <a:pt x="37" y="23"/>
                </a:cubicBezTo>
                <a:cubicBezTo>
                  <a:pt x="36" y="22"/>
                  <a:pt x="37" y="20"/>
                  <a:pt x="37" y="19"/>
                </a:cubicBezTo>
                <a:cubicBezTo>
                  <a:pt x="36" y="19"/>
                  <a:pt x="32" y="23"/>
                  <a:pt x="33" y="17"/>
                </a:cubicBezTo>
                <a:cubicBezTo>
                  <a:pt x="22" y="17"/>
                  <a:pt x="15" y="17"/>
                  <a:pt x="9" y="15"/>
                </a:cubicBezTo>
                <a:cubicBezTo>
                  <a:pt x="8" y="11"/>
                  <a:pt x="12" y="12"/>
                  <a:pt x="15" y="12"/>
                </a:cubicBezTo>
                <a:cubicBezTo>
                  <a:pt x="14" y="10"/>
                  <a:pt x="11" y="10"/>
                  <a:pt x="11" y="8"/>
                </a:cubicBezTo>
                <a:cubicBezTo>
                  <a:pt x="4" y="6"/>
                  <a:pt x="1" y="11"/>
                  <a:pt x="0" y="2"/>
                </a:cubicBezTo>
                <a:cubicBezTo>
                  <a:pt x="4" y="0"/>
                  <a:pt x="10" y="1"/>
                  <a:pt x="15" y="2"/>
                </a:cubicBezTo>
                <a:cubicBezTo>
                  <a:pt x="17" y="3"/>
                  <a:pt x="18" y="3"/>
                  <a:pt x="18" y="6"/>
                </a:cubicBezTo>
                <a:cubicBezTo>
                  <a:pt x="20" y="8"/>
                  <a:pt x="26" y="0"/>
                  <a:pt x="26" y="6"/>
                </a:cubicBezTo>
                <a:cubicBezTo>
                  <a:pt x="26" y="8"/>
                  <a:pt x="32" y="9"/>
                  <a:pt x="31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41" name="ísļîḓè"/>
          <p:cNvSpPr/>
          <p:nvPr/>
        </p:nvSpPr>
        <p:spPr bwMode="auto">
          <a:xfrm>
            <a:off x="3646260" y="2389057"/>
            <a:ext cx="89867" cy="45648"/>
          </a:xfrm>
          <a:custGeom>
            <a:avLst/>
            <a:gdLst>
              <a:gd name="T0" fmla="*/ 18 w 43"/>
              <a:gd name="T1" fmla="*/ 1 h 22"/>
              <a:gd name="T2" fmla="*/ 25 w 43"/>
              <a:gd name="T3" fmla="*/ 6 h 22"/>
              <a:gd name="T4" fmla="*/ 27 w 43"/>
              <a:gd name="T5" fmla="*/ 2 h 22"/>
              <a:gd name="T6" fmla="*/ 31 w 43"/>
              <a:gd name="T7" fmla="*/ 6 h 22"/>
              <a:gd name="T8" fmla="*/ 34 w 43"/>
              <a:gd name="T9" fmla="*/ 6 h 22"/>
              <a:gd name="T10" fmla="*/ 34 w 43"/>
              <a:gd name="T11" fmla="*/ 8 h 22"/>
              <a:gd name="T12" fmla="*/ 42 w 43"/>
              <a:gd name="T13" fmla="*/ 10 h 22"/>
              <a:gd name="T14" fmla="*/ 29 w 43"/>
              <a:gd name="T15" fmla="*/ 14 h 22"/>
              <a:gd name="T16" fmla="*/ 27 w 43"/>
              <a:gd name="T17" fmla="*/ 17 h 22"/>
              <a:gd name="T18" fmla="*/ 10 w 43"/>
              <a:gd name="T19" fmla="*/ 17 h 22"/>
              <a:gd name="T20" fmla="*/ 8 w 43"/>
              <a:gd name="T21" fmla="*/ 21 h 22"/>
              <a:gd name="T22" fmla="*/ 1 w 43"/>
              <a:gd name="T23" fmla="*/ 19 h 22"/>
              <a:gd name="T24" fmla="*/ 1 w 43"/>
              <a:gd name="T25" fmla="*/ 14 h 22"/>
              <a:gd name="T26" fmla="*/ 5 w 43"/>
              <a:gd name="T27" fmla="*/ 14 h 22"/>
              <a:gd name="T28" fmla="*/ 6 w 43"/>
              <a:gd name="T29" fmla="*/ 8 h 22"/>
              <a:gd name="T30" fmla="*/ 10 w 43"/>
              <a:gd name="T31" fmla="*/ 8 h 22"/>
              <a:gd name="T32" fmla="*/ 18 w 43"/>
              <a:gd name="T33" fmla="*/ 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22">
                <a:moveTo>
                  <a:pt x="18" y="1"/>
                </a:moveTo>
                <a:cubicBezTo>
                  <a:pt x="19" y="4"/>
                  <a:pt x="27" y="0"/>
                  <a:pt x="25" y="6"/>
                </a:cubicBezTo>
                <a:cubicBezTo>
                  <a:pt x="27" y="7"/>
                  <a:pt x="27" y="2"/>
                  <a:pt x="27" y="2"/>
                </a:cubicBezTo>
                <a:cubicBezTo>
                  <a:pt x="29" y="2"/>
                  <a:pt x="29" y="5"/>
                  <a:pt x="31" y="6"/>
                </a:cubicBezTo>
                <a:cubicBezTo>
                  <a:pt x="31" y="7"/>
                  <a:pt x="34" y="5"/>
                  <a:pt x="34" y="6"/>
                </a:cubicBezTo>
                <a:cubicBezTo>
                  <a:pt x="35" y="6"/>
                  <a:pt x="34" y="8"/>
                  <a:pt x="34" y="8"/>
                </a:cubicBezTo>
                <a:cubicBezTo>
                  <a:pt x="37" y="9"/>
                  <a:pt x="42" y="6"/>
                  <a:pt x="42" y="10"/>
                </a:cubicBezTo>
                <a:cubicBezTo>
                  <a:pt x="43" y="17"/>
                  <a:pt x="33" y="12"/>
                  <a:pt x="29" y="14"/>
                </a:cubicBezTo>
                <a:cubicBezTo>
                  <a:pt x="27" y="13"/>
                  <a:pt x="28" y="17"/>
                  <a:pt x="27" y="17"/>
                </a:cubicBezTo>
                <a:cubicBezTo>
                  <a:pt x="23" y="19"/>
                  <a:pt x="12" y="18"/>
                  <a:pt x="10" y="17"/>
                </a:cubicBezTo>
                <a:cubicBezTo>
                  <a:pt x="8" y="17"/>
                  <a:pt x="9" y="20"/>
                  <a:pt x="8" y="21"/>
                </a:cubicBezTo>
                <a:cubicBezTo>
                  <a:pt x="4" y="18"/>
                  <a:pt x="5" y="22"/>
                  <a:pt x="1" y="19"/>
                </a:cubicBezTo>
                <a:cubicBezTo>
                  <a:pt x="2" y="18"/>
                  <a:pt x="0" y="14"/>
                  <a:pt x="1" y="14"/>
                </a:cubicBezTo>
                <a:cubicBezTo>
                  <a:pt x="1" y="13"/>
                  <a:pt x="4" y="14"/>
                  <a:pt x="5" y="14"/>
                </a:cubicBezTo>
                <a:cubicBezTo>
                  <a:pt x="6" y="12"/>
                  <a:pt x="5" y="9"/>
                  <a:pt x="6" y="8"/>
                </a:cubicBezTo>
                <a:cubicBezTo>
                  <a:pt x="7" y="7"/>
                  <a:pt x="10" y="9"/>
                  <a:pt x="10" y="8"/>
                </a:cubicBezTo>
                <a:cubicBezTo>
                  <a:pt x="12" y="5"/>
                  <a:pt x="15" y="4"/>
                  <a:pt x="18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42" name="îṧḷîḑe"/>
          <p:cNvSpPr/>
          <p:nvPr/>
        </p:nvSpPr>
        <p:spPr bwMode="auto">
          <a:xfrm>
            <a:off x="184270" y="2423293"/>
            <a:ext cx="17117" cy="27103"/>
          </a:xfrm>
          <a:custGeom>
            <a:avLst/>
            <a:gdLst>
              <a:gd name="T0" fmla="*/ 8 w 8"/>
              <a:gd name="T1" fmla="*/ 7 h 13"/>
              <a:gd name="T2" fmla="*/ 8 w 8"/>
              <a:gd name="T3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13">
                <a:moveTo>
                  <a:pt x="8" y="7"/>
                </a:moveTo>
                <a:cubicBezTo>
                  <a:pt x="3" y="13"/>
                  <a:pt x="0" y="0"/>
                  <a:pt x="8" y="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43" name="îṧlïḍé"/>
          <p:cNvSpPr/>
          <p:nvPr/>
        </p:nvSpPr>
        <p:spPr bwMode="auto">
          <a:xfrm>
            <a:off x="219931" y="2428999"/>
            <a:ext cx="51352" cy="29957"/>
          </a:xfrm>
          <a:custGeom>
            <a:avLst/>
            <a:gdLst>
              <a:gd name="T0" fmla="*/ 22 w 24"/>
              <a:gd name="T1" fmla="*/ 4 h 14"/>
              <a:gd name="T2" fmla="*/ 6 w 24"/>
              <a:gd name="T3" fmla="*/ 13 h 14"/>
              <a:gd name="T4" fmla="*/ 0 w 24"/>
              <a:gd name="T5" fmla="*/ 8 h 14"/>
              <a:gd name="T6" fmla="*/ 11 w 24"/>
              <a:gd name="T7" fmla="*/ 4 h 14"/>
              <a:gd name="T8" fmla="*/ 22 w 24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4">
                <a:moveTo>
                  <a:pt x="22" y="4"/>
                </a:moveTo>
                <a:cubicBezTo>
                  <a:pt x="24" y="14"/>
                  <a:pt x="10" y="9"/>
                  <a:pt x="6" y="13"/>
                </a:cubicBezTo>
                <a:cubicBezTo>
                  <a:pt x="2" y="13"/>
                  <a:pt x="4" y="7"/>
                  <a:pt x="0" y="8"/>
                </a:cubicBezTo>
                <a:cubicBezTo>
                  <a:pt x="1" y="2"/>
                  <a:pt x="11" y="9"/>
                  <a:pt x="11" y="4"/>
                </a:cubicBezTo>
                <a:cubicBezTo>
                  <a:pt x="11" y="0"/>
                  <a:pt x="16" y="6"/>
                  <a:pt x="22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44" name="ïšľíďè"/>
          <p:cNvSpPr/>
          <p:nvPr/>
        </p:nvSpPr>
        <p:spPr bwMode="auto">
          <a:xfrm>
            <a:off x="500941" y="2433279"/>
            <a:ext cx="45646" cy="22824"/>
          </a:xfrm>
          <a:custGeom>
            <a:avLst/>
            <a:gdLst>
              <a:gd name="T0" fmla="*/ 18 w 21"/>
              <a:gd name="T1" fmla="*/ 4 h 11"/>
              <a:gd name="T2" fmla="*/ 18 w 21"/>
              <a:gd name="T3" fmla="*/ 7 h 11"/>
              <a:gd name="T4" fmla="*/ 12 w 21"/>
              <a:gd name="T5" fmla="*/ 9 h 11"/>
              <a:gd name="T6" fmla="*/ 10 w 21"/>
              <a:gd name="T7" fmla="*/ 11 h 11"/>
              <a:gd name="T8" fmla="*/ 5 w 21"/>
              <a:gd name="T9" fmla="*/ 9 h 11"/>
              <a:gd name="T10" fmla="*/ 3 w 21"/>
              <a:gd name="T11" fmla="*/ 11 h 11"/>
              <a:gd name="T12" fmla="*/ 1 w 21"/>
              <a:gd name="T13" fmla="*/ 9 h 11"/>
              <a:gd name="T14" fmla="*/ 18 w 21"/>
              <a:gd name="T15" fmla="*/ 4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11">
                <a:moveTo>
                  <a:pt x="18" y="4"/>
                </a:moveTo>
                <a:cubicBezTo>
                  <a:pt x="21" y="5"/>
                  <a:pt x="19" y="7"/>
                  <a:pt x="18" y="7"/>
                </a:cubicBezTo>
                <a:cubicBezTo>
                  <a:pt x="16" y="9"/>
                  <a:pt x="15" y="9"/>
                  <a:pt x="12" y="9"/>
                </a:cubicBezTo>
                <a:cubicBezTo>
                  <a:pt x="11" y="10"/>
                  <a:pt x="10" y="11"/>
                  <a:pt x="10" y="11"/>
                </a:cubicBezTo>
                <a:cubicBezTo>
                  <a:pt x="9" y="11"/>
                  <a:pt x="7" y="9"/>
                  <a:pt x="5" y="9"/>
                </a:cubicBezTo>
                <a:cubicBezTo>
                  <a:pt x="5" y="9"/>
                  <a:pt x="4" y="11"/>
                  <a:pt x="3" y="11"/>
                </a:cubicBezTo>
                <a:cubicBezTo>
                  <a:pt x="1" y="11"/>
                  <a:pt x="1" y="11"/>
                  <a:pt x="1" y="9"/>
                </a:cubicBezTo>
                <a:cubicBezTo>
                  <a:pt x="0" y="0"/>
                  <a:pt x="17" y="10"/>
                  <a:pt x="18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45" name="isḷiḍe"/>
          <p:cNvSpPr/>
          <p:nvPr/>
        </p:nvSpPr>
        <p:spPr bwMode="auto">
          <a:xfrm>
            <a:off x="334046" y="2446116"/>
            <a:ext cx="25676" cy="9986"/>
          </a:xfrm>
          <a:custGeom>
            <a:avLst/>
            <a:gdLst>
              <a:gd name="T0" fmla="*/ 0 w 12"/>
              <a:gd name="T1" fmla="*/ 3 h 5"/>
              <a:gd name="T2" fmla="*/ 9 w 12"/>
              <a:gd name="T3" fmla="*/ 5 h 5"/>
              <a:gd name="T4" fmla="*/ 0 w 12"/>
              <a:gd name="T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5">
                <a:moveTo>
                  <a:pt x="0" y="3"/>
                </a:moveTo>
                <a:cubicBezTo>
                  <a:pt x="0" y="0"/>
                  <a:pt x="12" y="0"/>
                  <a:pt x="9" y="5"/>
                </a:cubicBezTo>
                <a:cubicBezTo>
                  <a:pt x="5" y="3"/>
                  <a:pt x="6" y="5"/>
                  <a:pt x="0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46" name="íślíďê"/>
          <p:cNvSpPr/>
          <p:nvPr/>
        </p:nvSpPr>
        <p:spPr bwMode="auto">
          <a:xfrm>
            <a:off x="582248" y="2447543"/>
            <a:ext cx="12838" cy="12838"/>
          </a:xfrm>
          <a:custGeom>
            <a:avLst/>
            <a:gdLst>
              <a:gd name="T0" fmla="*/ 0 w 6"/>
              <a:gd name="T1" fmla="*/ 0 h 6"/>
              <a:gd name="T2" fmla="*/ 6 w 6"/>
              <a:gd name="T3" fmla="*/ 6 h 6"/>
              <a:gd name="T4" fmla="*/ 0 w 6"/>
              <a:gd name="T5" fmla="*/ 6 h 6"/>
              <a:gd name="T6" fmla="*/ 0 w 6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6">
                <a:moveTo>
                  <a:pt x="0" y="0"/>
                </a:moveTo>
                <a:cubicBezTo>
                  <a:pt x="4" y="0"/>
                  <a:pt x="6" y="2"/>
                  <a:pt x="6" y="6"/>
                </a:cubicBezTo>
                <a:cubicBezTo>
                  <a:pt x="4" y="6"/>
                  <a:pt x="2" y="6"/>
                  <a:pt x="0" y="6"/>
                </a:cubicBezTo>
                <a:cubicBezTo>
                  <a:pt x="0" y="4"/>
                  <a:pt x="0" y="2"/>
                  <a:pt x="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47" name="îşlîḓe"/>
          <p:cNvSpPr/>
          <p:nvPr/>
        </p:nvSpPr>
        <p:spPr bwMode="auto">
          <a:xfrm>
            <a:off x="476692" y="2468940"/>
            <a:ext cx="279584" cy="85589"/>
          </a:xfrm>
          <a:custGeom>
            <a:avLst/>
            <a:gdLst>
              <a:gd name="T0" fmla="*/ 132 w 132"/>
              <a:gd name="T1" fmla="*/ 22 h 40"/>
              <a:gd name="T2" fmla="*/ 132 w 132"/>
              <a:gd name="T3" fmla="*/ 31 h 40"/>
              <a:gd name="T4" fmla="*/ 127 w 132"/>
              <a:gd name="T5" fmla="*/ 35 h 40"/>
              <a:gd name="T6" fmla="*/ 104 w 132"/>
              <a:gd name="T7" fmla="*/ 35 h 40"/>
              <a:gd name="T8" fmla="*/ 97 w 132"/>
              <a:gd name="T9" fmla="*/ 39 h 40"/>
              <a:gd name="T10" fmla="*/ 91 w 132"/>
              <a:gd name="T11" fmla="*/ 37 h 40"/>
              <a:gd name="T12" fmla="*/ 90 w 132"/>
              <a:gd name="T13" fmla="*/ 39 h 40"/>
              <a:gd name="T14" fmla="*/ 82 w 132"/>
              <a:gd name="T15" fmla="*/ 39 h 40"/>
              <a:gd name="T16" fmla="*/ 82 w 132"/>
              <a:gd name="T17" fmla="*/ 37 h 40"/>
              <a:gd name="T18" fmla="*/ 78 w 132"/>
              <a:gd name="T19" fmla="*/ 39 h 40"/>
              <a:gd name="T20" fmla="*/ 71 w 132"/>
              <a:gd name="T21" fmla="*/ 35 h 40"/>
              <a:gd name="T22" fmla="*/ 43 w 132"/>
              <a:gd name="T23" fmla="*/ 35 h 40"/>
              <a:gd name="T24" fmla="*/ 45 w 132"/>
              <a:gd name="T25" fmla="*/ 31 h 40"/>
              <a:gd name="T26" fmla="*/ 41 w 132"/>
              <a:gd name="T27" fmla="*/ 30 h 40"/>
              <a:gd name="T28" fmla="*/ 37 w 132"/>
              <a:gd name="T29" fmla="*/ 22 h 40"/>
              <a:gd name="T30" fmla="*/ 41 w 132"/>
              <a:gd name="T31" fmla="*/ 18 h 40"/>
              <a:gd name="T32" fmla="*/ 37 w 132"/>
              <a:gd name="T33" fmla="*/ 11 h 40"/>
              <a:gd name="T34" fmla="*/ 21 w 132"/>
              <a:gd name="T35" fmla="*/ 13 h 40"/>
              <a:gd name="T36" fmla="*/ 17 w 132"/>
              <a:gd name="T37" fmla="*/ 9 h 40"/>
              <a:gd name="T38" fmla="*/ 13 w 132"/>
              <a:gd name="T39" fmla="*/ 7 h 40"/>
              <a:gd name="T40" fmla="*/ 6 w 132"/>
              <a:gd name="T41" fmla="*/ 9 h 40"/>
              <a:gd name="T42" fmla="*/ 2 w 132"/>
              <a:gd name="T43" fmla="*/ 2 h 40"/>
              <a:gd name="T44" fmla="*/ 22 w 132"/>
              <a:gd name="T45" fmla="*/ 0 h 40"/>
              <a:gd name="T46" fmla="*/ 26 w 132"/>
              <a:gd name="T47" fmla="*/ 2 h 40"/>
              <a:gd name="T48" fmla="*/ 26 w 132"/>
              <a:gd name="T49" fmla="*/ 5 h 40"/>
              <a:gd name="T50" fmla="*/ 32 w 132"/>
              <a:gd name="T51" fmla="*/ 9 h 40"/>
              <a:gd name="T52" fmla="*/ 49 w 132"/>
              <a:gd name="T53" fmla="*/ 9 h 40"/>
              <a:gd name="T54" fmla="*/ 49 w 132"/>
              <a:gd name="T55" fmla="*/ 18 h 40"/>
              <a:gd name="T56" fmla="*/ 62 w 132"/>
              <a:gd name="T57" fmla="*/ 20 h 40"/>
              <a:gd name="T58" fmla="*/ 62 w 132"/>
              <a:gd name="T59" fmla="*/ 24 h 40"/>
              <a:gd name="T60" fmla="*/ 65 w 132"/>
              <a:gd name="T61" fmla="*/ 22 h 40"/>
              <a:gd name="T62" fmla="*/ 88 w 132"/>
              <a:gd name="T63" fmla="*/ 22 h 40"/>
              <a:gd name="T64" fmla="*/ 91 w 132"/>
              <a:gd name="T65" fmla="*/ 24 h 40"/>
              <a:gd name="T66" fmla="*/ 97 w 132"/>
              <a:gd name="T67" fmla="*/ 20 h 40"/>
              <a:gd name="T68" fmla="*/ 103 w 132"/>
              <a:gd name="T69" fmla="*/ 20 h 40"/>
              <a:gd name="T70" fmla="*/ 132 w 132"/>
              <a:gd name="T71" fmla="*/ 2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" h="40">
                <a:moveTo>
                  <a:pt x="132" y="22"/>
                </a:moveTo>
                <a:cubicBezTo>
                  <a:pt x="132" y="25"/>
                  <a:pt x="132" y="28"/>
                  <a:pt x="132" y="31"/>
                </a:cubicBezTo>
                <a:cubicBezTo>
                  <a:pt x="129" y="31"/>
                  <a:pt x="128" y="33"/>
                  <a:pt x="127" y="35"/>
                </a:cubicBezTo>
                <a:cubicBezTo>
                  <a:pt x="118" y="36"/>
                  <a:pt x="111" y="35"/>
                  <a:pt x="104" y="35"/>
                </a:cubicBezTo>
                <a:cubicBezTo>
                  <a:pt x="102" y="35"/>
                  <a:pt x="99" y="38"/>
                  <a:pt x="97" y="39"/>
                </a:cubicBezTo>
                <a:cubicBezTo>
                  <a:pt x="94" y="40"/>
                  <a:pt x="94" y="37"/>
                  <a:pt x="91" y="37"/>
                </a:cubicBezTo>
                <a:cubicBezTo>
                  <a:pt x="92" y="37"/>
                  <a:pt x="90" y="39"/>
                  <a:pt x="90" y="39"/>
                </a:cubicBezTo>
                <a:cubicBezTo>
                  <a:pt x="89" y="39"/>
                  <a:pt x="82" y="39"/>
                  <a:pt x="82" y="39"/>
                </a:cubicBezTo>
                <a:cubicBezTo>
                  <a:pt x="82" y="39"/>
                  <a:pt x="82" y="37"/>
                  <a:pt x="82" y="37"/>
                </a:cubicBezTo>
                <a:cubicBezTo>
                  <a:pt x="80" y="37"/>
                  <a:pt x="78" y="39"/>
                  <a:pt x="78" y="39"/>
                </a:cubicBezTo>
                <a:cubicBezTo>
                  <a:pt x="74" y="38"/>
                  <a:pt x="74" y="35"/>
                  <a:pt x="71" y="35"/>
                </a:cubicBezTo>
                <a:cubicBezTo>
                  <a:pt x="63" y="35"/>
                  <a:pt x="54" y="40"/>
                  <a:pt x="43" y="35"/>
                </a:cubicBezTo>
                <a:cubicBezTo>
                  <a:pt x="43" y="34"/>
                  <a:pt x="45" y="33"/>
                  <a:pt x="45" y="31"/>
                </a:cubicBezTo>
                <a:cubicBezTo>
                  <a:pt x="44" y="29"/>
                  <a:pt x="42" y="31"/>
                  <a:pt x="41" y="30"/>
                </a:cubicBezTo>
                <a:cubicBezTo>
                  <a:pt x="39" y="27"/>
                  <a:pt x="41" y="23"/>
                  <a:pt x="37" y="22"/>
                </a:cubicBezTo>
                <a:cubicBezTo>
                  <a:pt x="38" y="20"/>
                  <a:pt x="41" y="21"/>
                  <a:pt x="41" y="18"/>
                </a:cubicBezTo>
                <a:cubicBezTo>
                  <a:pt x="41" y="15"/>
                  <a:pt x="36" y="16"/>
                  <a:pt x="37" y="11"/>
                </a:cubicBezTo>
                <a:cubicBezTo>
                  <a:pt x="34" y="14"/>
                  <a:pt x="26" y="12"/>
                  <a:pt x="21" y="13"/>
                </a:cubicBezTo>
                <a:cubicBezTo>
                  <a:pt x="17" y="14"/>
                  <a:pt x="18" y="10"/>
                  <a:pt x="17" y="9"/>
                </a:cubicBezTo>
                <a:cubicBezTo>
                  <a:pt x="16" y="8"/>
                  <a:pt x="13" y="10"/>
                  <a:pt x="13" y="7"/>
                </a:cubicBezTo>
                <a:cubicBezTo>
                  <a:pt x="11" y="9"/>
                  <a:pt x="9" y="9"/>
                  <a:pt x="6" y="9"/>
                </a:cubicBezTo>
                <a:cubicBezTo>
                  <a:pt x="12" y="3"/>
                  <a:pt x="0" y="8"/>
                  <a:pt x="2" y="2"/>
                </a:cubicBezTo>
                <a:cubicBezTo>
                  <a:pt x="10" y="3"/>
                  <a:pt x="16" y="1"/>
                  <a:pt x="22" y="0"/>
                </a:cubicBezTo>
                <a:cubicBezTo>
                  <a:pt x="22" y="2"/>
                  <a:pt x="26" y="1"/>
                  <a:pt x="26" y="2"/>
                </a:cubicBezTo>
                <a:cubicBezTo>
                  <a:pt x="27" y="2"/>
                  <a:pt x="26" y="5"/>
                  <a:pt x="26" y="5"/>
                </a:cubicBezTo>
                <a:cubicBezTo>
                  <a:pt x="28" y="7"/>
                  <a:pt x="33" y="4"/>
                  <a:pt x="32" y="9"/>
                </a:cubicBezTo>
                <a:cubicBezTo>
                  <a:pt x="37" y="4"/>
                  <a:pt x="42" y="10"/>
                  <a:pt x="49" y="9"/>
                </a:cubicBezTo>
                <a:cubicBezTo>
                  <a:pt x="47" y="15"/>
                  <a:pt x="52" y="15"/>
                  <a:pt x="49" y="18"/>
                </a:cubicBezTo>
                <a:cubicBezTo>
                  <a:pt x="52" y="19"/>
                  <a:pt x="57" y="18"/>
                  <a:pt x="62" y="20"/>
                </a:cubicBezTo>
                <a:cubicBezTo>
                  <a:pt x="63" y="21"/>
                  <a:pt x="53" y="25"/>
                  <a:pt x="62" y="24"/>
                </a:cubicBezTo>
                <a:cubicBezTo>
                  <a:pt x="63" y="24"/>
                  <a:pt x="63" y="22"/>
                  <a:pt x="65" y="22"/>
                </a:cubicBezTo>
                <a:cubicBezTo>
                  <a:pt x="71" y="22"/>
                  <a:pt x="80" y="21"/>
                  <a:pt x="88" y="22"/>
                </a:cubicBezTo>
                <a:cubicBezTo>
                  <a:pt x="89" y="22"/>
                  <a:pt x="92" y="24"/>
                  <a:pt x="91" y="24"/>
                </a:cubicBezTo>
                <a:cubicBezTo>
                  <a:pt x="96" y="24"/>
                  <a:pt x="88" y="21"/>
                  <a:pt x="97" y="20"/>
                </a:cubicBezTo>
                <a:cubicBezTo>
                  <a:pt x="99" y="20"/>
                  <a:pt x="101" y="21"/>
                  <a:pt x="103" y="20"/>
                </a:cubicBezTo>
                <a:cubicBezTo>
                  <a:pt x="110" y="19"/>
                  <a:pt x="122" y="19"/>
                  <a:pt x="132" y="2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48" name="iṡľidé"/>
          <p:cNvSpPr/>
          <p:nvPr/>
        </p:nvSpPr>
        <p:spPr bwMode="auto">
          <a:xfrm>
            <a:off x="2870273" y="2467514"/>
            <a:ext cx="283864" cy="202561"/>
          </a:xfrm>
          <a:custGeom>
            <a:avLst/>
            <a:gdLst>
              <a:gd name="T0" fmla="*/ 110 w 134"/>
              <a:gd name="T1" fmla="*/ 3 h 96"/>
              <a:gd name="T2" fmla="*/ 132 w 134"/>
              <a:gd name="T3" fmla="*/ 1 h 96"/>
              <a:gd name="T4" fmla="*/ 130 w 134"/>
              <a:gd name="T5" fmla="*/ 10 h 96"/>
              <a:gd name="T6" fmla="*/ 106 w 134"/>
              <a:gd name="T7" fmla="*/ 14 h 96"/>
              <a:gd name="T8" fmla="*/ 102 w 134"/>
              <a:gd name="T9" fmla="*/ 18 h 96"/>
              <a:gd name="T10" fmla="*/ 98 w 134"/>
              <a:gd name="T11" fmla="*/ 18 h 96"/>
              <a:gd name="T12" fmla="*/ 95 w 134"/>
              <a:gd name="T13" fmla="*/ 21 h 96"/>
              <a:gd name="T14" fmla="*/ 91 w 134"/>
              <a:gd name="T15" fmla="*/ 19 h 96"/>
              <a:gd name="T16" fmla="*/ 83 w 134"/>
              <a:gd name="T17" fmla="*/ 21 h 96"/>
              <a:gd name="T18" fmla="*/ 76 w 134"/>
              <a:gd name="T19" fmla="*/ 23 h 96"/>
              <a:gd name="T20" fmla="*/ 74 w 134"/>
              <a:gd name="T21" fmla="*/ 27 h 96"/>
              <a:gd name="T22" fmla="*/ 65 w 134"/>
              <a:gd name="T23" fmla="*/ 32 h 96"/>
              <a:gd name="T24" fmla="*/ 59 w 134"/>
              <a:gd name="T25" fmla="*/ 36 h 96"/>
              <a:gd name="T26" fmla="*/ 56 w 134"/>
              <a:gd name="T27" fmla="*/ 40 h 96"/>
              <a:gd name="T28" fmla="*/ 54 w 134"/>
              <a:gd name="T29" fmla="*/ 44 h 96"/>
              <a:gd name="T30" fmla="*/ 44 w 134"/>
              <a:gd name="T31" fmla="*/ 47 h 96"/>
              <a:gd name="T32" fmla="*/ 43 w 134"/>
              <a:gd name="T33" fmla="*/ 49 h 96"/>
              <a:gd name="T34" fmla="*/ 35 w 134"/>
              <a:gd name="T35" fmla="*/ 53 h 96"/>
              <a:gd name="T36" fmla="*/ 31 w 134"/>
              <a:gd name="T37" fmla="*/ 60 h 96"/>
              <a:gd name="T38" fmla="*/ 33 w 134"/>
              <a:gd name="T39" fmla="*/ 72 h 96"/>
              <a:gd name="T40" fmla="*/ 28 w 134"/>
              <a:gd name="T41" fmla="*/ 75 h 96"/>
              <a:gd name="T42" fmla="*/ 31 w 134"/>
              <a:gd name="T43" fmla="*/ 83 h 96"/>
              <a:gd name="T44" fmla="*/ 29 w 134"/>
              <a:gd name="T45" fmla="*/ 85 h 96"/>
              <a:gd name="T46" fmla="*/ 31 w 134"/>
              <a:gd name="T47" fmla="*/ 87 h 96"/>
              <a:gd name="T48" fmla="*/ 33 w 134"/>
              <a:gd name="T49" fmla="*/ 85 h 96"/>
              <a:gd name="T50" fmla="*/ 39 w 134"/>
              <a:gd name="T51" fmla="*/ 88 h 96"/>
              <a:gd name="T52" fmla="*/ 37 w 134"/>
              <a:gd name="T53" fmla="*/ 96 h 96"/>
              <a:gd name="T54" fmla="*/ 20 w 134"/>
              <a:gd name="T55" fmla="*/ 96 h 96"/>
              <a:gd name="T56" fmla="*/ 22 w 134"/>
              <a:gd name="T57" fmla="*/ 92 h 96"/>
              <a:gd name="T58" fmla="*/ 16 w 134"/>
              <a:gd name="T59" fmla="*/ 90 h 96"/>
              <a:gd name="T60" fmla="*/ 13 w 134"/>
              <a:gd name="T61" fmla="*/ 87 h 96"/>
              <a:gd name="T62" fmla="*/ 9 w 134"/>
              <a:gd name="T63" fmla="*/ 87 h 96"/>
              <a:gd name="T64" fmla="*/ 3 w 134"/>
              <a:gd name="T65" fmla="*/ 87 h 96"/>
              <a:gd name="T66" fmla="*/ 2 w 134"/>
              <a:gd name="T67" fmla="*/ 73 h 96"/>
              <a:gd name="T68" fmla="*/ 11 w 134"/>
              <a:gd name="T69" fmla="*/ 70 h 96"/>
              <a:gd name="T70" fmla="*/ 9 w 134"/>
              <a:gd name="T71" fmla="*/ 68 h 96"/>
              <a:gd name="T72" fmla="*/ 11 w 134"/>
              <a:gd name="T73" fmla="*/ 64 h 96"/>
              <a:gd name="T74" fmla="*/ 20 w 134"/>
              <a:gd name="T75" fmla="*/ 60 h 96"/>
              <a:gd name="T76" fmla="*/ 20 w 134"/>
              <a:gd name="T77" fmla="*/ 53 h 96"/>
              <a:gd name="T78" fmla="*/ 26 w 134"/>
              <a:gd name="T79" fmla="*/ 51 h 96"/>
              <a:gd name="T80" fmla="*/ 29 w 134"/>
              <a:gd name="T81" fmla="*/ 46 h 96"/>
              <a:gd name="T82" fmla="*/ 29 w 134"/>
              <a:gd name="T83" fmla="*/ 36 h 96"/>
              <a:gd name="T84" fmla="*/ 44 w 134"/>
              <a:gd name="T85" fmla="*/ 31 h 96"/>
              <a:gd name="T86" fmla="*/ 46 w 134"/>
              <a:gd name="T87" fmla="*/ 27 h 96"/>
              <a:gd name="T88" fmla="*/ 48 w 134"/>
              <a:gd name="T89" fmla="*/ 29 h 96"/>
              <a:gd name="T90" fmla="*/ 52 w 134"/>
              <a:gd name="T91" fmla="*/ 25 h 96"/>
              <a:gd name="T92" fmla="*/ 54 w 134"/>
              <a:gd name="T93" fmla="*/ 21 h 96"/>
              <a:gd name="T94" fmla="*/ 63 w 134"/>
              <a:gd name="T95" fmla="*/ 19 h 96"/>
              <a:gd name="T96" fmla="*/ 74 w 134"/>
              <a:gd name="T97" fmla="*/ 18 h 96"/>
              <a:gd name="T98" fmla="*/ 76 w 134"/>
              <a:gd name="T99" fmla="*/ 16 h 96"/>
              <a:gd name="T100" fmla="*/ 80 w 134"/>
              <a:gd name="T101" fmla="*/ 18 h 96"/>
              <a:gd name="T102" fmla="*/ 82 w 134"/>
              <a:gd name="T103" fmla="*/ 14 h 96"/>
              <a:gd name="T104" fmla="*/ 83 w 134"/>
              <a:gd name="T105" fmla="*/ 14 h 96"/>
              <a:gd name="T106" fmla="*/ 97 w 134"/>
              <a:gd name="T107" fmla="*/ 12 h 96"/>
              <a:gd name="T108" fmla="*/ 100 w 134"/>
              <a:gd name="T109" fmla="*/ 10 h 96"/>
              <a:gd name="T110" fmla="*/ 102 w 134"/>
              <a:gd name="T111" fmla="*/ 8 h 96"/>
              <a:gd name="T112" fmla="*/ 110 w 134"/>
              <a:gd name="T113" fmla="*/ 3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4" h="96">
                <a:moveTo>
                  <a:pt x="110" y="3"/>
                </a:moveTo>
                <a:cubicBezTo>
                  <a:pt x="116" y="7"/>
                  <a:pt x="124" y="0"/>
                  <a:pt x="132" y="1"/>
                </a:cubicBezTo>
                <a:cubicBezTo>
                  <a:pt x="134" y="6"/>
                  <a:pt x="129" y="6"/>
                  <a:pt x="130" y="10"/>
                </a:cubicBezTo>
                <a:cubicBezTo>
                  <a:pt x="124" y="7"/>
                  <a:pt x="114" y="13"/>
                  <a:pt x="106" y="14"/>
                </a:cubicBezTo>
                <a:cubicBezTo>
                  <a:pt x="104" y="14"/>
                  <a:pt x="103" y="17"/>
                  <a:pt x="102" y="18"/>
                </a:cubicBezTo>
                <a:cubicBezTo>
                  <a:pt x="101" y="18"/>
                  <a:pt x="99" y="17"/>
                  <a:pt x="98" y="18"/>
                </a:cubicBezTo>
                <a:cubicBezTo>
                  <a:pt x="98" y="18"/>
                  <a:pt x="95" y="21"/>
                  <a:pt x="95" y="21"/>
                </a:cubicBezTo>
                <a:cubicBezTo>
                  <a:pt x="93" y="22"/>
                  <a:pt x="93" y="19"/>
                  <a:pt x="91" y="19"/>
                </a:cubicBezTo>
                <a:cubicBezTo>
                  <a:pt x="89" y="20"/>
                  <a:pt x="86" y="21"/>
                  <a:pt x="83" y="21"/>
                </a:cubicBezTo>
                <a:cubicBezTo>
                  <a:pt x="82" y="22"/>
                  <a:pt x="78" y="22"/>
                  <a:pt x="76" y="23"/>
                </a:cubicBezTo>
                <a:cubicBezTo>
                  <a:pt x="74" y="24"/>
                  <a:pt x="76" y="26"/>
                  <a:pt x="74" y="27"/>
                </a:cubicBezTo>
                <a:cubicBezTo>
                  <a:pt x="73" y="28"/>
                  <a:pt x="65" y="27"/>
                  <a:pt x="65" y="32"/>
                </a:cubicBezTo>
                <a:cubicBezTo>
                  <a:pt x="65" y="34"/>
                  <a:pt x="61" y="35"/>
                  <a:pt x="59" y="36"/>
                </a:cubicBezTo>
                <a:cubicBezTo>
                  <a:pt x="58" y="37"/>
                  <a:pt x="56" y="39"/>
                  <a:pt x="56" y="40"/>
                </a:cubicBezTo>
                <a:cubicBezTo>
                  <a:pt x="55" y="41"/>
                  <a:pt x="53" y="42"/>
                  <a:pt x="54" y="44"/>
                </a:cubicBezTo>
                <a:cubicBezTo>
                  <a:pt x="48" y="46"/>
                  <a:pt x="48" y="42"/>
                  <a:pt x="44" y="47"/>
                </a:cubicBezTo>
                <a:cubicBezTo>
                  <a:pt x="44" y="48"/>
                  <a:pt x="43" y="47"/>
                  <a:pt x="43" y="49"/>
                </a:cubicBezTo>
                <a:cubicBezTo>
                  <a:pt x="42" y="52"/>
                  <a:pt x="38" y="51"/>
                  <a:pt x="35" y="53"/>
                </a:cubicBezTo>
                <a:cubicBezTo>
                  <a:pt x="35" y="56"/>
                  <a:pt x="37" y="62"/>
                  <a:pt x="31" y="60"/>
                </a:cubicBezTo>
                <a:cubicBezTo>
                  <a:pt x="32" y="64"/>
                  <a:pt x="29" y="71"/>
                  <a:pt x="33" y="72"/>
                </a:cubicBezTo>
                <a:cubicBezTo>
                  <a:pt x="32" y="73"/>
                  <a:pt x="30" y="74"/>
                  <a:pt x="28" y="75"/>
                </a:cubicBezTo>
                <a:cubicBezTo>
                  <a:pt x="25" y="80"/>
                  <a:pt x="32" y="79"/>
                  <a:pt x="31" y="83"/>
                </a:cubicBezTo>
                <a:cubicBezTo>
                  <a:pt x="31" y="83"/>
                  <a:pt x="28" y="83"/>
                  <a:pt x="29" y="85"/>
                </a:cubicBezTo>
                <a:cubicBezTo>
                  <a:pt x="29" y="84"/>
                  <a:pt x="33" y="87"/>
                  <a:pt x="31" y="87"/>
                </a:cubicBezTo>
                <a:cubicBezTo>
                  <a:pt x="33" y="87"/>
                  <a:pt x="34" y="85"/>
                  <a:pt x="33" y="85"/>
                </a:cubicBezTo>
                <a:cubicBezTo>
                  <a:pt x="35" y="86"/>
                  <a:pt x="35" y="89"/>
                  <a:pt x="39" y="88"/>
                </a:cubicBezTo>
                <a:cubicBezTo>
                  <a:pt x="39" y="92"/>
                  <a:pt x="36" y="92"/>
                  <a:pt x="37" y="96"/>
                </a:cubicBezTo>
                <a:cubicBezTo>
                  <a:pt x="31" y="96"/>
                  <a:pt x="26" y="96"/>
                  <a:pt x="20" y="96"/>
                </a:cubicBezTo>
                <a:cubicBezTo>
                  <a:pt x="20" y="95"/>
                  <a:pt x="23" y="93"/>
                  <a:pt x="22" y="92"/>
                </a:cubicBezTo>
                <a:cubicBezTo>
                  <a:pt x="21" y="90"/>
                  <a:pt x="18" y="91"/>
                  <a:pt x="16" y="90"/>
                </a:cubicBezTo>
                <a:cubicBezTo>
                  <a:pt x="15" y="90"/>
                  <a:pt x="14" y="87"/>
                  <a:pt x="13" y="87"/>
                </a:cubicBezTo>
                <a:cubicBezTo>
                  <a:pt x="12" y="86"/>
                  <a:pt x="9" y="87"/>
                  <a:pt x="9" y="87"/>
                </a:cubicBezTo>
                <a:cubicBezTo>
                  <a:pt x="7" y="84"/>
                  <a:pt x="7" y="87"/>
                  <a:pt x="3" y="87"/>
                </a:cubicBezTo>
                <a:cubicBezTo>
                  <a:pt x="3" y="82"/>
                  <a:pt x="0" y="80"/>
                  <a:pt x="2" y="73"/>
                </a:cubicBezTo>
                <a:cubicBezTo>
                  <a:pt x="7" y="80"/>
                  <a:pt x="2" y="66"/>
                  <a:pt x="11" y="70"/>
                </a:cubicBezTo>
                <a:cubicBezTo>
                  <a:pt x="12" y="68"/>
                  <a:pt x="9" y="68"/>
                  <a:pt x="9" y="68"/>
                </a:cubicBezTo>
                <a:cubicBezTo>
                  <a:pt x="9" y="66"/>
                  <a:pt x="15" y="65"/>
                  <a:pt x="11" y="64"/>
                </a:cubicBezTo>
                <a:cubicBezTo>
                  <a:pt x="12" y="61"/>
                  <a:pt x="17" y="61"/>
                  <a:pt x="20" y="60"/>
                </a:cubicBezTo>
                <a:cubicBezTo>
                  <a:pt x="18" y="57"/>
                  <a:pt x="26" y="54"/>
                  <a:pt x="20" y="53"/>
                </a:cubicBezTo>
                <a:cubicBezTo>
                  <a:pt x="20" y="51"/>
                  <a:pt x="24" y="51"/>
                  <a:pt x="26" y="51"/>
                </a:cubicBezTo>
                <a:cubicBezTo>
                  <a:pt x="26" y="48"/>
                  <a:pt x="27" y="46"/>
                  <a:pt x="29" y="46"/>
                </a:cubicBezTo>
                <a:cubicBezTo>
                  <a:pt x="26" y="42"/>
                  <a:pt x="31" y="42"/>
                  <a:pt x="29" y="36"/>
                </a:cubicBezTo>
                <a:cubicBezTo>
                  <a:pt x="37" y="37"/>
                  <a:pt x="39" y="32"/>
                  <a:pt x="44" y="31"/>
                </a:cubicBezTo>
                <a:cubicBezTo>
                  <a:pt x="47" y="31"/>
                  <a:pt x="45" y="27"/>
                  <a:pt x="46" y="27"/>
                </a:cubicBezTo>
                <a:cubicBezTo>
                  <a:pt x="47" y="26"/>
                  <a:pt x="49" y="28"/>
                  <a:pt x="48" y="29"/>
                </a:cubicBezTo>
                <a:cubicBezTo>
                  <a:pt x="49" y="28"/>
                  <a:pt x="51" y="26"/>
                  <a:pt x="52" y="25"/>
                </a:cubicBezTo>
                <a:cubicBezTo>
                  <a:pt x="53" y="24"/>
                  <a:pt x="54" y="23"/>
                  <a:pt x="54" y="21"/>
                </a:cubicBezTo>
                <a:cubicBezTo>
                  <a:pt x="57" y="22"/>
                  <a:pt x="60" y="21"/>
                  <a:pt x="63" y="19"/>
                </a:cubicBezTo>
                <a:cubicBezTo>
                  <a:pt x="66" y="18"/>
                  <a:pt x="68" y="19"/>
                  <a:pt x="74" y="18"/>
                </a:cubicBezTo>
                <a:cubicBezTo>
                  <a:pt x="76" y="17"/>
                  <a:pt x="75" y="16"/>
                  <a:pt x="76" y="16"/>
                </a:cubicBezTo>
                <a:cubicBezTo>
                  <a:pt x="78" y="15"/>
                  <a:pt x="80" y="18"/>
                  <a:pt x="80" y="18"/>
                </a:cubicBezTo>
                <a:cubicBezTo>
                  <a:pt x="83" y="17"/>
                  <a:pt x="78" y="14"/>
                  <a:pt x="82" y="14"/>
                </a:cubicBezTo>
                <a:cubicBezTo>
                  <a:pt x="82" y="14"/>
                  <a:pt x="83" y="14"/>
                  <a:pt x="83" y="14"/>
                </a:cubicBezTo>
                <a:cubicBezTo>
                  <a:pt x="85" y="13"/>
                  <a:pt x="91" y="13"/>
                  <a:pt x="97" y="12"/>
                </a:cubicBezTo>
                <a:cubicBezTo>
                  <a:pt x="100" y="11"/>
                  <a:pt x="99" y="12"/>
                  <a:pt x="100" y="10"/>
                </a:cubicBezTo>
                <a:cubicBezTo>
                  <a:pt x="100" y="10"/>
                  <a:pt x="102" y="8"/>
                  <a:pt x="102" y="8"/>
                </a:cubicBezTo>
                <a:cubicBezTo>
                  <a:pt x="107" y="6"/>
                  <a:pt x="110" y="12"/>
                  <a:pt x="110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49" name="îSḷíḍè"/>
          <p:cNvSpPr/>
          <p:nvPr/>
        </p:nvSpPr>
        <p:spPr bwMode="auto">
          <a:xfrm>
            <a:off x="403943" y="2480352"/>
            <a:ext cx="29956" cy="12838"/>
          </a:xfrm>
          <a:custGeom>
            <a:avLst/>
            <a:gdLst>
              <a:gd name="T0" fmla="*/ 10 w 14"/>
              <a:gd name="T1" fmla="*/ 0 h 6"/>
              <a:gd name="T2" fmla="*/ 14 w 14"/>
              <a:gd name="T3" fmla="*/ 0 h 6"/>
              <a:gd name="T4" fmla="*/ 10 w 14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6">
                <a:moveTo>
                  <a:pt x="10" y="0"/>
                </a:moveTo>
                <a:cubicBezTo>
                  <a:pt x="11" y="0"/>
                  <a:pt x="12" y="0"/>
                  <a:pt x="14" y="0"/>
                </a:cubicBezTo>
                <a:cubicBezTo>
                  <a:pt x="14" y="6"/>
                  <a:pt x="0" y="0"/>
                  <a:pt x="1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50" name="is1íḍé"/>
          <p:cNvSpPr/>
          <p:nvPr/>
        </p:nvSpPr>
        <p:spPr bwMode="auto">
          <a:xfrm>
            <a:off x="4246797" y="2494617"/>
            <a:ext cx="87014" cy="68472"/>
          </a:xfrm>
          <a:custGeom>
            <a:avLst/>
            <a:gdLst>
              <a:gd name="T0" fmla="*/ 11 w 41"/>
              <a:gd name="T1" fmla="*/ 1 h 32"/>
              <a:gd name="T2" fmla="*/ 13 w 41"/>
              <a:gd name="T3" fmla="*/ 3 h 32"/>
              <a:gd name="T4" fmla="*/ 24 w 41"/>
              <a:gd name="T5" fmla="*/ 8 h 32"/>
              <a:gd name="T6" fmla="*/ 30 w 41"/>
              <a:gd name="T7" fmla="*/ 5 h 32"/>
              <a:gd name="T8" fmla="*/ 41 w 41"/>
              <a:gd name="T9" fmla="*/ 6 h 32"/>
              <a:gd name="T10" fmla="*/ 37 w 41"/>
              <a:gd name="T11" fmla="*/ 16 h 32"/>
              <a:gd name="T12" fmla="*/ 23 w 41"/>
              <a:gd name="T13" fmla="*/ 19 h 32"/>
              <a:gd name="T14" fmla="*/ 23 w 41"/>
              <a:gd name="T15" fmla="*/ 21 h 32"/>
              <a:gd name="T16" fmla="*/ 19 w 41"/>
              <a:gd name="T17" fmla="*/ 25 h 32"/>
              <a:gd name="T18" fmla="*/ 13 w 41"/>
              <a:gd name="T19" fmla="*/ 27 h 32"/>
              <a:gd name="T20" fmla="*/ 6 w 41"/>
              <a:gd name="T21" fmla="*/ 23 h 32"/>
              <a:gd name="T22" fmla="*/ 0 w 41"/>
              <a:gd name="T23" fmla="*/ 8 h 32"/>
              <a:gd name="T24" fmla="*/ 11 w 41"/>
              <a:gd name="T2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" h="32">
                <a:moveTo>
                  <a:pt x="11" y="1"/>
                </a:moveTo>
                <a:cubicBezTo>
                  <a:pt x="13" y="0"/>
                  <a:pt x="13" y="2"/>
                  <a:pt x="13" y="3"/>
                </a:cubicBezTo>
                <a:cubicBezTo>
                  <a:pt x="15" y="7"/>
                  <a:pt x="21" y="6"/>
                  <a:pt x="24" y="8"/>
                </a:cubicBezTo>
                <a:cubicBezTo>
                  <a:pt x="28" y="10"/>
                  <a:pt x="29" y="5"/>
                  <a:pt x="30" y="5"/>
                </a:cubicBezTo>
                <a:cubicBezTo>
                  <a:pt x="32" y="4"/>
                  <a:pt x="35" y="8"/>
                  <a:pt x="41" y="6"/>
                </a:cubicBezTo>
                <a:cubicBezTo>
                  <a:pt x="40" y="8"/>
                  <a:pt x="31" y="12"/>
                  <a:pt x="37" y="16"/>
                </a:cubicBezTo>
                <a:cubicBezTo>
                  <a:pt x="36" y="20"/>
                  <a:pt x="29" y="20"/>
                  <a:pt x="23" y="19"/>
                </a:cubicBezTo>
                <a:cubicBezTo>
                  <a:pt x="20" y="20"/>
                  <a:pt x="21" y="21"/>
                  <a:pt x="23" y="21"/>
                </a:cubicBezTo>
                <a:cubicBezTo>
                  <a:pt x="24" y="25"/>
                  <a:pt x="12" y="22"/>
                  <a:pt x="19" y="25"/>
                </a:cubicBezTo>
                <a:cubicBezTo>
                  <a:pt x="19" y="32"/>
                  <a:pt x="13" y="21"/>
                  <a:pt x="13" y="27"/>
                </a:cubicBezTo>
                <a:cubicBezTo>
                  <a:pt x="10" y="26"/>
                  <a:pt x="12" y="21"/>
                  <a:pt x="6" y="23"/>
                </a:cubicBezTo>
                <a:cubicBezTo>
                  <a:pt x="4" y="18"/>
                  <a:pt x="5" y="10"/>
                  <a:pt x="0" y="8"/>
                </a:cubicBezTo>
                <a:cubicBezTo>
                  <a:pt x="2" y="4"/>
                  <a:pt x="13" y="8"/>
                  <a:pt x="11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51" name="îṥlîdè"/>
          <p:cNvSpPr/>
          <p:nvPr/>
        </p:nvSpPr>
        <p:spPr bwMode="auto">
          <a:xfrm>
            <a:off x="115800" y="2504603"/>
            <a:ext cx="24250" cy="15692"/>
          </a:xfrm>
          <a:custGeom>
            <a:avLst/>
            <a:gdLst>
              <a:gd name="T0" fmla="*/ 6 w 11"/>
              <a:gd name="T1" fmla="*/ 0 h 7"/>
              <a:gd name="T2" fmla="*/ 8 w 11"/>
              <a:gd name="T3" fmla="*/ 7 h 7"/>
              <a:gd name="T4" fmla="*/ 0 w 11"/>
              <a:gd name="T5" fmla="*/ 5 h 7"/>
              <a:gd name="T6" fmla="*/ 6 w 1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7">
                <a:moveTo>
                  <a:pt x="6" y="0"/>
                </a:moveTo>
                <a:cubicBezTo>
                  <a:pt x="11" y="1"/>
                  <a:pt x="8" y="2"/>
                  <a:pt x="8" y="7"/>
                </a:cubicBezTo>
                <a:cubicBezTo>
                  <a:pt x="6" y="6"/>
                  <a:pt x="4" y="5"/>
                  <a:pt x="0" y="5"/>
                </a:cubicBezTo>
                <a:cubicBezTo>
                  <a:pt x="1" y="2"/>
                  <a:pt x="7" y="4"/>
                  <a:pt x="6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52" name="ïsḷíḍé"/>
          <p:cNvSpPr/>
          <p:nvPr/>
        </p:nvSpPr>
        <p:spPr bwMode="auto">
          <a:xfrm>
            <a:off x="4342368" y="2504603"/>
            <a:ext cx="39941" cy="37088"/>
          </a:xfrm>
          <a:custGeom>
            <a:avLst/>
            <a:gdLst>
              <a:gd name="T0" fmla="*/ 0 w 19"/>
              <a:gd name="T1" fmla="*/ 5 h 17"/>
              <a:gd name="T2" fmla="*/ 19 w 19"/>
              <a:gd name="T3" fmla="*/ 9 h 17"/>
              <a:gd name="T4" fmla="*/ 11 w 19"/>
              <a:gd name="T5" fmla="*/ 16 h 17"/>
              <a:gd name="T6" fmla="*/ 7 w 19"/>
              <a:gd name="T7" fmla="*/ 13 h 17"/>
              <a:gd name="T8" fmla="*/ 4 w 19"/>
              <a:gd name="T9" fmla="*/ 13 h 17"/>
              <a:gd name="T10" fmla="*/ 0 w 19"/>
              <a:gd name="T11" fmla="*/ 5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7">
                <a:moveTo>
                  <a:pt x="0" y="5"/>
                </a:moveTo>
                <a:cubicBezTo>
                  <a:pt x="6" y="0"/>
                  <a:pt x="16" y="5"/>
                  <a:pt x="19" y="9"/>
                </a:cubicBezTo>
                <a:cubicBezTo>
                  <a:pt x="18" y="13"/>
                  <a:pt x="10" y="10"/>
                  <a:pt x="11" y="16"/>
                </a:cubicBezTo>
                <a:cubicBezTo>
                  <a:pt x="9" y="17"/>
                  <a:pt x="8" y="13"/>
                  <a:pt x="7" y="13"/>
                </a:cubicBezTo>
                <a:cubicBezTo>
                  <a:pt x="7" y="12"/>
                  <a:pt x="4" y="13"/>
                  <a:pt x="4" y="13"/>
                </a:cubicBezTo>
                <a:cubicBezTo>
                  <a:pt x="2" y="10"/>
                  <a:pt x="4" y="6"/>
                  <a:pt x="0" y="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53" name="íṡ1íḋé"/>
          <p:cNvSpPr/>
          <p:nvPr/>
        </p:nvSpPr>
        <p:spPr bwMode="auto">
          <a:xfrm>
            <a:off x="4393720" y="2516015"/>
            <a:ext cx="61338" cy="31383"/>
          </a:xfrm>
          <a:custGeom>
            <a:avLst/>
            <a:gdLst>
              <a:gd name="T0" fmla="*/ 2 w 29"/>
              <a:gd name="T1" fmla="*/ 2 h 15"/>
              <a:gd name="T2" fmla="*/ 6 w 29"/>
              <a:gd name="T3" fmla="*/ 2 h 15"/>
              <a:gd name="T4" fmla="*/ 15 w 29"/>
              <a:gd name="T5" fmla="*/ 6 h 15"/>
              <a:gd name="T6" fmla="*/ 24 w 29"/>
              <a:gd name="T7" fmla="*/ 9 h 15"/>
              <a:gd name="T8" fmla="*/ 28 w 29"/>
              <a:gd name="T9" fmla="*/ 13 h 15"/>
              <a:gd name="T10" fmla="*/ 6 w 29"/>
              <a:gd name="T11" fmla="*/ 9 h 15"/>
              <a:gd name="T12" fmla="*/ 2 w 29"/>
              <a:gd name="T13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5">
                <a:moveTo>
                  <a:pt x="2" y="2"/>
                </a:moveTo>
                <a:cubicBezTo>
                  <a:pt x="3" y="2"/>
                  <a:pt x="4" y="2"/>
                  <a:pt x="6" y="2"/>
                </a:cubicBezTo>
                <a:cubicBezTo>
                  <a:pt x="11" y="0"/>
                  <a:pt x="11" y="5"/>
                  <a:pt x="15" y="6"/>
                </a:cubicBezTo>
                <a:cubicBezTo>
                  <a:pt x="19" y="7"/>
                  <a:pt x="21" y="8"/>
                  <a:pt x="24" y="9"/>
                </a:cubicBezTo>
                <a:cubicBezTo>
                  <a:pt x="26" y="11"/>
                  <a:pt x="29" y="9"/>
                  <a:pt x="28" y="13"/>
                </a:cubicBezTo>
                <a:cubicBezTo>
                  <a:pt x="17" y="15"/>
                  <a:pt x="14" y="10"/>
                  <a:pt x="6" y="9"/>
                </a:cubicBezTo>
                <a:cubicBezTo>
                  <a:pt x="8" y="3"/>
                  <a:pt x="0" y="8"/>
                  <a:pt x="2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54" name="ïSḻiḑè"/>
          <p:cNvSpPr/>
          <p:nvPr/>
        </p:nvSpPr>
        <p:spPr bwMode="auto">
          <a:xfrm>
            <a:off x="385399" y="2565942"/>
            <a:ext cx="99852" cy="82736"/>
          </a:xfrm>
          <a:custGeom>
            <a:avLst/>
            <a:gdLst>
              <a:gd name="T0" fmla="*/ 15 w 47"/>
              <a:gd name="T1" fmla="*/ 8 h 39"/>
              <a:gd name="T2" fmla="*/ 15 w 47"/>
              <a:gd name="T3" fmla="*/ 6 h 39"/>
              <a:gd name="T4" fmla="*/ 36 w 47"/>
              <a:gd name="T5" fmla="*/ 0 h 39"/>
              <a:gd name="T6" fmla="*/ 39 w 47"/>
              <a:gd name="T7" fmla="*/ 8 h 39"/>
              <a:gd name="T8" fmla="*/ 36 w 47"/>
              <a:gd name="T9" fmla="*/ 13 h 39"/>
              <a:gd name="T10" fmla="*/ 45 w 47"/>
              <a:gd name="T11" fmla="*/ 15 h 39"/>
              <a:gd name="T12" fmla="*/ 47 w 47"/>
              <a:gd name="T13" fmla="*/ 30 h 39"/>
              <a:gd name="T14" fmla="*/ 41 w 47"/>
              <a:gd name="T15" fmla="*/ 30 h 39"/>
              <a:gd name="T16" fmla="*/ 41 w 47"/>
              <a:gd name="T17" fmla="*/ 34 h 39"/>
              <a:gd name="T18" fmla="*/ 36 w 47"/>
              <a:gd name="T19" fmla="*/ 34 h 39"/>
              <a:gd name="T20" fmla="*/ 30 w 47"/>
              <a:gd name="T21" fmla="*/ 38 h 39"/>
              <a:gd name="T22" fmla="*/ 24 w 47"/>
              <a:gd name="T23" fmla="*/ 32 h 39"/>
              <a:gd name="T24" fmla="*/ 19 w 47"/>
              <a:gd name="T25" fmla="*/ 26 h 39"/>
              <a:gd name="T26" fmla="*/ 15 w 47"/>
              <a:gd name="T27" fmla="*/ 23 h 39"/>
              <a:gd name="T28" fmla="*/ 6 w 47"/>
              <a:gd name="T29" fmla="*/ 21 h 39"/>
              <a:gd name="T30" fmla="*/ 0 w 47"/>
              <a:gd name="T31" fmla="*/ 17 h 39"/>
              <a:gd name="T32" fmla="*/ 19 w 47"/>
              <a:gd name="T33" fmla="*/ 19 h 39"/>
              <a:gd name="T34" fmla="*/ 21 w 47"/>
              <a:gd name="T35" fmla="*/ 12 h 39"/>
              <a:gd name="T36" fmla="*/ 13 w 47"/>
              <a:gd name="T37" fmla="*/ 6 h 39"/>
              <a:gd name="T38" fmla="*/ 15 w 47"/>
              <a:gd name="T39" fmla="*/ 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39">
                <a:moveTo>
                  <a:pt x="15" y="8"/>
                </a:moveTo>
                <a:cubicBezTo>
                  <a:pt x="17" y="7"/>
                  <a:pt x="16" y="6"/>
                  <a:pt x="15" y="6"/>
                </a:cubicBezTo>
                <a:cubicBezTo>
                  <a:pt x="19" y="2"/>
                  <a:pt x="33" y="6"/>
                  <a:pt x="36" y="0"/>
                </a:cubicBezTo>
                <a:cubicBezTo>
                  <a:pt x="38" y="2"/>
                  <a:pt x="39" y="4"/>
                  <a:pt x="39" y="8"/>
                </a:cubicBezTo>
                <a:cubicBezTo>
                  <a:pt x="40" y="12"/>
                  <a:pt x="36" y="11"/>
                  <a:pt x="36" y="13"/>
                </a:cubicBezTo>
                <a:cubicBezTo>
                  <a:pt x="37" y="19"/>
                  <a:pt x="41" y="16"/>
                  <a:pt x="45" y="15"/>
                </a:cubicBezTo>
                <a:cubicBezTo>
                  <a:pt x="47" y="23"/>
                  <a:pt x="45" y="22"/>
                  <a:pt x="47" y="30"/>
                </a:cubicBezTo>
                <a:cubicBezTo>
                  <a:pt x="46" y="31"/>
                  <a:pt x="42" y="29"/>
                  <a:pt x="41" y="30"/>
                </a:cubicBezTo>
                <a:cubicBezTo>
                  <a:pt x="41" y="31"/>
                  <a:pt x="42" y="34"/>
                  <a:pt x="41" y="34"/>
                </a:cubicBezTo>
                <a:cubicBezTo>
                  <a:pt x="40" y="35"/>
                  <a:pt x="37" y="34"/>
                  <a:pt x="36" y="34"/>
                </a:cubicBezTo>
                <a:cubicBezTo>
                  <a:pt x="33" y="34"/>
                  <a:pt x="33" y="37"/>
                  <a:pt x="30" y="38"/>
                </a:cubicBezTo>
                <a:cubicBezTo>
                  <a:pt x="26" y="39"/>
                  <a:pt x="26" y="34"/>
                  <a:pt x="24" y="32"/>
                </a:cubicBezTo>
                <a:cubicBezTo>
                  <a:pt x="23" y="31"/>
                  <a:pt x="17" y="31"/>
                  <a:pt x="19" y="26"/>
                </a:cubicBezTo>
                <a:cubicBezTo>
                  <a:pt x="16" y="27"/>
                  <a:pt x="15" y="25"/>
                  <a:pt x="15" y="23"/>
                </a:cubicBezTo>
                <a:cubicBezTo>
                  <a:pt x="12" y="24"/>
                  <a:pt x="9" y="22"/>
                  <a:pt x="6" y="21"/>
                </a:cubicBezTo>
                <a:cubicBezTo>
                  <a:pt x="3" y="20"/>
                  <a:pt x="0" y="22"/>
                  <a:pt x="0" y="17"/>
                </a:cubicBezTo>
                <a:cubicBezTo>
                  <a:pt x="8" y="16"/>
                  <a:pt x="11" y="20"/>
                  <a:pt x="19" y="19"/>
                </a:cubicBezTo>
                <a:cubicBezTo>
                  <a:pt x="21" y="18"/>
                  <a:pt x="20" y="14"/>
                  <a:pt x="21" y="12"/>
                </a:cubicBezTo>
                <a:cubicBezTo>
                  <a:pt x="21" y="7"/>
                  <a:pt x="10" y="13"/>
                  <a:pt x="13" y="6"/>
                </a:cubicBezTo>
                <a:cubicBezTo>
                  <a:pt x="15" y="6"/>
                  <a:pt x="15" y="7"/>
                  <a:pt x="15" y="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55" name="íşḷïḋê"/>
          <p:cNvSpPr/>
          <p:nvPr/>
        </p:nvSpPr>
        <p:spPr bwMode="auto">
          <a:xfrm>
            <a:off x="740584" y="2574501"/>
            <a:ext cx="59911" cy="28530"/>
          </a:xfrm>
          <a:custGeom>
            <a:avLst/>
            <a:gdLst>
              <a:gd name="T0" fmla="*/ 0 w 28"/>
              <a:gd name="T1" fmla="*/ 2 h 13"/>
              <a:gd name="T2" fmla="*/ 7 w 28"/>
              <a:gd name="T3" fmla="*/ 0 h 13"/>
              <a:gd name="T4" fmla="*/ 28 w 28"/>
              <a:gd name="T5" fmla="*/ 6 h 13"/>
              <a:gd name="T6" fmla="*/ 26 w 28"/>
              <a:gd name="T7" fmla="*/ 13 h 13"/>
              <a:gd name="T8" fmla="*/ 6 w 28"/>
              <a:gd name="T9" fmla="*/ 6 h 13"/>
              <a:gd name="T10" fmla="*/ 0 w 28"/>
              <a:gd name="T11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13">
                <a:moveTo>
                  <a:pt x="0" y="2"/>
                </a:moveTo>
                <a:cubicBezTo>
                  <a:pt x="0" y="0"/>
                  <a:pt x="5" y="0"/>
                  <a:pt x="7" y="0"/>
                </a:cubicBezTo>
                <a:cubicBezTo>
                  <a:pt x="14" y="1"/>
                  <a:pt x="22" y="5"/>
                  <a:pt x="28" y="6"/>
                </a:cubicBezTo>
                <a:cubicBezTo>
                  <a:pt x="28" y="9"/>
                  <a:pt x="26" y="10"/>
                  <a:pt x="26" y="13"/>
                </a:cubicBezTo>
                <a:cubicBezTo>
                  <a:pt x="16" y="13"/>
                  <a:pt x="12" y="11"/>
                  <a:pt x="6" y="6"/>
                </a:cubicBezTo>
                <a:cubicBezTo>
                  <a:pt x="4" y="4"/>
                  <a:pt x="4" y="1"/>
                  <a:pt x="0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56" name="îśļîḓe"/>
          <p:cNvSpPr/>
          <p:nvPr/>
        </p:nvSpPr>
        <p:spPr bwMode="auto">
          <a:xfrm>
            <a:off x="4302428" y="2574501"/>
            <a:ext cx="39941" cy="15692"/>
          </a:xfrm>
          <a:custGeom>
            <a:avLst/>
            <a:gdLst>
              <a:gd name="T0" fmla="*/ 19 w 19"/>
              <a:gd name="T1" fmla="*/ 6 h 7"/>
              <a:gd name="T2" fmla="*/ 0 w 19"/>
              <a:gd name="T3" fmla="*/ 4 h 7"/>
              <a:gd name="T4" fmla="*/ 6 w 19"/>
              <a:gd name="T5" fmla="*/ 0 h 7"/>
              <a:gd name="T6" fmla="*/ 19 w 19"/>
              <a:gd name="T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7">
                <a:moveTo>
                  <a:pt x="19" y="6"/>
                </a:moveTo>
                <a:cubicBezTo>
                  <a:pt x="16" y="7"/>
                  <a:pt x="5" y="6"/>
                  <a:pt x="0" y="4"/>
                </a:cubicBezTo>
                <a:cubicBezTo>
                  <a:pt x="1" y="1"/>
                  <a:pt x="6" y="3"/>
                  <a:pt x="6" y="0"/>
                </a:cubicBezTo>
                <a:cubicBezTo>
                  <a:pt x="10" y="2"/>
                  <a:pt x="19" y="0"/>
                  <a:pt x="19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57" name="ïṩliḋe"/>
          <p:cNvSpPr/>
          <p:nvPr/>
        </p:nvSpPr>
        <p:spPr bwMode="auto">
          <a:xfrm>
            <a:off x="1175653" y="2661517"/>
            <a:ext cx="31382" cy="21398"/>
          </a:xfrm>
          <a:custGeom>
            <a:avLst/>
            <a:gdLst>
              <a:gd name="T0" fmla="*/ 15 w 15"/>
              <a:gd name="T1" fmla="*/ 8 h 10"/>
              <a:gd name="T2" fmla="*/ 0 w 15"/>
              <a:gd name="T3" fmla="*/ 4 h 10"/>
              <a:gd name="T4" fmla="*/ 15 w 15"/>
              <a:gd name="T5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0">
                <a:moveTo>
                  <a:pt x="15" y="8"/>
                </a:moveTo>
                <a:cubicBezTo>
                  <a:pt x="6" y="10"/>
                  <a:pt x="8" y="2"/>
                  <a:pt x="0" y="4"/>
                </a:cubicBezTo>
                <a:cubicBezTo>
                  <a:pt x="3" y="0"/>
                  <a:pt x="15" y="2"/>
                  <a:pt x="15" y="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58" name="ï$ļíde"/>
          <p:cNvSpPr/>
          <p:nvPr/>
        </p:nvSpPr>
        <p:spPr bwMode="auto">
          <a:xfrm>
            <a:off x="1154255" y="2682914"/>
            <a:ext cx="44221" cy="25677"/>
          </a:xfrm>
          <a:custGeom>
            <a:avLst/>
            <a:gdLst>
              <a:gd name="T0" fmla="*/ 21 w 21"/>
              <a:gd name="T1" fmla="*/ 7 h 12"/>
              <a:gd name="T2" fmla="*/ 3 w 21"/>
              <a:gd name="T3" fmla="*/ 7 h 12"/>
              <a:gd name="T4" fmla="*/ 8 w 21"/>
              <a:gd name="T5" fmla="*/ 1 h 12"/>
              <a:gd name="T6" fmla="*/ 21 w 21"/>
              <a:gd name="T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12">
                <a:moveTo>
                  <a:pt x="21" y="7"/>
                </a:moveTo>
                <a:cubicBezTo>
                  <a:pt x="19" y="12"/>
                  <a:pt x="5" y="12"/>
                  <a:pt x="3" y="7"/>
                </a:cubicBezTo>
                <a:cubicBezTo>
                  <a:pt x="0" y="0"/>
                  <a:pt x="9" y="6"/>
                  <a:pt x="8" y="1"/>
                </a:cubicBezTo>
                <a:cubicBezTo>
                  <a:pt x="12" y="4"/>
                  <a:pt x="16" y="6"/>
                  <a:pt x="21" y="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59" name="iṧḻíḍè"/>
          <p:cNvSpPr/>
          <p:nvPr/>
        </p:nvSpPr>
        <p:spPr bwMode="auto">
          <a:xfrm>
            <a:off x="2813214" y="2701459"/>
            <a:ext cx="29956" cy="24251"/>
          </a:xfrm>
          <a:custGeom>
            <a:avLst/>
            <a:gdLst>
              <a:gd name="T0" fmla="*/ 6 w 14"/>
              <a:gd name="T1" fmla="*/ 0 h 11"/>
              <a:gd name="T2" fmla="*/ 14 w 14"/>
              <a:gd name="T3" fmla="*/ 7 h 11"/>
              <a:gd name="T4" fmla="*/ 4 w 14"/>
              <a:gd name="T5" fmla="*/ 11 h 11"/>
              <a:gd name="T6" fmla="*/ 2 w 14"/>
              <a:gd name="T7" fmla="*/ 2 h 11"/>
              <a:gd name="T8" fmla="*/ 6 w 14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6" y="0"/>
                </a:moveTo>
                <a:cubicBezTo>
                  <a:pt x="11" y="0"/>
                  <a:pt x="13" y="2"/>
                  <a:pt x="14" y="7"/>
                </a:cubicBezTo>
                <a:cubicBezTo>
                  <a:pt x="9" y="7"/>
                  <a:pt x="5" y="7"/>
                  <a:pt x="4" y="11"/>
                </a:cubicBezTo>
                <a:cubicBezTo>
                  <a:pt x="0" y="11"/>
                  <a:pt x="3" y="4"/>
                  <a:pt x="2" y="2"/>
                </a:cubicBezTo>
                <a:cubicBezTo>
                  <a:pt x="5" y="2"/>
                  <a:pt x="6" y="1"/>
                  <a:pt x="6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60" name="îṣḻïḍe"/>
          <p:cNvSpPr/>
          <p:nvPr/>
        </p:nvSpPr>
        <p:spPr bwMode="auto">
          <a:xfrm>
            <a:off x="294107" y="2717150"/>
            <a:ext cx="29956" cy="21398"/>
          </a:xfrm>
          <a:custGeom>
            <a:avLst/>
            <a:gdLst>
              <a:gd name="T0" fmla="*/ 13 w 14"/>
              <a:gd name="T1" fmla="*/ 8 h 10"/>
              <a:gd name="T2" fmla="*/ 0 w 14"/>
              <a:gd name="T3" fmla="*/ 10 h 10"/>
              <a:gd name="T4" fmla="*/ 13 w 14"/>
              <a:gd name="T5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0">
                <a:moveTo>
                  <a:pt x="13" y="8"/>
                </a:moveTo>
                <a:cubicBezTo>
                  <a:pt x="7" y="7"/>
                  <a:pt x="5" y="9"/>
                  <a:pt x="0" y="10"/>
                </a:cubicBezTo>
                <a:cubicBezTo>
                  <a:pt x="1" y="6"/>
                  <a:pt x="14" y="0"/>
                  <a:pt x="13" y="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61" name="íṧḷïḑe"/>
          <p:cNvSpPr/>
          <p:nvPr/>
        </p:nvSpPr>
        <p:spPr bwMode="auto">
          <a:xfrm>
            <a:off x="791938" y="2734267"/>
            <a:ext cx="48500" cy="29957"/>
          </a:xfrm>
          <a:custGeom>
            <a:avLst/>
            <a:gdLst>
              <a:gd name="T0" fmla="*/ 19 w 23"/>
              <a:gd name="T1" fmla="*/ 2 h 14"/>
              <a:gd name="T2" fmla="*/ 21 w 23"/>
              <a:gd name="T3" fmla="*/ 13 h 14"/>
              <a:gd name="T4" fmla="*/ 2 w 23"/>
              <a:gd name="T5" fmla="*/ 9 h 14"/>
              <a:gd name="T6" fmla="*/ 6 w 23"/>
              <a:gd name="T7" fmla="*/ 2 h 14"/>
              <a:gd name="T8" fmla="*/ 19 w 23"/>
              <a:gd name="T9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4">
                <a:moveTo>
                  <a:pt x="19" y="2"/>
                </a:moveTo>
                <a:cubicBezTo>
                  <a:pt x="21" y="4"/>
                  <a:pt x="23" y="11"/>
                  <a:pt x="21" y="13"/>
                </a:cubicBezTo>
                <a:cubicBezTo>
                  <a:pt x="13" y="12"/>
                  <a:pt x="4" y="14"/>
                  <a:pt x="2" y="9"/>
                </a:cubicBezTo>
                <a:cubicBezTo>
                  <a:pt x="0" y="3"/>
                  <a:pt x="8" y="8"/>
                  <a:pt x="6" y="2"/>
                </a:cubicBezTo>
                <a:cubicBezTo>
                  <a:pt x="11" y="0"/>
                  <a:pt x="19" y="5"/>
                  <a:pt x="19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62" name="ïṧļiḑê"/>
          <p:cNvSpPr/>
          <p:nvPr/>
        </p:nvSpPr>
        <p:spPr bwMode="auto">
          <a:xfrm>
            <a:off x="773393" y="2817004"/>
            <a:ext cx="58485" cy="27103"/>
          </a:xfrm>
          <a:custGeom>
            <a:avLst/>
            <a:gdLst>
              <a:gd name="T0" fmla="*/ 26 w 28"/>
              <a:gd name="T1" fmla="*/ 5 h 13"/>
              <a:gd name="T2" fmla="*/ 19 w 28"/>
              <a:gd name="T3" fmla="*/ 9 h 13"/>
              <a:gd name="T4" fmla="*/ 11 w 28"/>
              <a:gd name="T5" fmla="*/ 11 h 13"/>
              <a:gd name="T6" fmla="*/ 4 w 28"/>
              <a:gd name="T7" fmla="*/ 9 h 13"/>
              <a:gd name="T8" fmla="*/ 5 w 28"/>
              <a:gd name="T9" fmla="*/ 4 h 13"/>
              <a:gd name="T10" fmla="*/ 11 w 28"/>
              <a:gd name="T11" fmla="*/ 0 h 13"/>
              <a:gd name="T12" fmla="*/ 26 w 28"/>
              <a:gd name="T13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13">
                <a:moveTo>
                  <a:pt x="26" y="5"/>
                </a:moveTo>
                <a:cubicBezTo>
                  <a:pt x="28" y="11"/>
                  <a:pt x="21" y="9"/>
                  <a:pt x="19" y="9"/>
                </a:cubicBezTo>
                <a:cubicBezTo>
                  <a:pt x="18" y="9"/>
                  <a:pt x="13" y="13"/>
                  <a:pt x="11" y="11"/>
                </a:cubicBezTo>
                <a:cubicBezTo>
                  <a:pt x="10" y="9"/>
                  <a:pt x="6" y="10"/>
                  <a:pt x="4" y="9"/>
                </a:cubicBezTo>
                <a:cubicBezTo>
                  <a:pt x="0" y="4"/>
                  <a:pt x="12" y="6"/>
                  <a:pt x="5" y="4"/>
                </a:cubicBezTo>
                <a:cubicBezTo>
                  <a:pt x="6" y="1"/>
                  <a:pt x="11" y="3"/>
                  <a:pt x="11" y="0"/>
                </a:cubicBezTo>
                <a:cubicBezTo>
                  <a:pt x="16" y="1"/>
                  <a:pt x="22" y="2"/>
                  <a:pt x="26" y="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63" name="íṧḷïḋè"/>
          <p:cNvSpPr/>
          <p:nvPr/>
        </p:nvSpPr>
        <p:spPr bwMode="auto">
          <a:xfrm>
            <a:off x="774819" y="2858373"/>
            <a:ext cx="27103" cy="12838"/>
          </a:xfrm>
          <a:custGeom>
            <a:avLst/>
            <a:gdLst>
              <a:gd name="T0" fmla="*/ 10 w 13"/>
              <a:gd name="T1" fmla="*/ 6 h 6"/>
              <a:gd name="T2" fmla="*/ 3 w 13"/>
              <a:gd name="T3" fmla="*/ 6 h 6"/>
              <a:gd name="T4" fmla="*/ 10 w 13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6">
                <a:moveTo>
                  <a:pt x="10" y="6"/>
                </a:moveTo>
                <a:cubicBezTo>
                  <a:pt x="6" y="3"/>
                  <a:pt x="8" y="6"/>
                  <a:pt x="3" y="6"/>
                </a:cubicBezTo>
                <a:cubicBezTo>
                  <a:pt x="0" y="0"/>
                  <a:pt x="13" y="0"/>
                  <a:pt x="10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64" name="ïSḻîḓé"/>
          <p:cNvSpPr/>
          <p:nvPr/>
        </p:nvSpPr>
        <p:spPr bwMode="auto">
          <a:xfrm>
            <a:off x="686380" y="2878344"/>
            <a:ext cx="31382" cy="18545"/>
          </a:xfrm>
          <a:custGeom>
            <a:avLst/>
            <a:gdLst>
              <a:gd name="T0" fmla="*/ 13 w 15"/>
              <a:gd name="T1" fmla="*/ 1 h 9"/>
              <a:gd name="T2" fmla="*/ 15 w 15"/>
              <a:gd name="T3" fmla="*/ 4 h 9"/>
              <a:gd name="T4" fmla="*/ 7 w 15"/>
              <a:gd name="T5" fmla="*/ 6 h 9"/>
              <a:gd name="T6" fmla="*/ 0 w 15"/>
              <a:gd name="T7" fmla="*/ 6 h 9"/>
              <a:gd name="T8" fmla="*/ 13 w 15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9">
                <a:moveTo>
                  <a:pt x="13" y="1"/>
                </a:moveTo>
                <a:cubicBezTo>
                  <a:pt x="13" y="3"/>
                  <a:pt x="13" y="4"/>
                  <a:pt x="15" y="4"/>
                </a:cubicBezTo>
                <a:cubicBezTo>
                  <a:pt x="15" y="8"/>
                  <a:pt x="9" y="5"/>
                  <a:pt x="7" y="6"/>
                </a:cubicBezTo>
                <a:cubicBezTo>
                  <a:pt x="5" y="9"/>
                  <a:pt x="7" y="6"/>
                  <a:pt x="0" y="6"/>
                </a:cubicBezTo>
                <a:cubicBezTo>
                  <a:pt x="3" y="3"/>
                  <a:pt x="6" y="0"/>
                  <a:pt x="13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65" name="iśḻíde"/>
          <p:cNvSpPr/>
          <p:nvPr/>
        </p:nvSpPr>
        <p:spPr bwMode="auto">
          <a:xfrm>
            <a:off x="744863" y="2895461"/>
            <a:ext cx="12838" cy="18545"/>
          </a:xfrm>
          <a:custGeom>
            <a:avLst/>
            <a:gdLst>
              <a:gd name="T0" fmla="*/ 2 w 6"/>
              <a:gd name="T1" fmla="*/ 0 h 9"/>
              <a:gd name="T2" fmla="*/ 5 w 6"/>
              <a:gd name="T3" fmla="*/ 8 h 9"/>
              <a:gd name="T4" fmla="*/ 2 w 6"/>
              <a:gd name="T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9">
                <a:moveTo>
                  <a:pt x="2" y="0"/>
                </a:moveTo>
                <a:cubicBezTo>
                  <a:pt x="5" y="1"/>
                  <a:pt x="6" y="3"/>
                  <a:pt x="5" y="8"/>
                </a:cubicBezTo>
                <a:cubicBezTo>
                  <a:pt x="0" y="9"/>
                  <a:pt x="2" y="3"/>
                  <a:pt x="2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66" name="íşliḑè"/>
          <p:cNvSpPr/>
          <p:nvPr/>
        </p:nvSpPr>
        <p:spPr bwMode="auto">
          <a:xfrm>
            <a:off x="870392" y="2222157"/>
            <a:ext cx="969985" cy="723231"/>
          </a:xfrm>
          <a:custGeom>
            <a:avLst/>
            <a:gdLst>
              <a:gd name="T0" fmla="*/ 325 w 458"/>
              <a:gd name="T1" fmla="*/ 39 h 342"/>
              <a:gd name="T2" fmla="*/ 343 w 458"/>
              <a:gd name="T3" fmla="*/ 40 h 342"/>
              <a:gd name="T4" fmla="*/ 370 w 458"/>
              <a:gd name="T5" fmla="*/ 35 h 342"/>
              <a:gd name="T6" fmla="*/ 384 w 458"/>
              <a:gd name="T7" fmla="*/ 37 h 342"/>
              <a:gd name="T8" fmla="*/ 383 w 458"/>
              <a:gd name="T9" fmla="*/ 42 h 342"/>
              <a:gd name="T10" fmla="*/ 431 w 458"/>
              <a:gd name="T11" fmla="*/ 33 h 342"/>
              <a:gd name="T12" fmla="*/ 457 w 458"/>
              <a:gd name="T13" fmla="*/ 39 h 342"/>
              <a:gd name="T14" fmla="*/ 424 w 458"/>
              <a:gd name="T15" fmla="*/ 55 h 342"/>
              <a:gd name="T16" fmla="*/ 414 w 458"/>
              <a:gd name="T17" fmla="*/ 68 h 342"/>
              <a:gd name="T18" fmla="*/ 397 w 458"/>
              <a:gd name="T19" fmla="*/ 87 h 342"/>
              <a:gd name="T20" fmla="*/ 401 w 458"/>
              <a:gd name="T21" fmla="*/ 104 h 342"/>
              <a:gd name="T22" fmla="*/ 390 w 458"/>
              <a:gd name="T23" fmla="*/ 121 h 342"/>
              <a:gd name="T24" fmla="*/ 403 w 458"/>
              <a:gd name="T25" fmla="*/ 143 h 342"/>
              <a:gd name="T26" fmla="*/ 392 w 458"/>
              <a:gd name="T27" fmla="*/ 160 h 342"/>
              <a:gd name="T28" fmla="*/ 379 w 458"/>
              <a:gd name="T29" fmla="*/ 175 h 342"/>
              <a:gd name="T30" fmla="*/ 397 w 458"/>
              <a:gd name="T31" fmla="*/ 208 h 342"/>
              <a:gd name="T32" fmla="*/ 368 w 458"/>
              <a:gd name="T33" fmla="*/ 204 h 342"/>
              <a:gd name="T34" fmla="*/ 366 w 458"/>
              <a:gd name="T35" fmla="*/ 216 h 342"/>
              <a:gd name="T36" fmla="*/ 353 w 458"/>
              <a:gd name="T37" fmla="*/ 234 h 342"/>
              <a:gd name="T38" fmla="*/ 323 w 458"/>
              <a:gd name="T39" fmla="*/ 242 h 342"/>
              <a:gd name="T40" fmla="*/ 308 w 458"/>
              <a:gd name="T41" fmla="*/ 251 h 342"/>
              <a:gd name="T42" fmla="*/ 299 w 458"/>
              <a:gd name="T43" fmla="*/ 262 h 342"/>
              <a:gd name="T44" fmla="*/ 258 w 458"/>
              <a:gd name="T45" fmla="*/ 273 h 342"/>
              <a:gd name="T46" fmla="*/ 247 w 458"/>
              <a:gd name="T47" fmla="*/ 290 h 342"/>
              <a:gd name="T48" fmla="*/ 235 w 458"/>
              <a:gd name="T49" fmla="*/ 305 h 342"/>
              <a:gd name="T50" fmla="*/ 232 w 458"/>
              <a:gd name="T51" fmla="*/ 320 h 342"/>
              <a:gd name="T52" fmla="*/ 207 w 458"/>
              <a:gd name="T53" fmla="*/ 335 h 342"/>
              <a:gd name="T54" fmla="*/ 181 w 458"/>
              <a:gd name="T55" fmla="*/ 322 h 342"/>
              <a:gd name="T56" fmla="*/ 166 w 458"/>
              <a:gd name="T57" fmla="*/ 303 h 342"/>
              <a:gd name="T58" fmla="*/ 157 w 458"/>
              <a:gd name="T59" fmla="*/ 290 h 342"/>
              <a:gd name="T60" fmla="*/ 150 w 458"/>
              <a:gd name="T61" fmla="*/ 262 h 342"/>
              <a:gd name="T62" fmla="*/ 153 w 458"/>
              <a:gd name="T63" fmla="*/ 253 h 342"/>
              <a:gd name="T64" fmla="*/ 166 w 458"/>
              <a:gd name="T65" fmla="*/ 238 h 342"/>
              <a:gd name="T66" fmla="*/ 159 w 458"/>
              <a:gd name="T67" fmla="*/ 219 h 342"/>
              <a:gd name="T68" fmla="*/ 163 w 458"/>
              <a:gd name="T69" fmla="*/ 204 h 342"/>
              <a:gd name="T70" fmla="*/ 144 w 458"/>
              <a:gd name="T71" fmla="*/ 199 h 342"/>
              <a:gd name="T72" fmla="*/ 131 w 458"/>
              <a:gd name="T73" fmla="*/ 175 h 342"/>
              <a:gd name="T74" fmla="*/ 118 w 458"/>
              <a:gd name="T75" fmla="*/ 148 h 342"/>
              <a:gd name="T76" fmla="*/ 84 w 458"/>
              <a:gd name="T77" fmla="*/ 132 h 342"/>
              <a:gd name="T78" fmla="*/ 38 w 458"/>
              <a:gd name="T79" fmla="*/ 134 h 342"/>
              <a:gd name="T80" fmla="*/ 38 w 458"/>
              <a:gd name="T81" fmla="*/ 122 h 342"/>
              <a:gd name="T82" fmla="*/ 19 w 458"/>
              <a:gd name="T83" fmla="*/ 106 h 342"/>
              <a:gd name="T84" fmla="*/ 28 w 458"/>
              <a:gd name="T85" fmla="*/ 89 h 342"/>
              <a:gd name="T86" fmla="*/ 51 w 458"/>
              <a:gd name="T87" fmla="*/ 80 h 342"/>
              <a:gd name="T88" fmla="*/ 55 w 458"/>
              <a:gd name="T89" fmla="*/ 68 h 342"/>
              <a:gd name="T90" fmla="*/ 49 w 458"/>
              <a:gd name="T91" fmla="*/ 61 h 342"/>
              <a:gd name="T92" fmla="*/ 66 w 458"/>
              <a:gd name="T93" fmla="*/ 55 h 342"/>
              <a:gd name="T94" fmla="*/ 84 w 458"/>
              <a:gd name="T95" fmla="*/ 37 h 342"/>
              <a:gd name="T96" fmla="*/ 140 w 458"/>
              <a:gd name="T97" fmla="*/ 29 h 342"/>
              <a:gd name="T98" fmla="*/ 166 w 458"/>
              <a:gd name="T99" fmla="*/ 37 h 342"/>
              <a:gd name="T100" fmla="*/ 191 w 458"/>
              <a:gd name="T101" fmla="*/ 24 h 342"/>
              <a:gd name="T102" fmla="*/ 213 w 458"/>
              <a:gd name="T103" fmla="*/ 25 h 342"/>
              <a:gd name="T104" fmla="*/ 220 w 458"/>
              <a:gd name="T105" fmla="*/ 12 h 342"/>
              <a:gd name="T106" fmla="*/ 263 w 458"/>
              <a:gd name="T107" fmla="*/ 3 h 342"/>
              <a:gd name="T108" fmla="*/ 323 w 458"/>
              <a:gd name="T109" fmla="*/ 1 h 342"/>
              <a:gd name="T110" fmla="*/ 368 w 458"/>
              <a:gd name="T111" fmla="*/ 16 h 342"/>
              <a:gd name="T112" fmla="*/ 383 w 458"/>
              <a:gd name="T113" fmla="*/ 27 h 342"/>
              <a:gd name="T114" fmla="*/ 319 w 458"/>
              <a:gd name="T115" fmla="*/ 29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58" h="342">
                <a:moveTo>
                  <a:pt x="310" y="35"/>
                </a:moveTo>
                <a:cubicBezTo>
                  <a:pt x="310" y="37"/>
                  <a:pt x="314" y="36"/>
                  <a:pt x="314" y="39"/>
                </a:cubicBezTo>
                <a:cubicBezTo>
                  <a:pt x="316" y="40"/>
                  <a:pt x="319" y="37"/>
                  <a:pt x="319" y="37"/>
                </a:cubicBezTo>
                <a:cubicBezTo>
                  <a:pt x="322" y="36"/>
                  <a:pt x="322" y="39"/>
                  <a:pt x="325" y="39"/>
                </a:cubicBezTo>
                <a:cubicBezTo>
                  <a:pt x="326" y="38"/>
                  <a:pt x="327" y="37"/>
                  <a:pt x="329" y="37"/>
                </a:cubicBezTo>
                <a:cubicBezTo>
                  <a:pt x="330" y="36"/>
                  <a:pt x="332" y="37"/>
                  <a:pt x="334" y="37"/>
                </a:cubicBezTo>
                <a:cubicBezTo>
                  <a:pt x="341" y="35"/>
                  <a:pt x="349" y="32"/>
                  <a:pt x="355" y="35"/>
                </a:cubicBezTo>
                <a:cubicBezTo>
                  <a:pt x="353" y="39"/>
                  <a:pt x="345" y="36"/>
                  <a:pt x="343" y="40"/>
                </a:cubicBezTo>
                <a:cubicBezTo>
                  <a:pt x="344" y="44"/>
                  <a:pt x="347" y="40"/>
                  <a:pt x="347" y="40"/>
                </a:cubicBezTo>
                <a:cubicBezTo>
                  <a:pt x="351" y="41"/>
                  <a:pt x="351" y="43"/>
                  <a:pt x="356" y="40"/>
                </a:cubicBezTo>
                <a:cubicBezTo>
                  <a:pt x="358" y="40"/>
                  <a:pt x="359" y="39"/>
                  <a:pt x="360" y="39"/>
                </a:cubicBezTo>
                <a:cubicBezTo>
                  <a:pt x="361" y="38"/>
                  <a:pt x="369" y="35"/>
                  <a:pt x="370" y="35"/>
                </a:cubicBezTo>
                <a:cubicBezTo>
                  <a:pt x="373" y="40"/>
                  <a:pt x="368" y="33"/>
                  <a:pt x="371" y="33"/>
                </a:cubicBezTo>
                <a:cubicBezTo>
                  <a:pt x="372" y="33"/>
                  <a:pt x="377" y="33"/>
                  <a:pt x="377" y="33"/>
                </a:cubicBezTo>
                <a:cubicBezTo>
                  <a:pt x="378" y="32"/>
                  <a:pt x="381" y="30"/>
                  <a:pt x="386" y="31"/>
                </a:cubicBezTo>
                <a:cubicBezTo>
                  <a:pt x="386" y="34"/>
                  <a:pt x="387" y="36"/>
                  <a:pt x="384" y="37"/>
                </a:cubicBezTo>
                <a:cubicBezTo>
                  <a:pt x="384" y="38"/>
                  <a:pt x="382" y="39"/>
                  <a:pt x="381" y="40"/>
                </a:cubicBezTo>
                <a:cubicBezTo>
                  <a:pt x="379" y="43"/>
                  <a:pt x="378" y="47"/>
                  <a:pt x="373" y="46"/>
                </a:cubicBezTo>
                <a:cubicBezTo>
                  <a:pt x="374" y="52"/>
                  <a:pt x="377" y="44"/>
                  <a:pt x="381" y="46"/>
                </a:cubicBezTo>
                <a:cubicBezTo>
                  <a:pt x="383" y="47"/>
                  <a:pt x="382" y="43"/>
                  <a:pt x="383" y="42"/>
                </a:cubicBezTo>
                <a:cubicBezTo>
                  <a:pt x="385" y="41"/>
                  <a:pt x="392" y="43"/>
                  <a:pt x="392" y="39"/>
                </a:cubicBezTo>
                <a:cubicBezTo>
                  <a:pt x="396" y="45"/>
                  <a:pt x="408" y="36"/>
                  <a:pt x="411" y="40"/>
                </a:cubicBezTo>
                <a:cubicBezTo>
                  <a:pt x="412" y="39"/>
                  <a:pt x="414" y="37"/>
                  <a:pt x="416" y="35"/>
                </a:cubicBezTo>
                <a:cubicBezTo>
                  <a:pt x="422" y="37"/>
                  <a:pt x="426" y="33"/>
                  <a:pt x="431" y="33"/>
                </a:cubicBezTo>
                <a:cubicBezTo>
                  <a:pt x="430" y="33"/>
                  <a:pt x="432" y="35"/>
                  <a:pt x="433" y="35"/>
                </a:cubicBezTo>
                <a:cubicBezTo>
                  <a:pt x="434" y="35"/>
                  <a:pt x="441" y="34"/>
                  <a:pt x="442" y="35"/>
                </a:cubicBezTo>
                <a:cubicBezTo>
                  <a:pt x="444" y="37"/>
                  <a:pt x="443" y="34"/>
                  <a:pt x="446" y="35"/>
                </a:cubicBezTo>
                <a:cubicBezTo>
                  <a:pt x="449" y="36"/>
                  <a:pt x="453" y="39"/>
                  <a:pt x="457" y="39"/>
                </a:cubicBezTo>
                <a:cubicBezTo>
                  <a:pt x="458" y="42"/>
                  <a:pt x="455" y="41"/>
                  <a:pt x="453" y="42"/>
                </a:cubicBezTo>
                <a:cubicBezTo>
                  <a:pt x="452" y="43"/>
                  <a:pt x="451" y="45"/>
                  <a:pt x="450" y="46"/>
                </a:cubicBezTo>
                <a:cubicBezTo>
                  <a:pt x="445" y="48"/>
                  <a:pt x="437" y="47"/>
                  <a:pt x="437" y="53"/>
                </a:cubicBezTo>
                <a:cubicBezTo>
                  <a:pt x="432" y="53"/>
                  <a:pt x="426" y="53"/>
                  <a:pt x="424" y="55"/>
                </a:cubicBezTo>
                <a:cubicBezTo>
                  <a:pt x="426" y="58"/>
                  <a:pt x="430" y="59"/>
                  <a:pt x="422" y="59"/>
                </a:cubicBezTo>
                <a:cubicBezTo>
                  <a:pt x="422" y="61"/>
                  <a:pt x="425" y="61"/>
                  <a:pt x="427" y="61"/>
                </a:cubicBezTo>
                <a:cubicBezTo>
                  <a:pt x="424" y="66"/>
                  <a:pt x="415" y="65"/>
                  <a:pt x="414" y="72"/>
                </a:cubicBezTo>
                <a:cubicBezTo>
                  <a:pt x="411" y="72"/>
                  <a:pt x="415" y="69"/>
                  <a:pt x="414" y="68"/>
                </a:cubicBezTo>
                <a:cubicBezTo>
                  <a:pt x="413" y="68"/>
                  <a:pt x="408" y="71"/>
                  <a:pt x="405" y="72"/>
                </a:cubicBezTo>
                <a:cubicBezTo>
                  <a:pt x="405" y="74"/>
                  <a:pt x="407" y="73"/>
                  <a:pt x="409" y="74"/>
                </a:cubicBezTo>
                <a:cubicBezTo>
                  <a:pt x="404" y="78"/>
                  <a:pt x="407" y="77"/>
                  <a:pt x="405" y="83"/>
                </a:cubicBezTo>
                <a:cubicBezTo>
                  <a:pt x="405" y="85"/>
                  <a:pt x="398" y="86"/>
                  <a:pt x="397" y="87"/>
                </a:cubicBezTo>
                <a:cubicBezTo>
                  <a:pt x="397" y="88"/>
                  <a:pt x="398" y="92"/>
                  <a:pt x="397" y="93"/>
                </a:cubicBezTo>
                <a:cubicBezTo>
                  <a:pt x="396" y="94"/>
                  <a:pt x="392" y="93"/>
                  <a:pt x="390" y="94"/>
                </a:cubicBezTo>
                <a:cubicBezTo>
                  <a:pt x="391" y="97"/>
                  <a:pt x="393" y="97"/>
                  <a:pt x="394" y="100"/>
                </a:cubicBezTo>
                <a:cubicBezTo>
                  <a:pt x="395" y="104"/>
                  <a:pt x="399" y="102"/>
                  <a:pt x="401" y="104"/>
                </a:cubicBezTo>
                <a:cubicBezTo>
                  <a:pt x="402" y="104"/>
                  <a:pt x="401" y="107"/>
                  <a:pt x="401" y="107"/>
                </a:cubicBezTo>
                <a:cubicBezTo>
                  <a:pt x="403" y="109"/>
                  <a:pt x="406" y="108"/>
                  <a:pt x="407" y="109"/>
                </a:cubicBezTo>
                <a:cubicBezTo>
                  <a:pt x="407" y="113"/>
                  <a:pt x="409" y="113"/>
                  <a:pt x="409" y="117"/>
                </a:cubicBezTo>
                <a:cubicBezTo>
                  <a:pt x="403" y="119"/>
                  <a:pt x="397" y="117"/>
                  <a:pt x="390" y="121"/>
                </a:cubicBezTo>
                <a:cubicBezTo>
                  <a:pt x="395" y="125"/>
                  <a:pt x="399" y="131"/>
                  <a:pt x="409" y="130"/>
                </a:cubicBezTo>
                <a:cubicBezTo>
                  <a:pt x="408" y="133"/>
                  <a:pt x="410" y="133"/>
                  <a:pt x="412" y="134"/>
                </a:cubicBezTo>
                <a:cubicBezTo>
                  <a:pt x="413" y="138"/>
                  <a:pt x="409" y="136"/>
                  <a:pt x="409" y="139"/>
                </a:cubicBezTo>
                <a:cubicBezTo>
                  <a:pt x="409" y="141"/>
                  <a:pt x="406" y="143"/>
                  <a:pt x="403" y="143"/>
                </a:cubicBezTo>
                <a:cubicBezTo>
                  <a:pt x="401" y="150"/>
                  <a:pt x="410" y="146"/>
                  <a:pt x="409" y="152"/>
                </a:cubicBezTo>
                <a:cubicBezTo>
                  <a:pt x="405" y="152"/>
                  <a:pt x="405" y="154"/>
                  <a:pt x="407" y="154"/>
                </a:cubicBezTo>
                <a:cubicBezTo>
                  <a:pt x="405" y="160"/>
                  <a:pt x="401" y="153"/>
                  <a:pt x="397" y="154"/>
                </a:cubicBezTo>
                <a:cubicBezTo>
                  <a:pt x="394" y="154"/>
                  <a:pt x="396" y="160"/>
                  <a:pt x="392" y="160"/>
                </a:cubicBezTo>
                <a:cubicBezTo>
                  <a:pt x="392" y="163"/>
                  <a:pt x="393" y="164"/>
                  <a:pt x="396" y="165"/>
                </a:cubicBezTo>
                <a:cubicBezTo>
                  <a:pt x="395" y="168"/>
                  <a:pt x="391" y="166"/>
                  <a:pt x="388" y="167"/>
                </a:cubicBezTo>
                <a:cubicBezTo>
                  <a:pt x="383" y="168"/>
                  <a:pt x="378" y="172"/>
                  <a:pt x="373" y="173"/>
                </a:cubicBezTo>
                <a:cubicBezTo>
                  <a:pt x="373" y="175"/>
                  <a:pt x="377" y="174"/>
                  <a:pt x="379" y="175"/>
                </a:cubicBezTo>
                <a:cubicBezTo>
                  <a:pt x="381" y="176"/>
                  <a:pt x="382" y="182"/>
                  <a:pt x="386" y="180"/>
                </a:cubicBezTo>
                <a:cubicBezTo>
                  <a:pt x="388" y="184"/>
                  <a:pt x="383" y="184"/>
                  <a:pt x="383" y="186"/>
                </a:cubicBezTo>
                <a:cubicBezTo>
                  <a:pt x="382" y="188"/>
                  <a:pt x="385" y="194"/>
                  <a:pt x="381" y="195"/>
                </a:cubicBezTo>
                <a:cubicBezTo>
                  <a:pt x="383" y="202"/>
                  <a:pt x="396" y="200"/>
                  <a:pt x="397" y="208"/>
                </a:cubicBezTo>
                <a:cubicBezTo>
                  <a:pt x="395" y="208"/>
                  <a:pt x="390" y="209"/>
                  <a:pt x="390" y="206"/>
                </a:cubicBezTo>
                <a:cubicBezTo>
                  <a:pt x="388" y="207"/>
                  <a:pt x="389" y="208"/>
                  <a:pt x="390" y="208"/>
                </a:cubicBezTo>
                <a:cubicBezTo>
                  <a:pt x="385" y="214"/>
                  <a:pt x="382" y="213"/>
                  <a:pt x="373" y="212"/>
                </a:cubicBezTo>
                <a:cubicBezTo>
                  <a:pt x="376" y="205"/>
                  <a:pt x="365" y="211"/>
                  <a:pt x="368" y="204"/>
                </a:cubicBezTo>
                <a:cubicBezTo>
                  <a:pt x="362" y="203"/>
                  <a:pt x="362" y="208"/>
                  <a:pt x="356" y="206"/>
                </a:cubicBezTo>
                <a:cubicBezTo>
                  <a:pt x="359" y="209"/>
                  <a:pt x="358" y="210"/>
                  <a:pt x="355" y="210"/>
                </a:cubicBezTo>
                <a:cubicBezTo>
                  <a:pt x="355" y="213"/>
                  <a:pt x="366" y="213"/>
                  <a:pt x="356" y="214"/>
                </a:cubicBezTo>
                <a:cubicBezTo>
                  <a:pt x="358" y="218"/>
                  <a:pt x="363" y="215"/>
                  <a:pt x="366" y="216"/>
                </a:cubicBezTo>
                <a:cubicBezTo>
                  <a:pt x="370" y="216"/>
                  <a:pt x="375" y="219"/>
                  <a:pt x="381" y="217"/>
                </a:cubicBezTo>
                <a:cubicBezTo>
                  <a:pt x="377" y="223"/>
                  <a:pt x="372" y="228"/>
                  <a:pt x="368" y="232"/>
                </a:cubicBezTo>
                <a:cubicBezTo>
                  <a:pt x="363" y="231"/>
                  <a:pt x="360" y="233"/>
                  <a:pt x="356" y="234"/>
                </a:cubicBezTo>
                <a:cubicBezTo>
                  <a:pt x="356" y="234"/>
                  <a:pt x="353" y="234"/>
                  <a:pt x="353" y="234"/>
                </a:cubicBezTo>
                <a:cubicBezTo>
                  <a:pt x="351" y="236"/>
                  <a:pt x="352" y="234"/>
                  <a:pt x="349" y="234"/>
                </a:cubicBezTo>
                <a:cubicBezTo>
                  <a:pt x="344" y="234"/>
                  <a:pt x="339" y="238"/>
                  <a:pt x="332" y="238"/>
                </a:cubicBezTo>
                <a:cubicBezTo>
                  <a:pt x="329" y="238"/>
                  <a:pt x="332" y="240"/>
                  <a:pt x="332" y="240"/>
                </a:cubicBezTo>
                <a:cubicBezTo>
                  <a:pt x="330" y="244"/>
                  <a:pt x="329" y="241"/>
                  <a:pt x="323" y="242"/>
                </a:cubicBezTo>
                <a:cubicBezTo>
                  <a:pt x="323" y="243"/>
                  <a:pt x="325" y="243"/>
                  <a:pt x="327" y="244"/>
                </a:cubicBezTo>
                <a:cubicBezTo>
                  <a:pt x="327" y="246"/>
                  <a:pt x="313" y="248"/>
                  <a:pt x="315" y="242"/>
                </a:cubicBezTo>
                <a:cubicBezTo>
                  <a:pt x="314" y="243"/>
                  <a:pt x="309" y="242"/>
                  <a:pt x="308" y="244"/>
                </a:cubicBezTo>
                <a:cubicBezTo>
                  <a:pt x="307" y="245"/>
                  <a:pt x="309" y="249"/>
                  <a:pt x="308" y="251"/>
                </a:cubicBezTo>
                <a:cubicBezTo>
                  <a:pt x="308" y="251"/>
                  <a:pt x="303" y="249"/>
                  <a:pt x="302" y="251"/>
                </a:cubicBezTo>
                <a:cubicBezTo>
                  <a:pt x="302" y="252"/>
                  <a:pt x="305" y="254"/>
                  <a:pt x="304" y="257"/>
                </a:cubicBezTo>
                <a:cubicBezTo>
                  <a:pt x="302" y="259"/>
                  <a:pt x="301" y="257"/>
                  <a:pt x="299" y="257"/>
                </a:cubicBezTo>
                <a:cubicBezTo>
                  <a:pt x="299" y="258"/>
                  <a:pt x="299" y="260"/>
                  <a:pt x="299" y="262"/>
                </a:cubicBezTo>
                <a:cubicBezTo>
                  <a:pt x="298" y="262"/>
                  <a:pt x="296" y="262"/>
                  <a:pt x="295" y="262"/>
                </a:cubicBezTo>
                <a:cubicBezTo>
                  <a:pt x="293" y="263"/>
                  <a:pt x="295" y="265"/>
                  <a:pt x="293" y="266"/>
                </a:cubicBezTo>
                <a:cubicBezTo>
                  <a:pt x="290" y="267"/>
                  <a:pt x="282" y="265"/>
                  <a:pt x="284" y="271"/>
                </a:cubicBezTo>
                <a:cubicBezTo>
                  <a:pt x="276" y="273"/>
                  <a:pt x="267" y="274"/>
                  <a:pt x="258" y="273"/>
                </a:cubicBezTo>
                <a:cubicBezTo>
                  <a:pt x="254" y="276"/>
                  <a:pt x="252" y="285"/>
                  <a:pt x="247" y="281"/>
                </a:cubicBezTo>
                <a:cubicBezTo>
                  <a:pt x="247" y="282"/>
                  <a:pt x="249" y="284"/>
                  <a:pt x="248" y="286"/>
                </a:cubicBezTo>
                <a:cubicBezTo>
                  <a:pt x="248" y="287"/>
                  <a:pt x="245" y="286"/>
                  <a:pt x="245" y="286"/>
                </a:cubicBezTo>
                <a:cubicBezTo>
                  <a:pt x="244" y="287"/>
                  <a:pt x="247" y="289"/>
                  <a:pt x="247" y="290"/>
                </a:cubicBezTo>
                <a:cubicBezTo>
                  <a:pt x="247" y="290"/>
                  <a:pt x="245" y="291"/>
                  <a:pt x="245" y="292"/>
                </a:cubicBezTo>
                <a:cubicBezTo>
                  <a:pt x="245" y="294"/>
                  <a:pt x="239" y="298"/>
                  <a:pt x="243" y="299"/>
                </a:cubicBezTo>
                <a:cubicBezTo>
                  <a:pt x="243" y="302"/>
                  <a:pt x="240" y="300"/>
                  <a:pt x="239" y="301"/>
                </a:cubicBezTo>
                <a:cubicBezTo>
                  <a:pt x="238" y="302"/>
                  <a:pt x="236" y="304"/>
                  <a:pt x="235" y="305"/>
                </a:cubicBezTo>
                <a:cubicBezTo>
                  <a:pt x="235" y="306"/>
                  <a:pt x="236" y="308"/>
                  <a:pt x="235" y="309"/>
                </a:cubicBezTo>
                <a:cubicBezTo>
                  <a:pt x="233" y="311"/>
                  <a:pt x="235" y="313"/>
                  <a:pt x="233" y="316"/>
                </a:cubicBezTo>
                <a:cubicBezTo>
                  <a:pt x="233" y="317"/>
                  <a:pt x="230" y="316"/>
                  <a:pt x="230" y="316"/>
                </a:cubicBezTo>
                <a:cubicBezTo>
                  <a:pt x="230" y="317"/>
                  <a:pt x="231" y="319"/>
                  <a:pt x="232" y="320"/>
                </a:cubicBezTo>
                <a:cubicBezTo>
                  <a:pt x="232" y="323"/>
                  <a:pt x="230" y="323"/>
                  <a:pt x="230" y="326"/>
                </a:cubicBezTo>
                <a:cubicBezTo>
                  <a:pt x="230" y="327"/>
                  <a:pt x="231" y="330"/>
                  <a:pt x="232" y="329"/>
                </a:cubicBezTo>
                <a:cubicBezTo>
                  <a:pt x="229" y="336"/>
                  <a:pt x="226" y="338"/>
                  <a:pt x="220" y="342"/>
                </a:cubicBezTo>
                <a:cubicBezTo>
                  <a:pt x="214" y="342"/>
                  <a:pt x="211" y="338"/>
                  <a:pt x="207" y="335"/>
                </a:cubicBezTo>
                <a:cubicBezTo>
                  <a:pt x="202" y="342"/>
                  <a:pt x="191" y="331"/>
                  <a:pt x="192" y="331"/>
                </a:cubicBezTo>
                <a:cubicBezTo>
                  <a:pt x="191" y="331"/>
                  <a:pt x="190" y="335"/>
                  <a:pt x="191" y="335"/>
                </a:cubicBezTo>
                <a:cubicBezTo>
                  <a:pt x="188" y="334"/>
                  <a:pt x="188" y="331"/>
                  <a:pt x="187" y="329"/>
                </a:cubicBezTo>
                <a:cubicBezTo>
                  <a:pt x="185" y="327"/>
                  <a:pt x="180" y="327"/>
                  <a:pt x="181" y="322"/>
                </a:cubicBezTo>
                <a:cubicBezTo>
                  <a:pt x="179" y="319"/>
                  <a:pt x="176" y="318"/>
                  <a:pt x="174" y="316"/>
                </a:cubicBezTo>
                <a:cubicBezTo>
                  <a:pt x="174" y="314"/>
                  <a:pt x="176" y="315"/>
                  <a:pt x="178" y="314"/>
                </a:cubicBezTo>
                <a:cubicBezTo>
                  <a:pt x="177" y="310"/>
                  <a:pt x="173" y="312"/>
                  <a:pt x="170" y="309"/>
                </a:cubicBezTo>
                <a:cubicBezTo>
                  <a:pt x="169" y="307"/>
                  <a:pt x="169" y="304"/>
                  <a:pt x="166" y="303"/>
                </a:cubicBezTo>
                <a:cubicBezTo>
                  <a:pt x="163" y="307"/>
                  <a:pt x="166" y="300"/>
                  <a:pt x="166" y="301"/>
                </a:cubicBezTo>
                <a:cubicBezTo>
                  <a:pt x="166" y="299"/>
                  <a:pt x="164" y="301"/>
                  <a:pt x="163" y="299"/>
                </a:cubicBezTo>
                <a:cubicBezTo>
                  <a:pt x="161" y="297"/>
                  <a:pt x="164" y="294"/>
                  <a:pt x="161" y="294"/>
                </a:cubicBezTo>
                <a:cubicBezTo>
                  <a:pt x="157" y="294"/>
                  <a:pt x="160" y="286"/>
                  <a:pt x="157" y="290"/>
                </a:cubicBezTo>
                <a:cubicBezTo>
                  <a:pt x="155" y="289"/>
                  <a:pt x="155" y="286"/>
                  <a:pt x="151" y="286"/>
                </a:cubicBezTo>
                <a:cubicBezTo>
                  <a:pt x="152" y="284"/>
                  <a:pt x="155" y="283"/>
                  <a:pt x="155" y="281"/>
                </a:cubicBezTo>
                <a:cubicBezTo>
                  <a:pt x="155" y="278"/>
                  <a:pt x="151" y="279"/>
                  <a:pt x="148" y="279"/>
                </a:cubicBezTo>
                <a:cubicBezTo>
                  <a:pt x="146" y="272"/>
                  <a:pt x="147" y="269"/>
                  <a:pt x="150" y="262"/>
                </a:cubicBezTo>
                <a:cubicBezTo>
                  <a:pt x="145" y="259"/>
                  <a:pt x="153" y="256"/>
                  <a:pt x="146" y="257"/>
                </a:cubicBezTo>
                <a:cubicBezTo>
                  <a:pt x="145" y="254"/>
                  <a:pt x="149" y="256"/>
                  <a:pt x="150" y="255"/>
                </a:cubicBezTo>
                <a:cubicBezTo>
                  <a:pt x="150" y="254"/>
                  <a:pt x="149" y="251"/>
                  <a:pt x="150" y="251"/>
                </a:cubicBezTo>
                <a:cubicBezTo>
                  <a:pt x="151" y="251"/>
                  <a:pt x="152" y="253"/>
                  <a:pt x="153" y="253"/>
                </a:cubicBezTo>
                <a:cubicBezTo>
                  <a:pt x="153" y="249"/>
                  <a:pt x="153" y="245"/>
                  <a:pt x="153" y="242"/>
                </a:cubicBezTo>
                <a:cubicBezTo>
                  <a:pt x="156" y="242"/>
                  <a:pt x="158" y="240"/>
                  <a:pt x="159" y="238"/>
                </a:cubicBezTo>
                <a:cubicBezTo>
                  <a:pt x="161" y="238"/>
                  <a:pt x="160" y="240"/>
                  <a:pt x="161" y="242"/>
                </a:cubicBezTo>
                <a:cubicBezTo>
                  <a:pt x="163" y="240"/>
                  <a:pt x="163" y="237"/>
                  <a:pt x="166" y="238"/>
                </a:cubicBezTo>
                <a:cubicBezTo>
                  <a:pt x="168" y="236"/>
                  <a:pt x="164" y="235"/>
                  <a:pt x="164" y="234"/>
                </a:cubicBezTo>
                <a:cubicBezTo>
                  <a:pt x="165" y="232"/>
                  <a:pt x="170" y="232"/>
                  <a:pt x="170" y="230"/>
                </a:cubicBezTo>
                <a:cubicBezTo>
                  <a:pt x="171" y="227"/>
                  <a:pt x="164" y="226"/>
                  <a:pt x="168" y="221"/>
                </a:cubicBezTo>
                <a:cubicBezTo>
                  <a:pt x="160" y="226"/>
                  <a:pt x="172" y="217"/>
                  <a:pt x="159" y="219"/>
                </a:cubicBezTo>
                <a:cubicBezTo>
                  <a:pt x="158" y="213"/>
                  <a:pt x="164" y="214"/>
                  <a:pt x="170" y="214"/>
                </a:cubicBezTo>
                <a:cubicBezTo>
                  <a:pt x="170" y="212"/>
                  <a:pt x="166" y="212"/>
                  <a:pt x="166" y="210"/>
                </a:cubicBezTo>
                <a:cubicBezTo>
                  <a:pt x="167" y="208"/>
                  <a:pt x="164" y="209"/>
                  <a:pt x="163" y="208"/>
                </a:cubicBezTo>
                <a:cubicBezTo>
                  <a:pt x="162" y="208"/>
                  <a:pt x="163" y="205"/>
                  <a:pt x="163" y="204"/>
                </a:cubicBezTo>
                <a:cubicBezTo>
                  <a:pt x="162" y="204"/>
                  <a:pt x="158" y="201"/>
                  <a:pt x="157" y="201"/>
                </a:cubicBezTo>
                <a:cubicBezTo>
                  <a:pt x="156" y="201"/>
                  <a:pt x="154" y="196"/>
                  <a:pt x="151" y="193"/>
                </a:cubicBezTo>
                <a:cubicBezTo>
                  <a:pt x="149" y="196"/>
                  <a:pt x="148" y="199"/>
                  <a:pt x="146" y="193"/>
                </a:cubicBezTo>
                <a:cubicBezTo>
                  <a:pt x="144" y="194"/>
                  <a:pt x="144" y="197"/>
                  <a:pt x="144" y="199"/>
                </a:cubicBezTo>
                <a:cubicBezTo>
                  <a:pt x="141" y="199"/>
                  <a:pt x="138" y="199"/>
                  <a:pt x="135" y="199"/>
                </a:cubicBezTo>
                <a:cubicBezTo>
                  <a:pt x="129" y="191"/>
                  <a:pt x="133" y="185"/>
                  <a:pt x="135" y="176"/>
                </a:cubicBezTo>
                <a:cubicBezTo>
                  <a:pt x="134" y="175"/>
                  <a:pt x="133" y="173"/>
                  <a:pt x="133" y="171"/>
                </a:cubicBezTo>
                <a:cubicBezTo>
                  <a:pt x="131" y="171"/>
                  <a:pt x="131" y="173"/>
                  <a:pt x="131" y="175"/>
                </a:cubicBezTo>
                <a:cubicBezTo>
                  <a:pt x="126" y="175"/>
                  <a:pt x="133" y="164"/>
                  <a:pt x="125" y="167"/>
                </a:cubicBezTo>
                <a:cubicBezTo>
                  <a:pt x="128" y="164"/>
                  <a:pt x="128" y="162"/>
                  <a:pt x="125" y="160"/>
                </a:cubicBezTo>
                <a:cubicBezTo>
                  <a:pt x="125" y="157"/>
                  <a:pt x="122" y="158"/>
                  <a:pt x="120" y="158"/>
                </a:cubicBezTo>
                <a:cubicBezTo>
                  <a:pt x="118" y="155"/>
                  <a:pt x="119" y="151"/>
                  <a:pt x="118" y="148"/>
                </a:cubicBezTo>
                <a:cubicBezTo>
                  <a:pt x="117" y="146"/>
                  <a:pt x="112" y="146"/>
                  <a:pt x="114" y="141"/>
                </a:cubicBezTo>
                <a:cubicBezTo>
                  <a:pt x="111" y="142"/>
                  <a:pt x="110" y="140"/>
                  <a:pt x="109" y="139"/>
                </a:cubicBezTo>
                <a:cubicBezTo>
                  <a:pt x="108" y="139"/>
                  <a:pt x="105" y="140"/>
                  <a:pt x="105" y="139"/>
                </a:cubicBezTo>
                <a:cubicBezTo>
                  <a:pt x="103" y="136"/>
                  <a:pt x="88" y="138"/>
                  <a:pt x="84" y="132"/>
                </a:cubicBezTo>
                <a:cubicBezTo>
                  <a:pt x="77" y="135"/>
                  <a:pt x="62" y="127"/>
                  <a:pt x="58" y="132"/>
                </a:cubicBezTo>
                <a:cubicBezTo>
                  <a:pt x="56" y="135"/>
                  <a:pt x="56" y="131"/>
                  <a:pt x="53" y="132"/>
                </a:cubicBezTo>
                <a:cubicBezTo>
                  <a:pt x="48" y="132"/>
                  <a:pt x="44" y="135"/>
                  <a:pt x="40" y="135"/>
                </a:cubicBezTo>
                <a:cubicBezTo>
                  <a:pt x="40" y="135"/>
                  <a:pt x="39" y="134"/>
                  <a:pt x="38" y="134"/>
                </a:cubicBezTo>
                <a:cubicBezTo>
                  <a:pt x="36" y="133"/>
                  <a:pt x="34" y="134"/>
                  <a:pt x="32" y="134"/>
                </a:cubicBezTo>
                <a:cubicBezTo>
                  <a:pt x="32" y="130"/>
                  <a:pt x="31" y="129"/>
                  <a:pt x="28" y="128"/>
                </a:cubicBezTo>
                <a:cubicBezTo>
                  <a:pt x="28" y="125"/>
                  <a:pt x="33" y="127"/>
                  <a:pt x="34" y="126"/>
                </a:cubicBezTo>
                <a:cubicBezTo>
                  <a:pt x="35" y="125"/>
                  <a:pt x="29" y="121"/>
                  <a:pt x="38" y="122"/>
                </a:cubicBezTo>
                <a:cubicBezTo>
                  <a:pt x="35" y="117"/>
                  <a:pt x="21" y="123"/>
                  <a:pt x="17" y="119"/>
                </a:cubicBezTo>
                <a:cubicBezTo>
                  <a:pt x="21" y="109"/>
                  <a:pt x="33" y="119"/>
                  <a:pt x="40" y="111"/>
                </a:cubicBezTo>
                <a:cubicBezTo>
                  <a:pt x="36" y="107"/>
                  <a:pt x="24" y="110"/>
                  <a:pt x="19" y="111"/>
                </a:cubicBezTo>
                <a:cubicBezTo>
                  <a:pt x="17" y="109"/>
                  <a:pt x="18" y="108"/>
                  <a:pt x="19" y="106"/>
                </a:cubicBezTo>
                <a:cubicBezTo>
                  <a:pt x="18" y="105"/>
                  <a:pt x="17" y="106"/>
                  <a:pt x="17" y="107"/>
                </a:cubicBezTo>
                <a:cubicBezTo>
                  <a:pt x="15" y="107"/>
                  <a:pt x="16" y="105"/>
                  <a:pt x="15" y="104"/>
                </a:cubicBezTo>
                <a:cubicBezTo>
                  <a:pt x="8" y="105"/>
                  <a:pt x="5" y="102"/>
                  <a:pt x="0" y="100"/>
                </a:cubicBezTo>
                <a:cubicBezTo>
                  <a:pt x="4" y="88"/>
                  <a:pt x="19" y="91"/>
                  <a:pt x="28" y="89"/>
                </a:cubicBezTo>
                <a:cubicBezTo>
                  <a:pt x="31" y="88"/>
                  <a:pt x="30" y="89"/>
                  <a:pt x="32" y="87"/>
                </a:cubicBezTo>
                <a:cubicBezTo>
                  <a:pt x="32" y="87"/>
                  <a:pt x="35" y="85"/>
                  <a:pt x="34" y="85"/>
                </a:cubicBezTo>
                <a:cubicBezTo>
                  <a:pt x="39" y="83"/>
                  <a:pt x="46" y="85"/>
                  <a:pt x="49" y="83"/>
                </a:cubicBezTo>
                <a:cubicBezTo>
                  <a:pt x="51" y="82"/>
                  <a:pt x="49" y="81"/>
                  <a:pt x="51" y="80"/>
                </a:cubicBezTo>
                <a:cubicBezTo>
                  <a:pt x="52" y="78"/>
                  <a:pt x="55" y="79"/>
                  <a:pt x="56" y="78"/>
                </a:cubicBezTo>
                <a:cubicBezTo>
                  <a:pt x="58" y="76"/>
                  <a:pt x="59" y="74"/>
                  <a:pt x="62" y="72"/>
                </a:cubicBezTo>
                <a:cubicBezTo>
                  <a:pt x="64" y="66"/>
                  <a:pt x="56" y="71"/>
                  <a:pt x="58" y="65"/>
                </a:cubicBezTo>
                <a:cubicBezTo>
                  <a:pt x="55" y="62"/>
                  <a:pt x="55" y="68"/>
                  <a:pt x="55" y="68"/>
                </a:cubicBezTo>
                <a:cubicBezTo>
                  <a:pt x="53" y="69"/>
                  <a:pt x="45" y="64"/>
                  <a:pt x="40" y="66"/>
                </a:cubicBezTo>
                <a:cubicBezTo>
                  <a:pt x="37" y="61"/>
                  <a:pt x="44" y="64"/>
                  <a:pt x="45" y="63"/>
                </a:cubicBezTo>
                <a:cubicBezTo>
                  <a:pt x="45" y="62"/>
                  <a:pt x="45" y="61"/>
                  <a:pt x="45" y="61"/>
                </a:cubicBezTo>
                <a:cubicBezTo>
                  <a:pt x="46" y="60"/>
                  <a:pt x="48" y="61"/>
                  <a:pt x="49" y="61"/>
                </a:cubicBezTo>
                <a:cubicBezTo>
                  <a:pt x="49" y="60"/>
                  <a:pt x="50" y="57"/>
                  <a:pt x="51" y="57"/>
                </a:cubicBezTo>
                <a:cubicBezTo>
                  <a:pt x="53" y="56"/>
                  <a:pt x="52" y="59"/>
                  <a:pt x="53" y="59"/>
                </a:cubicBezTo>
                <a:cubicBezTo>
                  <a:pt x="53" y="59"/>
                  <a:pt x="59" y="58"/>
                  <a:pt x="58" y="53"/>
                </a:cubicBezTo>
                <a:cubicBezTo>
                  <a:pt x="62" y="53"/>
                  <a:pt x="62" y="56"/>
                  <a:pt x="66" y="55"/>
                </a:cubicBezTo>
                <a:cubicBezTo>
                  <a:pt x="69" y="55"/>
                  <a:pt x="66" y="53"/>
                  <a:pt x="66" y="53"/>
                </a:cubicBezTo>
                <a:cubicBezTo>
                  <a:pt x="66" y="51"/>
                  <a:pt x="70" y="52"/>
                  <a:pt x="69" y="48"/>
                </a:cubicBezTo>
                <a:cubicBezTo>
                  <a:pt x="74" y="48"/>
                  <a:pt x="78" y="48"/>
                  <a:pt x="83" y="48"/>
                </a:cubicBezTo>
                <a:cubicBezTo>
                  <a:pt x="87" y="48"/>
                  <a:pt x="83" y="40"/>
                  <a:pt x="84" y="37"/>
                </a:cubicBezTo>
                <a:cubicBezTo>
                  <a:pt x="91" y="38"/>
                  <a:pt x="97" y="40"/>
                  <a:pt x="103" y="37"/>
                </a:cubicBezTo>
                <a:cubicBezTo>
                  <a:pt x="103" y="35"/>
                  <a:pt x="101" y="35"/>
                  <a:pt x="99" y="35"/>
                </a:cubicBezTo>
                <a:cubicBezTo>
                  <a:pt x="101" y="32"/>
                  <a:pt x="107" y="33"/>
                  <a:pt x="110" y="31"/>
                </a:cubicBezTo>
                <a:cubicBezTo>
                  <a:pt x="115" y="28"/>
                  <a:pt x="129" y="30"/>
                  <a:pt x="140" y="29"/>
                </a:cubicBezTo>
                <a:cubicBezTo>
                  <a:pt x="143" y="29"/>
                  <a:pt x="144" y="27"/>
                  <a:pt x="146" y="27"/>
                </a:cubicBezTo>
                <a:cubicBezTo>
                  <a:pt x="151" y="27"/>
                  <a:pt x="155" y="29"/>
                  <a:pt x="159" y="27"/>
                </a:cubicBezTo>
                <a:cubicBezTo>
                  <a:pt x="158" y="29"/>
                  <a:pt x="160" y="34"/>
                  <a:pt x="161" y="33"/>
                </a:cubicBezTo>
                <a:cubicBezTo>
                  <a:pt x="163" y="30"/>
                  <a:pt x="161" y="32"/>
                  <a:pt x="166" y="37"/>
                </a:cubicBezTo>
                <a:cubicBezTo>
                  <a:pt x="170" y="36"/>
                  <a:pt x="163" y="31"/>
                  <a:pt x="172" y="33"/>
                </a:cubicBezTo>
                <a:cubicBezTo>
                  <a:pt x="169" y="30"/>
                  <a:pt x="175" y="26"/>
                  <a:pt x="166" y="25"/>
                </a:cubicBezTo>
                <a:cubicBezTo>
                  <a:pt x="167" y="22"/>
                  <a:pt x="181" y="16"/>
                  <a:pt x="181" y="24"/>
                </a:cubicBezTo>
                <a:cubicBezTo>
                  <a:pt x="187" y="24"/>
                  <a:pt x="186" y="21"/>
                  <a:pt x="191" y="24"/>
                </a:cubicBezTo>
                <a:cubicBezTo>
                  <a:pt x="193" y="25"/>
                  <a:pt x="194" y="26"/>
                  <a:pt x="196" y="27"/>
                </a:cubicBezTo>
                <a:cubicBezTo>
                  <a:pt x="198" y="29"/>
                  <a:pt x="204" y="29"/>
                  <a:pt x="211" y="31"/>
                </a:cubicBezTo>
                <a:cubicBezTo>
                  <a:pt x="211" y="29"/>
                  <a:pt x="209" y="30"/>
                  <a:pt x="207" y="29"/>
                </a:cubicBezTo>
                <a:cubicBezTo>
                  <a:pt x="208" y="27"/>
                  <a:pt x="210" y="25"/>
                  <a:pt x="213" y="25"/>
                </a:cubicBezTo>
                <a:cubicBezTo>
                  <a:pt x="210" y="21"/>
                  <a:pt x="202" y="21"/>
                  <a:pt x="196" y="20"/>
                </a:cubicBezTo>
                <a:cubicBezTo>
                  <a:pt x="196" y="15"/>
                  <a:pt x="204" y="16"/>
                  <a:pt x="209" y="16"/>
                </a:cubicBezTo>
                <a:cubicBezTo>
                  <a:pt x="210" y="12"/>
                  <a:pt x="207" y="13"/>
                  <a:pt x="204" y="12"/>
                </a:cubicBezTo>
                <a:cubicBezTo>
                  <a:pt x="208" y="5"/>
                  <a:pt x="215" y="12"/>
                  <a:pt x="220" y="12"/>
                </a:cubicBezTo>
                <a:cubicBezTo>
                  <a:pt x="224" y="13"/>
                  <a:pt x="224" y="10"/>
                  <a:pt x="228" y="11"/>
                </a:cubicBezTo>
                <a:cubicBezTo>
                  <a:pt x="237" y="11"/>
                  <a:pt x="243" y="15"/>
                  <a:pt x="250" y="11"/>
                </a:cubicBezTo>
                <a:cubicBezTo>
                  <a:pt x="253" y="9"/>
                  <a:pt x="257" y="10"/>
                  <a:pt x="261" y="9"/>
                </a:cubicBezTo>
                <a:cubicBezTo>
                  <a:pt x="264" y="8"/>
                  <a:pt x="263" y="5"/>
                  <a:pt x="263" y="3"/>
                </a:cubicBezTo>
                <a:cubicBezTo>
                  <a:pt x="266" y="3"/>
                  <a:pt x="270" y="4"/>
                  <a:pt x="273" y="3"/>
                </a:cubicBezTo>
                <a:cubicBezTo>
                  <a:pt x="275" y="3"/>
                  <a:pt x="276" y="1"/>
                  <a:pt x="278" y="1"/>
                </a:cubicBezTo>
                <a:cubicBezTo>
                  <a:pt x="282" y="1"/>
                  <a:pt x="287" y="4"/>
                  <a:pt x="295" y="3"/>
                </a:cubicBezTo>
                <a:cubicBezTo>
                  <a:pt x="300" y="2"/>
                  <a:pt x="312" y="0"/>
                  <a:pt x="323" y="1"/>
                </a:cubicBezTo>
                <a:cubicBezTo>
                  <a:pt x="326" y="1"/>
                  <a:pt x="326" y="3"/>
                  <a:pt x="329" y="3"/>
                </a:cubicBezTo>
                <a:cubicBezTo>
                  <a:pt x="339" y="5"/>
                  <a:pt x="349" y="1"/>
                  <a:pt x="349" y="11"/>
                </a:cubicBezTo>
                <a:cubicBezTo>
                  <a:pt x="354" y="12"/>
                  <a:pt x="354" y="8"/>
                  <a:pt x="358" y="9"/>
                </a:cubicBezTo>
                <a:cubicBezTo>
                  <a:pt x="358" y="15"/>
                  <a:pt x="365" y="13"/>
                  <a:pt x="368" y="16"/>
                </a:cubicBezTo>
                <a:cubicBezTo>
                  <a:pt x="373" y="18"/>
                  <a:pt x="373" y="14"/>
                  <a:pt x="377" y="14"/>
                </a:cubicBezTo>
                <a:cubicBezTo>
                  <a:pt x="375" y="21"/>
                  <a:pt x="384" y="17"/>
                  <a:pt x="388" y="18"/>
                </a:cubicBezTo>
                <a:cubicBezTo>
                  <a:pt x="385" y="22"/>
                  <a:pt x="385" y="19"/>
                  <a:pt x="386" y="25"/>
                </a:cubicBezTo>
                <a:cubicBezTo>
                  <a:pt x="384" y="23"/>
                  <a:pt x="382" y="24"/>
                  <a:pt x="383" y="27"/>
                </a:cubicBezTo>
                <a:cubicBezTo>
                  <a:pt x="363" y="29"/>
                  <a:pt x="339" y="30"/>
                  <a:pt x="325" y="31"/>
                </a:cubicBezTo>
                <a:cubicBezTo>
                  <a:pt x="323" y="31"/>
                  <a:pt x="323" y="32"/>
                  <a:pt x="323" y="33"/>
                </a:cubicBezTo>
                <a:cubicBezTo>
                  <a:pt x="321" y="33"/>
                  <a:pt x="322" y="31"/>
                  <a:pt x="323" y="31"/>
                </a:cubicBezTo>
                <a:cubicBezTo>
                  <a:pt x="324" y="30"/>
                  <a:pt x="320" y="29"/>
                  <a:pt x="319" y="29"/>
                </a:cubicBezTo>
                <a:cubicBezTo>
                  <a:pt x="319" y="30"/>
                  <a:pt x="320" y="33"/>
                  <a:pt x="319" y="33"/>
                </a:cubicBezTo>
                <a:cubicBezTo>
                  <a:pt x="316" y="34"/>
                  <a:pt x="312" y="32"/>
                  <a:pt x="310" y="3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68" name="iṥ1ídê"/>
          <p:cNvSpPr/>
          <p:nvPr/>
        </p:nvSpPr>
        <p:spPr bwMode="auto">
          <a:xfrm>
            <a:off x="2341060" y="2340556"/>
            <a:ext cx="135513" cy="49928"/>
          </a:xfrm>
          <a:custGeom>
            <a:avLst/>
            <a:gdLst>
              <a:gd name="T0" fmla="*/ 17 w 64"/>
              <a:gd name="T1" fmla="*/ 3 h 24"/>
              <a:gd name="T2" fmla="*/ 17 w 64"/>
              <a:gd name="T3" fmla="*/ 5 h 24"/>
              <a:gd name="T4" fmla="*/ 22 w 64"/>
              <a:gd name="T5" fmla="*/ 10 h 24"/>
              <a:gd name="T6" fmla="*/ 28 w 64"/>
              <a:gd name="T7" fmla="*/ 7 h 24"/>
              <a:gd name="T8" fmla="*/ 37 w 64"/>
              <a:gd name="T9" fmla="*/ 10 h 24"/>
              <a:gd name="T10" fmla="*/ 54 w 64"/>
              <a:gd name="T11" fmla="*/ 7 h 24"/>
              <a:gd name="T12" fmla="*/ 61 w 64"/>
              <a:gd name="T13" fmla="*/ 10 h 24"/>
              <a:gd name="T14" fmla="*/ 58 w 64"/>
              <a:gd name="T15" fmla="*/ 18 h 24"/>
              <a:gd name="T16" fmla="*/ 41 w 64"/>
              <a:gd name="T17" fmla="*/ 20 h 24"/>
              <a:gd name="T18" fmla="*/ 30 w 64"/>
              <a:gd name="T19" fmla="*/ 24 h 24"/>
              <a:gd name="T20" fmla="*/ 11 w 64"/>
              <a:gd name="T21" fmla="*/ 10 h 24"/>
              <a:gd name="T22" fmla="*/ 2 w 64"/>
              <a:gd name="T23" fmla="*/ 9 h 24"/>
              <a:gd name="T24" fmla="*/ 17 w 64"/>
              <a:gd name="T25" fmla="*/ 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24">
                <a:moveTo>
                  <a:pt x="17" y="3"/>
                </a:moveTo>
                <a:cubicBezTo>
                  <a:pt x="19" y="3"/>
                  <a:pt x="18" y="5"/>
                  <a:pt x="17" y="5"/>
                </a:cubicBezTo>
                <a:cubicBezTo>
                  <a:pt x="16" y="9"/>
                  <a:pt x="25" y="4"/>
                  <a:pt x="22" y="10"/>
                </a:cubicBezTo>
                <a:cubicBezTo>
                  <a:pt x="26" y="11"/>
                  <a:pt x="25" y="7"/>
                  <a:pt x="28" y="7"/>
                </a:cubicBezTo>
                <a:cubicBezTo>
                  <a:pt x="32" y="11"/>
                  <a:pt x="36" y="3"/>
                  <a:pt x="37" y="10"/>
                </a:cubicBezTo>
                <a:cubicBezTo>
                  <a:pt x="42" y="9"/>
                  <a:pt x="49" y="8"/>
                  <a:pt x="54" y="7"/>
                </a:cubicBezTo>
                <a:cubicBezTo>
                  <a:pt x="53" y="12"/>
                  <a:pt x="63" y="5"/>
                  <a:pt x="61" y="10"/>
                </a:cubicBezTo>
                <a:cubicBezTo>
                  <a:pt x="64" y="16"/>
                  <a:pt x="50" y="14"/>
                  <a:pt x="58" y="18"/>
                </a:cubicBezTo>
                <a:cubicBezTo>
                  <a:pt x="56" y="22"/>
                  <a:pt x="46" y="19"/>
                  <a:pt x="41" y="20"/>
                </a:cubicBezTo>
                <a:cubicBezTo>
                  <a:pt x="37" y="20"/>
                  <a:pt x="33" y="22"/>
                  <a:pt x="30" y="24"/>
                </a:cubicBezTo>
                <a:cubicBezTo>
                  <a:pt x="22" y="20"/>
                  <a:pt x="15" y="17"/>
                  <a:pt x="11" y="10"/>
                </a:cubicBezTo>
                <a:cubicBezTo>
                  <a:pt x="8" y="9"/>
                  <a:pt x="1" y="13"/>
                  <a:pt x="2" y="9"/>
                </a:cubicBezTo>
                <a:cubicBezTo>
                  <a:pt x="0" y="0"/>
                  <a:pt x="16" y="9"/>
                  <a:pt x="17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69" name="ïşḷiḍe"/>
          <p:cNvSpPr/>
          <p:nvPr/>
        </p:nvSpPr>
        <p:spPr bwMode="auto">
          <a:xfrm>
            <a:off x="211372" y="2407602"/>
            <a:ext cx="64191" cy="19971"/>
          </a:xfrm>
          <a:custGeom>
            <a:avLst/>
            <a:gdLst>
              <a:gd name="T0" fmla="*/ 28 w 30"/>
              <a:gd name="T1" fmla="*/ 1 h 9"/>
              <a:gd name="T2" fmla="*/ 17 w 30"/>
              <a:gd name="T3" fmla="*/ 6 h 9"/>
              <a:gd name="T4" fmla="*/ 13 w 30"/>
              <a:gd name="T5" fmla="*/ 8 h 9"/>
              <a:gd name="T6" fmla="*/ 6 w 30"/>
              <a:gd name="T7" fmla="*/ 8 h 9"/>
              <a:gd name="T8" fmla="*/ 10 w 30"/>
              <a:gd name="T9" fmla="*/ 3 h 9"/>
              <a:gd name="T10" fmla="*/ 28 w 30"/>
              <a:gd name="T11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9">
                <a:moveTo>
                  <a:pt x="28" y="1"/>
                </a:moveTo>
                <a:cubicBezTo>
                  <a:pt x="30" y="7"/>
                  <a:pt x="22" y="6"/>
                  <a:pt x="17" y="6"/>
                </a:cubicBezTo>
                <a:cubicBezTo>
                  <a:pt x="15" y="7"/>
                  <a:pt x="15" y="8"/>
                  <a:pt x="13" y="8"/>
                </a:cubicBezTo>
                <a:cubicBezTo>
                  <a:pt x="10" y="8"/>
                  <a:pt x="6" y="6"/>
                  <a:pt x="6" y="8"/>
                </a:cubicBezTo>
                <a:cubicBezTo>
                  <a:pt x="0" y="9"/>
                  <a:pt x="9" y="2"/>
                  <a:pt x="10" y="3"/>
                </a:cubicBezTo>
                <a:cubicBezTo>
                  <a:pt x="13" y="7"/>
                  <a:pt x="22" y="0"/>
                  <a:pt x="28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70" name="íšliḓè"/>
          <p:cNvSpPr/>
          <p:nvPr/>
        </p:nvSpPr>
        <p:spPr bwMode="auto">
          <a:xfrm>
            <a:off x="461002" y="2407602"/>
            <a:ext cx="57058" cy="38516"/>
          </a:xfrm>
          <a:custGeom>
            <a:avLst/>
            <a:gdLst>
              <a:gd name="T0" fmla="*/ 13 w 27"/>
              <a:gd name="T1" fmla="*/ 1 h 18"/>
              <a:gd name="T2" fmla="*/ 9 w 27"/>
              <a:gd name="T3" fmla="*/ 3 h 18"/>
              <a:gd name="T4" fmla="*/ 18 w 27"/>
              <a:gd name="T5" fmla="*/ 8 h 18"/>
              <a:gd name="T6" fmla="*/ 22 w 27"/>
              <a:gd name="T7" fmla="*/ 6 h 18"/>
              <a:gd name="T8" fmla="*/ 11 w 27"/>
              <a:gd name="T9" fmla="*/ 18 h 18"/>
              <a:gd name="T10" fmla="*/ 0 w 27"/>
              <a:gd name="T11" fmla="*/ 5 h 18"/>
              <a:gd name="T12" fmla="*/ 13 w 27"/>
              <a:gd name="T13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8">
                <a:moveTo>
                  <a:pt x="13" y="1"/>
                </a:moveTo>
                <a:cubicBezTo>
                  <a:pt x="13" y="3"/>
                  <a:pt x="10" y="2"/>
                  <a:pt x="9" y="3"/>
                </a:cubicBezTo>
                <a:cubicBezTo>
                  <a:pt x="9" y="8"/>
                  <a:pt x="21" y="0"/>
                  <a:pt x="18" y="8"/>
                </a:cubicBezTo>
                <a:cubicBezTo>
                  <a:pt x="20" y="9"/>
                  <a:pt x="22" y="8"/>
                  <a:pt x="22" y="6"/>
                </a:cubicBezTo>
                <a:cubicBezTo>
                  <a:pt x="27" y="12"/>
                  <a:pt x="12" y="13"/>
                  <a:pt x="11" y="18"/>
                </a:cubicBezTo>
                <a:cubicBezTo>
                  <a:pt x="6" y="14"/>
                  <a:pt x="7" y="5"/>
                  <a:pt x="0" y="5"/>
                </a:cubicBezTo>
                <a:cubicBezTo>
                  <a:pt x="2" y="1"/>
                  <a:pt x="9" y="3"/>
                  <a:pt x="13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71" name="iṣľíḑé"/>
          <p:cNvSpPr/>
          <p:nvPr/>
        </p:nvSpPr>
        <p:spPr bwMode="auto">
          <a:xfrm>
            <a:off x="489531" y="2520294"/>
            <a:ext cx="48500" cy="25677"/>
          </a:xfrm>
          <a:custGeom>
            <a:avLst/>
            <a:gdLst>
              <a:gd name="T0" fmla="*/ 16 w 23"/>
              <a:gd name="T1" fmla="*/ 0 h 12"/>
              <a:gd name="T2" fmla="*/ 20 w 23"/>
              <a:gd name="T3" fmla="*/ 11 h 12"/>
              <a:gd name="T4" fmla="*/ 0 w 23"/>
              <a:gd name="T5" fmla="*/ 6 h 12"/>
              <a:gd name="T6" fmla="*/ 16 w 23"/>
              <a:gd name="T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12">
                <a:moveTo>
                  <a:pt x="16" y="0"/>
                </a:moveTo>
                <a:cubicBezTo>
                  <a:pt x="16" y="5"/>
                  <a:pt x="23" y="4"/>
                  <a:pt x="20" y="11"/>
                </a:cubicBezTo>
                <a:cubicBezTo>
                  <a:pt x="10" y="12"/>
                  <a:pt x="4" y="10"/>
                  <a:pt x="0" y="6"/>
                </a:cubicBezTo>
                <a:cubicBezTo>
                  <a:pt x="3" y="1"/>
                  <a:pt x="10" y="1"/>
                  <a:pt x="16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72" name="ïśḻîdè"/>
          <p:cNvSpPr/>
          <p:nvPr/>
        </p:nvSpPr>
        <p:spPr bwMode="auto">
          <a:xfrm>
            <a:off x="587954" y="2568795"/>
            <a:ext cx="475008" cy="332373"/>
          </a:xfrm>
          <a:custGeom>
            <a:avLst/>
            <a:gdLst>
              <a:gd name="T0" fmla="*/ 22 w 224"/>
              <a:gd name="T1" fmla="*/ 9 h 157"/>
              <a:gd name="T2" fmla="*/ 29 w 224"/>
              <a:gd name="T3" fmla="*/ 7 h 157"/>
              <a:gd name="T4" fmla="*/ 29 w 224"/>
              <a:gd name="T5" fmla="*/ 11 h 157"/>
              <a:gd name="T6" fmla="*/ 29 w 224"/>
              <a:gd name="T7" fmla="*/ 18 h 157"/>
              <a:gd name="T8" fmla="*/ 35 w 224"/>
              <a:gd name="T9" fmla="*/ 33 h 157"/>
              <a:gd name="T10" fmla="*/ 48 w 224"/>
              <a:gd name="T11" fmla="*/ 9 h 157"/>
              <a:gd name="T12" fmla="*/ 65 w 224"/>
              <a:gd name="T13" fmla="*/ 7 h 157"/>
              <a:gd name="T14" fmla="*/ 76 w 224"/>
              <a:gd name="T15" fmla="*/ 25 h 157"/>
              <a:gd name="T16" fmla="*/ 89 w 224"/>
              <a:gd name="T17" fmla="*/ 22 h 157"/>
              <a:gd name="T18" fmla="*/ 107 w 224"/>
              <a:gd name="T19" fmla="*/ 20 h 157"/>
              <a:gd name="T20" fmla="*/ 115 w 224"/>
              <a:gd name="T21" fmla="*/ 27 h 157"/>
              <a:gd name="T22" fmla="*/ 122 w 224"/>
              <a:gd name="T23" fmla="*/ 31 h 157"/>
              <a:gd name="T24" fmla="*/ 126 w 224"/>
              <a:gd name="T25" fmla="*/ 33 h 157"/>
              <a:gd name="T26" fmla="*/ 143 w 224"/>
              <a:gd name="T27" fmla="*/ 37 h 157"/>
              <a:gd name="T28" fmla="*/ 158 w 224"/>
              <a:gd name="T29" fmla="*/ 44 h 157"/>
              <a:gd name="T30" fmla="*/ 163 w 224"/>
              <a:gd name="T31" fmla="*/ 50 h 157"/>
              <a:gd name="T32" fmla="*/ 174 w 224"/>
              <a:gd name="T33" fmla="*/ 59 h 157"/>
              <a:gd name="T34" fmla="*/ 167 w 224"/>
              <a:gd name="T35" fmla="*/ 74 h 157"/>
              <a:gd name="T36" fmla="*/ 184 w 224"/>
              <a:gd name="T37" fmla="*/ 76 h 157"/>
              <a:gd name="T38" fmla="*/ 188 w 224"/>
              <a:gd name="T39" fmla="*/ 85 h 157"/>
              <a:gd name="T40" fmla="*/ 202 w 224"/>
              <a:gd name="T41" fmla="*/ 87 h 157"/>
              <a:gd name="T42" fmla="*/ 212 w 224"/>
              <a:gd name="T43" fmla="*/ 96 h 157"/>
              <a:gd name="T44" fmla="*/ 216 w 224"/>
              <a:gd name="T45" fmla="*/ 104 h 157"/>
              <a:gd name="T46" fmla="*/ 206 w 224"/>
              <a:gd name="T47" fmla="*/ 117 h 157"/>
              <a:gd name="T48" fmla="*/ 193 w 224"/>
              <a:gd name="T49" fmla="*/ 115 h 157"/>
              <a:gd name="T50" fmla="*/ 182 w 224"/>
              <a:gd name="T51" fmla="*/ 104 h 157"/>
              <a:gd name="T52" fmla="*/ 173 w 224"/>
              <a:gd name="T53" fmla="*/ 113 h 157"/>
              <a:gd name="T54" fmla="*/ 186 w 224"/>
              <a:gd name="T55" fmla="*/ 121 h 157"/>
              <a:gd name="T56" fmla="*/ 193 w 224"/>
              <a:gd name="T57" fmla="*/ 134 h 157"/>
              <a:gd name="T58" fmla="*/ 188 w 224"/>
              <a:gd name="T59" fmla="*/ 147 h 157"/>
              <a:gd name="T60" fmla="*/ 163 w 224"/>
              <a:gd name="T61" fmla="*/ 137 h 157"/>
              <a:gd name="T62" fmla="*/ 171 w 224"/>
              <a:gd name="T63" fmla="*/ 147 h 157"/>
              <a:gd name="T64" fmla="*/ 180 w 224"/>
              <a:gd name="T65" fmla="*/ 152 h 157"/>
              <a:gd name="T66" fmla="*/ 171 w 224"/>
              <a:gd name="T67" fmla="*/ 152 h 157"/>
              <a:gd name="T68" fmla="*/ 150 w 224"/>
              <a:gd name="T69" fmla="*/ 145 h 157"/>
              <a:gd name="T70" fmla="*/ 139 w 224"/>
              <a:gd name="T71" fmla="*/ 139 h 157"/>
              <a:gd name="T72" fmla="*/ 133 w 224"/>
              <a:gd name="T73" fmla="*/ 130 h 157"/>
              <a:gd name="T74" fmla="*/ 122 w 224"/>
              <a:gd name="T75" fmla="*/ 109 h 157"/>
              <a:gd name="T76" fmla="*/ 124 w 224"/>
              <a:gd name="T77" fmla="*/ 104 h 157"/>
              <a:gd name="T78" fmla="*/ 128 w 224"/>
              <a:gd name="T79" fmla="*/ 96 h 157"/>
              <a:gd name="T80" fmla="*/ 133 w 224"/>
              <a:gd name="T81" fmla="*/ 87 h 157"/>
              <a:gd name="T82" fmla="*/ 128 w 224"/>
              <a:gd name="T83" fmla="*/ 76 h 157"/>
              <a:gd name="T84" fmla="*/ 120 w 224"/>
              <a:gd name="T85" fmla="*/ 70 h 157"/>
              <a:gd name="T86" fmla="*/ 115 w 224"/>
              <a:gd name="T87" fmla="*/ 70 h 157"/>
              <a:gd name="T88" fmla="*/ 107 w 224"/>
              <a:gd name="T89" fmla="*/ 68 h 157"/>
              <a:gd name="T90" fmla="*/ 92 w 224"/>
              <a:gd name="T91" fmla="*/ 52 h 157"/>
              <a:gd name="T92" fmla="*/ 78 w 224"/>
              <a:gd name="T93" fmla="*/ 55 h 157"/>
              <a:gd name="T94" fmla="*/ 65 w 224"/>
              <a:gd name="T95" fmla="*/ 55 h 157"/>
              <a:gd name="T96" fmla="*/ 50 w 224"/>
              <a:gd name="T97" fmla="*/ 55 h 157"/>
              <a:gd name="T98" fmla="*/ 22 w 224"/>
              <a:gd name="T99" fmla="*/ 50 h 157"/>
              <a:gd name="T100" fmla="*/ 9 w 224"/>
              <a:gd name="T101" fmla="*/ 42 h 157"/>
              <a:gd name="T102" fmla="*/ 5 w 224"/>
              <a:gd name="T103" fmla="*/ 33 h 157"/>
              <a:gd name="T104" fmla="*/ 7 w 224"/>
              <a:gd name="T105" fmla="*/ 25 h 157"/>
              <a:gd name="T106" fmla="*/ 145 w 224"/>
              <a:gd name="T107" fmla="*/ 107 h 157"/>
              <a:gd name="T108" fmla="*/ 154 w 224"/>
              <a:gd name="T109" fmla="*/ 100 h 157"/>
              <a:gd name="T110" fmla="*/ 145 w 224"/>
              <a:gd name="T111" fmla="*/ 10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4" h="157">
                <a:moveTo>
                  <a:pt x="9" y="11"/>
                </a:moveTo>
                <a:cubicBezTo>
                  <a:pt x="12" y="16"/>
                  <a:pt x="19" y="4"/>
                  <a:pt x="22" y="9"/>
                </a:cubicBezTo>
                <a:cubicBezTo>
                  <a:pt x="24" y="9"/>
                  <a:pt x="23" y="5"/>
                  <a:pt x="24" y="5"/>
                </a:cubicBezTo>
                <a:cubicBezTo>
                  <a:pt x="26" y="4"/>
                  <a:pt x="27" y="7"/>
                  <a:pt x="29" y="7"/>
                </a:cubicBezTo>
                <a:cubicBezTo>
                  <a:pt x="32" y="7"/>
                  <a:pt x="32" y="0"/>
                  <a:pt x="37" y="5"/>
                </a:cubicBezTo>
                <a:cubicBezTo>
                  <a:pt x="36" y="13"/>
                  <a:pt x="32" y="7"/>
                  <a:pt x="29" y="11"/>
                </a:cubicBezTo>
                <a:cubicBezTo>
                  <a:pt x="28" y="12"/>
                  <a:pt x="33" y="12"/>
                  <a:pt x="33" y="12"/>
                </a:cubicBezTo>
                <a:cubicBezTo>
                  <a:pt x="32" y="15"/>
                  <a:pt x="30" y="15"/>
                  <a:pt x="29" y="18"/>
                </a:cubicBezTo>
                <a:cubicBezTo>
                  <a:pt x="29" y="21"/>
                  <a:pt x="31" y="22"/>
                  <a:pt x="31" y="24"/>
                </a:cubicBezTo>
                <a:cubicBezTo>
                  <a:pt x="32" y="27"/>
                  <a:pt x="30" y="33"/>
                  <a:pt x="35" y="33"/>
                </a:cubicBezTo>
                <a:cubicBezTo>
                  <a:pt x="39" y="32"/>
                  <a:pt x="35" y="22"/>
                  <a:pt x="37" y="18"/>
                </a:cubicBezTo>
                <a:cubicBezTo>
                  <a:pt x="46" y="20"/>
                  <a:pt x="45" y="13"/>
                  <a:pt x="48" y="9"/>
                </a:cubicBezTo>
                <a:cubicBezTo>
                  <a:pt x="50" y="13"/>
                  <a:pt x="55" y="5"/>
                  <a:pt x="57" y="11"/>
                </a:cubicBezTo>
                <a:cubicBezTo>
                  <a:pt x="61" y="11"/>
                  <a:pt x="59" y="5"/>
                  <a:pt x="65" y="7"/>
                </a:cubicBezTo>
                <a:cubicBezTo>
                  <a:pt x="64" y="14"/>
                  <a:pt x="69" y="15"/>
                  <a:pt x="74" y="16"/>
                </a:cubicBezTo>
                <a:cubicBezTo>
                  <a:pt x="72" y="22"/>
                  <a:pt x="73" y="21"/>
                  <a:pt x="76" y="25"/>
                </a:cubicBezTo>
                <a:cubicBezTo>
                  <a:pt x="78" y="23"/>
                  <a:pt x="80" y="23"/>
                  <a:pt x="83" y="25"/>
                </a:cubicBezTo>
                <a:cubicBezTo>
                  <a:pt x="87" y="27"/>
                  <a:pt x="87" y="23"/>
                  <a:pt x="89" y="22"/>
                </a:cubicBezTo>
                <a:cubicBezTo>
                  <a:pt x="91" y="21"/>
                  <a:pt x="94" y="23"/>
                  <a:pt x="94" y="20"/>
                </a:cubicBezTo>
                <a:cubicBezTo>
                  <a:pt x="100" y="22"/>
                  <a:pt x="102" y="22"/>
                  <a:pt x="107" y="20"/>
                </a:cubicBezTo>
                <a:cubicBezTo>
                  <a:pt x="107" y="24"/>
                  <a:pt x="112" y="22"/>
                  <a:pt x="111" y="22"/>
                </a:cubicBezTo>
                <a:cubicBezTo>
                  <a:pt x="113" y="23"/>
                  <a:pt x="113" y="26"/>
                  <a:pt x="115" y="27"/>
                </a:cubicBezTo>
                <a:cubicBezTo>
                  <a:pt x="116" y="28"/>
                  <a:pt x="119" y="29"/>
                  <a:pt x="120" y="29"/>
                </a:cubicBezTo>
                <a:cubicBezTo>
                  <a:pt x="121" y="30"/>
                  <a:pt x="120" y="31"/>
                  <a:pt x="122" y="31"/>
                </a:cubicBezTo>
                <a:cubicBezTo>
                  <a:pt x="126" y="31"/>
                  <a:pt x="121" y="34"/>
                  <a:pt x="124" y="37"/>
                </a:cubicBezTo>
                <a:cubicBezTo>
                  <a:pt x="125" y="38"/>
                  <a:pt x="126" y="34"/>
                  <a:pt x="126" y="33"/>
                </a:cubicBezTo>
                <a:cubicBezTo>
                  <a:pt x="129" y="35"/>
                  <a:pt x="129" y="38"/>
                  <a:pt x="133" y="39"/>
                </a:cubicBezTo>
                <a:cubicBezTo>
                  <a:pt x="137" y="39"/>
                  <a:pt x="139" y="37"/>
                  <a:pt x="143" y="37"/>
                </a:cubicBezTo>
                <a:cubicBezTo>
                  <a:pt x="142" y="44"/>
                  <a:pt x="154" y="40"/>
                  <a:pt x="154" y="46"/>
                </a:cubicBezTo>
                <a:cubicBezTo>
                  <a:pt x="156" y="46"/>
                  <a:pt x="157" y="46"/>
                  <a:pt x="158" y="44"/>
                </a:cubicBezTo>
                <a:cubicBezTo>
                  <a:pt x="160" y="45"/>
                  <a:pt x="161" y="48"/>
                  <a:pt x="161" y="52"/>
                </a:cubicBezTo>
                <a:cubicBezTo>
                  <a:pt x="163" y="52"/>
                  <a:pt x="163" y="51"/>
                  <a:pt x="163" y="50"/>
                </a:cubicBezTo>
                <a:cubicBezTo>
                  <a:pt x="166" y="52"/>
                  <a:pt x="168" y="56"/>
                  <a:pt x="174" y="55"/>
                </a:cubicBezTo>
                <a:cubicBezTo>
                  <a:pt x="173" y="57"/>
                  <a:pt x="172" y="59"/>
                  <a:pt x="174" y="59"/>
                </a:cubicBezTo>
                <a:cubicBezTo>
                  <a:pt x="176" y="62"/>
                  <a:pt x="169" y="65"/>
                  <a:pt x="174" y="66"/>
                </a:cubicBezTo>
                <a:cubicBezTo>
                  <a:pt x="172" y="69"/>
                  <a:pt x="167" y="69"/>
                  <a:pt x="167" y="74"/>
                </a:cubicBezTo>
                <a:cubicBezTo>
                  <a:pt x="171" y="81"/>
                  <a:pt x="180" y="72"/>
                  <a:pt x="182" y="80"/>
                </a:cubicBezTo>
                <a:cubicBezTo>
                  <a:pt x="184" y="79"/>
                  <a:pt x="183" y="77"/>
                  <a:pt x="184" y="76"/>
                </a:cubicBezTo>
                <a:cubicBezTo>
                  <a:pt x="186" y="76"/>
                  <a:pt x="185" y="80"/>
                  <a:pt x="186" y="81"/>
                </a:cubicBezTo>
                <a:cubicBezTo>
                  <a:pt x="186" y="81"/>
                  <a:pt x="188" y="85"/>
                  <a:pt x="188" y="85"/>
                </a:cubicBezTo>
                <a:cubicBezTo>
                  <a:pt x="190" y="85"/>
                  <a:pt x="192" y="81"/>
                  <a:pt x="191" y="89"/>
                </a:cubicBezTo>
                <a:cubicBezTo>
                  <a:pt x="196" y="89"/>
                  <a:pt x="197" y="86"/>
                  <a:pt x="202" y="87"/>
                </a:cubicBezTo>
                <a:cubicBezTo>
                  <a:pt x="203" y="88"/>
                  <a:pt x="204" y="90"/>
                  <a:pt x="204" y="93"/>
                </a:cubicBezTo>
                <a:cubicBezTo>
                  <a:pt x="208" y="93"/>
                  <a:pt x="214" y="91"/>
                  <a:pt x="212" y="96"/>
                </a:cubicBezTo>
                <a:cubicBezTo>
                  <a:pt x="219" y="93"/>
                  <a:pt x="215" y="97"/>
                  <a:pt x="221" y="98"/>
                </a:cubicBezTo>
                <a:cubicBezTo>
                  <a:pt x="224" y="102"/>
                  <a:pt x="215" y="104"/>
                  <a:pt x="216" y="104"/>
                </a:cubicBezTo>
                <a:cubicBezTo>
                  <a:pt x="214" y="105"/>
                  <a:pt x="217" y="106"/>
                  <a:pt x="217" y="106"/>
                </a:cubicBezTo>
                <a:cubicBezTo>
                  <a:pt x="213" y="111"/>
                  <a:pt x="209" y="110"/>
                  <a:pt x="206" y="117"/>
                </a:cubicBezTo>
                <a:cubicBezTo>
                  <a:pt x="204" y="117"/>
                  <a:pt x="203" y="117"/>
                  <a:pt x="202" y="119"/>
                </a:cubicBezTo>
                <a:cubicBezTo>
                  <a:pt x="201" y="118"/>
                  <a:pt x="193" y="118"/>
                  <a:pt x="193" y="115"/>
                </a:cubicBezTo>
                <a:cubicBezTo>
                  <a:pt x="193" y="111"/>
                  <a:pt x="184" y="115"/>
                  <a:pt x="186" y="107"/>
                </a:cubicBezTo>
                <a:cubicBezTo>
                  <a:pt x="182" y="108"/>
                  <a:pt x="182" y="106"/>
                  <a:pt x="182" y="104"/>
                </a:cubicBezTo>
                <a:cubicBezTo>
                  <a:pt x="179" y="104"/>
                  <a:pt x="177" y="104"/>
                  <a:pt x="174" y="104"/>
                </a:cubicBezTo>
                <a:cubicBezTo>
                  <a:pt x="170" y="103"/>
                  <a:pt x="174" y="110"/>
                  <a:pt x="173" y="113"/>
                </a:cubicBezTo>
                <a:cubicBezTo>
                  <a:pt x="173" y="117"/>
                  <a:pt x="178" y="117"/>
                  <a:pt x="178" y="121"/>
                </a:cubicBezTo>
                <a:cubicBezTo>
                  <a:pt x="182" y="118"/>
                  <a:pt x="185" y="125"/>
                  <a:pt x="186" y="121"/>
                </a:cubicBezTo>
                <a:cubicBezTo>
                  <a:pt x="188" y="123"/>
                  <a:pt x="189" y="127"/>
                  <a:pt x="189" y="132"/>
                </a:cubicBezTo>
                <a:cubicBezTo>
                  <a:pt x="189" y="134"/>
                  <a:pt x="193" y="133"/>
                  <a:pt x="193" y="134"/>
                </a:cubicBezTo>
                <a:cubicBezTo>
                  <a:pt x="196" y="138"/>
                  <a:pt x="191" y="147"/>
                  <a:pt x="191" y="150"/>
                </a:cubicBezTo>
                <a:cubicBezTo>
                  <a:pt x="187" y="152"/>
                  <a:pt x="189" y="148"/>
                  <a:pt x="188" y="147"/>
                </a:cubicBezTo>
                <a:cubicBezTo>
                  <a:pt x="185" y="145"/>
                  <a:pt x="179" y="146"/>
                  <a:pt x="178" y="141"/>
                </a:cubicBezTo>
                <a:cubicBezTo>
                  <a:pt x="171" y="142"/>
                  <a:pt x="172" y="135"/>
                  <a:pt x="163" y="137"/>
                </a:cubicBezTo>
                <a:cubicBezTo>
                  <a:pt x="164" y="141"/>
                  <a:pt x="170" y="138"/>
                  <a:pt x="171" y="141"/>
                </a:cubicBezTo>
                <a:cubicBezTo>
                  <a:pt x="164" y="147"/>
                  <a:pt x="177" y="144"/>
                  <a:pt x="171" y="147"/>
                </a:cubicBezTo>
                <a:cubicBezTo>
                  <a:pt x="171" y="149"/>
                  <a:pt x="176" y="149"/>
                  <a:pt x="178" y="150"/>
                </a:cubicBezTo>
                <a:cubicBezTo>
                  <a:pt x="179" y="151"/>
                  <a:pt x="178" y="152"/>
                  <a:pt x="180" y="152"/>
                </a:cubicBezTo>
                <a:cubicBezTo>
                  <a:pt x="183" y="152"/>
                  <a:pt x="184" y="153"/>
                  <a:pt x="184" y="156"/>
                </a:cubicBezTo>
                <a:cubicBezTo>
                  <a:pt x="178" y="157"/>
                  <a:pt x="175" y="155"/>
                  <a:pt x="171" y="152"/>
                </a:cubicBezTo>
                <a:cubicBezTo>
                  <a:pt x="168" y="151"/>
                  <a:pt x="163" y="151"/>
                  <a:pt x="160" y="148"/>
                </a:cubicBezTo>
                <a:cubicBezTo>
                  <a:pt x="157" y="147"/>
                  <a:pt x="153" y="145"/>
                  <a:pt x="150" y="145"/>
                </a:cubicBezTo>
                <a:cubicBezTo>
                  <a:pt x="148" y="145"/>
                  <a:pt x="148" y="142"/>
                  <a:pt x="147" y="141"/>
                </a:cubicBezTo>
                <a:cubicBezTo>
                  <a:pt x="144" y="140"/>
                  <a:pt x="141" y="141"/>
                  <a:pt x="139" y="139"/>
                </a:cubicBezTo>
                <a:cubicBezTo>
                  <a:pt x="137" y="138"/>
                  <a:pt x="139" y="135"/>
                  <a:pt x="137" y="134"/>
                </a:cubicBezTo>
                <a:cubicBezTo>
                  <a:pt x="136" y="132"/>
                  <a:pt x="132" y="134"/>
                  <a:pt x="133" y="130"/>
                </a:cubicBezTo>
                <a:cubicBezTo>
                  <a:pt x="125" y="130"/>
                  <a:pt x="125" y="122"/>
                  <a:pt x="120" y="119"/>
                </a:cubicBezTo>
                <a:cubicBezTo>
                  <a:pt x="122" y="118"/>
                  <a:pt x="120" y="112"/>
                  <a:pt x="122" y="109"/>
                </a:cubicBezTo>
                <a:cubicBezTo>
                  <a:pt x="123" y="109"/>
                  <a:pt x="126" y="110"/>
                  <a:pt x="126" y="109"/>
                </a:cubicBezTo>
                <a:cubicBezTo>
                  <a:pt x="126" y="108"/>
                  <a:pt x="123" y="106"/>
                  <a:pt x="124" y="104"/>
                </a:cubicBezTo>
                <a:cubicBezTo>
                  <a:pt x="124" y="103"/>
                  <a:pt x="128" y="104"/>
                  <a:pt x="128" y="104"/>
                </a:cubicBezTo>
                <a:cubicBezTo>
                  <a:pt x="129" y="103"/>
                  <a:pt x="127" y="98"/>
                  <a:pt x="128" y="96"/>
                </a:cubicBezTo>
                <a:cubicBezTo>
                  <a:pt x="128" y="96"/>
                  <a:pt x="131" y="97"/>
                  <a:pt x="132" y="96"/>
                </a:cubicBezTo>
                <a:cubicBezTo>
                  <a:pt x="134" y="94"/>
                  <a:pt x="131" y="89"/>
                  <a:pt x="133" y="87"/>
                </a:cubicBezTo>
                <a:cubicBezTo>
                  <a:pt x="133" y="85"/>
                  <a:pt x="130" y="85"/>
                  <a:pt x="128" y="85"/>
                </a:cubicBezTo>
                <a:cubicBezTo>
                  <a:pt x="128" y="82"/>
                  <a:pt x="128" y="79"/>
                  <a:pt x="128" y="76"/>
                </a:cubicBezTo>
                <a:cubicBezTo>
                  <a:pt x="126" y="76"/>
                  <a:pt x="125" y="76"/>
                  <a:pt x="124" y="78"/>
                </a:cubicBezTo>
                <a:cubicBezTo>
                  <a:pt x="121" y="76"/>
                  <a:pt x="123" y="72"/>
                  <a:pt x="120" y="70"/>
                </a:cubicBezTo>
                <a:cubicBezTo>
                  <a:pt x="120" y="70"/>
                  <a:pt x="118" y="72"/>
                  <a:pt x="117" y="72"/>
                </a:cubicBezTo>
                <a:cubicBezTo>
                  <a:pt x="117" y="72"/>
                  <a:pt x="115" y="70"/>
                  <a:pt x="115" y="70"/>
                </a:cubicBezTo>
                <a:cubicBezTo>
                  <a:pt x="114" y="70"/>
                  <a:pt x="112" y="67"/>
                  <a:pt x="111" y="66"/>
                </a:cubicBezTo>
                <a:cubicBezTo>
                  <a:pt x="110" y="66"/>
                  <a:pt x="109" y="69"/>
                  <a:pt x="107" y="68"/>
                </a:cubicBezTo>
                <a:cubicBezTo>
                  <a:pt x="107" y="68"/>
                  <a:pt x="104" y="64"/>
                  <a:pt x="100" y="65"/>
                </a:cubicBezTo>
                <a:cubicBezTo>
                  <a:pt x="108" y="56"/>
                  <a:pt x="90" y="61"/>
                  <a:pt x="92" y="52"/>
                </a:cubicBezTo>
                <a:cubicBezTo>
                  <a:pt x="88" y="52"/>
                  <a:pt x="83" y="52"/>
                  <a:pt x="83" y="57"/>
                </a:cubicBezTo>
                <a:cubicBezTo>
                  <a:pt x="80" y="59"/>
                  <a:pt x="78" y="55"/>
                  <a:pt x="78" y="55"/>
                </a:cubicBezTo>
                <a:cubicBezTo>
                  <a:pt x="76" y="55"/>
                  <a:pt x="75" y="57"/>
                  <a:pt x="72" y="57"/>
                </a:cubicBezTo>
                <a:cubicBezTo>
                  <a:pt x="69" y="57"/>
                  <a:pt x="68" y="55"/>
                  <a:pt x="65" y="55"/>
                </a:cubicBezTo>
                <a:cubicBezTo>
                  <a:pt x="61" y="55"/>
                  <a:pt x="61" y="57"/>
                  <a:pt x="57" y="57"/>
                </a:cubicBezTo>
                <a:cubicBezTo>
                  <a:pt x="53" y="57"/>
                  <a:pt x="52" y="56"/>
                  <a:pt x="50" y="55"/>
                </a:cubicBezTo>
                <a:cubicBezTo>
                  <a:pt x="41" y="55"/>
                  <a:pt x="34" y="56"/>
                  <a:pt x="25" y="53"/>
                </a:cubicBezTo>
                <a:cubicBezTo>
                  <a:pt x="24" y="53"/>
                  <a:pt x="22" y="50"/>
                  <a:pt x="22" y="50"/>
                </a:cubicBezTo>
                <a:cubicBezTo>
                  <a:pt x="18" y="49"/>
                  <a:pt x="15" y="51"/>
                  <a:pt x="16" y="46"/>
                </a:cubicBezTo>
                <a:cubicBezTo>
                  <a:pt x="13" y="46"/>
                  <a:pt x="7" y="48"/>
                  <a:pt x="9" y="42"/>
                </a:cubicBezTo>
                <a:cubicBezTo>
                  <a:pt x="15" y="44"/>
                  <a:pt x="16" y="40"/>
                  <a:pt x="20" y="39"/>
                </a:cubicBezTo>
                <a:cubicBezTo>
                  <a:pt x="17" y="35"/>
                  <a:pt x="7" y="38"/>
                  <a:pt x="5" y="33"/>
                </a:cubicBezTo>
                <a:cubicBezTo>
                  <a:pt x="3" y="33"/>
                  <a:pt x="3" y="34"/>
                  <a:pt x="3" y="35"/>
                </a:cubicBezTo>
                <a:cubicBezTo>
                  <a:pt x="0" y="34"/>
                  <a:pt x="5" y="27"/>
                  <a:pt x="7" y="25"/>
                </a:cubicBezTo>
                <a:cubicBezTo>
                  <a:pt x="5" y="19"/>
                  <a:pt x="10" y="17"/>
                  <a:pt x="9" y="11"/>
                </a:cubicBezTo>
                <a:close/>
                <a:moveTo>
                  <a:pt x="145" y="107"/>
                </a:moveTo>
                <a:cubicBezTo>
                  <a:pt x="145" y="103"/>
                  <a:pt x="154" y="107"/>
                  <a:pt x="158" y="106"/>
                </a:cubicBezTo>
                <a:cubicBezTo>
                  <a:pt x="158" y="102"/>
                  <a:pt x="155" y="102"/>
                  <a:pt x="154" y="100"/>
                </a:cubicBezTo>
                <a:cubicBezTo>
                  <a:pt x="152" y="97"/>
                  <a:pt x="147" y="99"/>
                  <a:pt x="143" y="96"/>
                </a:cubicBezTo>
                <a:cubicBezTo>
                  <a:pt x="144" y="100"/>
                  <a:pt x="141" y="107"/>
                  <a:pt x="145" y="10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73" name="iSḷîḍè"/>
          <p:cNvSpPr/>
          <p:nvPr/>
        </p:nvSpPr>
        <p:spPr bwMode="auto">
          <a:xfrm>
            <a:off x="124359" y="2585912"/>
            <a:ext cx="292423" cy="148355"/>
          </a:xfrm>
          <a:custGeom>
            <a:avLst/>
            <a:gdLst>
              <a:gd name="T0" fmla="*/ 15 w 138"/>
              <a:gd name="T1" fmla="*/ 53 h 70"/>
              <a:gd name="T2" fmla="*/ 17 w 138"/>
              <a:gd name="T3" fmla="*/ 47 h 70"/>
              <a:gd name="T4" fmla="*/ 24 w 138"/>
              <a:gd name="T5" fmla="*/ 45 h 70"/>
              <a:gd name="T6" fmla="*/ 28 w 138"/>
              <a:gd name="T7" fmla="*/ 44 h 70"/>
              <a:gd name="T8" fmla="*/ 49 w 138"/>
              <a:gd name="T9" fmla="*/ 42 h 70"/>
              <a:gd name="T10" fmla="*/ 28 w 138"/>
              <a:gd name="T11" fmla="*/ 40 h 70"/>
              <a:gd name="T12" fmla="*/ 26 w 138"/>
              <a:gd name="T13" fmla="*/ 38 h 70"/>
              <a:gd name="T14" fmla="*/ 21 w 138"/>
              <a:gd name="T15" fmla="*/ 40 h 70"/>
              <a:gd name="T16" fmla="*/ 10 w 138"/>
              <a:gd name="T17" fmla="*/ 38 h 70"/>
              <a:gd name="T18" fmla="*/ 19 w 138"/>
              <a:gd name="T19" fmla="*/ 31 h 70"/>
              <a:gd name="T20" fmla="*/ 24 w 138"/>
              <a:gd name="T21" fmla="*/ 31 h 70"/>
              <a:gd name="T22" fmla="*/ 4 w 138"/>
              <a:gd name="T23" fmla="*/ 27 h 70"/>
              <a:gd name="T24" fmla="*/ 0 w 138"/>
              <a:gd name="T25" fmla="*/ 21 h 70"/>
              <a:gd name="T26" fmla="*/ 10 w 138"/>
              <a:gd name="T27" fmla="*/ 14 h 70"/>
              <a:gd name="T28" fmla="*/ 10 w 138"/>
              <a:gd name="T29" fmla="*/ 12 h 70"/>
              <a:gd name="T30" fmla="*/ 28 w 138"/>
              <a:gd name="T31" fmla="*/ 4 h 70"/>
              <a:gd name="T32" fmla="*/ 34 w 138"/>
              <a:gd name="T33" fmla="*/ 1 h 70"/>
              <a:gd name="T34" fmla="*/ 37 w 138"/>
              <a:gd name="T35" fmla="*/ 3 h 70"/>
              <a:gd name="T36" fmla="*/ 41 w 138"/>
              <a:gd name="T37" fmla="*/ 10 h 70"/>
              <a:gd name="T38" fmla="*/ 37 w 138"/>
              <a:gd name="T39" fmla="*/ 12 h 70"/>
              <a:gd name="T40" fmla="*/ 41 w 138"/>
              <a:gd name="T41" fmla="*/ 14 h 70"/>
              <a:gd name="T42" fmla="*/ 43 w 138"/>
              <a:gd name="T43" fmla="*/ 10 h 70"/>
              <a:gd name="T44" fmla="*/ 54 w 138"/>
              <a:gd name="T45" fmla="*/ 8 h 70"/>
              <a:gd name="T46" fmla="*/ 60 w 138"/>
              <a:gd name="T47" fmla="*/ 17 h 70"/>
              <a:gd name="T48" fmla="*/ 67 w 138"/>
              <a:gd name="T49" fmla="*/ 14 h 70"/>
              <a:gd name="T50" fmla="*/ 73 w 138"/>
              <a:gd name="T51" fmla="*/ 8 h 70"/>
              <a:gd name="T52" fmla="*/ 79 w 138"/>
              <a:gd name="T53" fmla="*/ 10 h 70"/>
              <a:gd name="T54" fmla="*/ 80 w 138"/>
              <a:gd name="T55" fmla="*/ 17 h 70"/>
              <a:gd name="T56" fmla="*/ 84 w 138"/>
              <a:gd name="T57" fmla="*/ 25 h 70"/>
              <a:gd name="T58" fmla="*/ 92 w 138"/>
              <a:gd name="T59" fmla="*/ 19 h 70"/>
              <a:gd name="T60" fmla="*/ 86 w 138"/>
              <a:gd name="T61" fmla="*/ 16 h 70"/>
              <a:gd name="T62" fmla="*/ 86 w 138"/>
              <a:gd name="T63" fmla="*/ 4 h 70"/>
              <a:gd name="T64" fmla="*/ 93 w 138"/>
              <a:gd name="T65" fmla="*/ 3 h 70"/>
              <a:gd name="T66" fmla="*/ 101 w 138"/>
              <a:gd name="T67" fmla="*/ 16 h 70"/>
              <a:gd name="T68" fmla="*/ 106 w 138"/>
              <a:gd name="T69" fmla="*/ 19 h 70"/>
              <a:gd name="T70" fmla="*/ 110 w 138"/>
              <a:gd name="T71" fmla="*/ 25 h 70"/>
              <a:gd name="T72" fmla="*/ 108 w 138"/>
              <a:gd name="T73" fmla="*/ 31 h 70"/>
              <a:gd name="T74" fmla="*/ 114 w 138"/>
              <a:gd name="T75" fmla="*/ 38 h 70"/>
              <a:gd name="T76" fmla="*/ 131 w 138"/>
              <a:gd name="T77" fmla="*/ 40 h 70"/>
              <a:gd name="T78" fmla="*/ 136 w 138"/>
              <a:gd name="T79" fmla="*/ 45 h 70"/>
              <a:gd name="T80" fmla="*/ 138 w 138"/>
              <a:gd name="T81" fmla="*/ 49 h 70"/>
              <a:gd name="T82" fmla="*/ 123 w 138"/>
              <a:gd name="T83" fmla="*/ 49 h 70"/>
              <a:gd name="T84" fmla="*/ 127 w 138"/>
              <a:gd name="T85" fmla="*/ 62 h 70"/>
              <a:gd name="T86" fmla="*/ 106 w 138"/>
              <a:gd name="T87" fmla="*/ 62 h 70"/>
              <a:gd name="T88" fmla="*/ 80 w 138"/>
              <a:gd name="T89" fmla="*/ 62 h 70"/>
              <a:gd name="T90" fmla="*/ 71 w 138"/>
              <a:gd name="T91" fmla="*/ 64 h 70"/>
              <a:gd name="T92" fmla="*/ 69 w 138"/>
              <a:gd name="T93" fmla="*/ 68 h 70"/>
              <a:gd name="T94" fmla="*/ 45 w 138"/>
              <a:gd name="T95" fmla="*/ 68 h 70"/>
              <a:gd name="T96" fmla="*/ 37 w 138"/>
              <a:gd name="T97" fmla="*/ 57 h 70"/>
              <a:gd name="T98" fmla="*/ 23 w 138"/>
              <a:gd name="T99" fmla="*/ 53 h 70"/>
              <a:gd name="T100" fmla="*/ 21 w 138"/>
              <a:gd name="T101" fmla="*/ 55 h 70"/>
              <a:gd name="T102" fmla="*/ 21 w 138"/>
              <a:gd name="T103" fmla="*/ 51 h 70"/>
              <a:gd name="T104" fmla="*/ 15 w 138"/>
              <a:gd name="T105" fmla="*/ 5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8" h="70">
                <a:moveTo>
                  <a:pt x="15" y="53"/>
                </a:moveTo>
                <a:cubicBezTo>
                  <a:pt x="11" y="53"/>
                  <a:pt x="16" y="48"/>
                  <a:pt x="17" y="47"/>
                </a:cubicBezTo>
                <a:cubicBezTo>
                  <a:pt x="17" y="45"/>
                  <a:pt x="22" y="46"/>
                  <a:pt x="24" y="45"/>
                </a:cubicBezTo>
                <a:cubicBezTo>
                  <a:pt x="26" y="45"/>
                  <a:pt x="26" y="44"/>
                  <a:pt x="28" y="44"/>
                </a:cubicBezTo>
                <a:cubicBezTo>
                  <a:pt x="35" y="43"/>
                  <a:pt x="44" y="46"/>
                  <a:pt x="49" y="42"/>
                </a:cubicBezTo>
                <a:cubicBezTo>
                  <a:pt x="47" y="37"/>
                  <a:pt x="35" y="42"/>
                  <a:pt x="28" y="40"/>
                </a:cubicBezTo>
                <a:cubicBezTo>
                  <a:pt x="27" y="40"/>
                  <a:pt x="26" y="38"/>
                  <a:pt x="26" y="38"/>
                </a:cubicBezTo>
                <a:cubicBezTo>
                  <a:pt x="25" y="38"/>
                  <a:pt x="23" y="40"/>
                  <a:pt x="21" y="40"/>
                </a:cubicBezTo>
                <a:cubicBezTo>
                  <a:pt x="17" y="40"/>
                  <a:pt x="13" y="37"/>
                  <a:pt x="10" y="38"/>
                </a:cubicBezTo>
                <a:cubicBezTo>
                  <a:pt x="5" y="32"/>
                  <a:pt x="19" y="34"/>
                  <a:pt x="19" y="31"/>
                </a:cubicBezTo>
                <a:cubicBezTo>
                  <a:pt x="19" y="27"/>
                  <a:pt x="23" y="30"/>
                  <a:pt x="24" y="31"/>
                </a:cubicBezTo>
                <a:cubicBezTo>
                  <a:pt x="24" y="20"/>
                  <a:pt x="13" y="30"/>
                  <a:pt x="4" y="27"/>
                </a:cubicBezTo>
                <a:cubicBezTo>
                  <a:pt x="0" y="24"/>
                  <a:pt x="8" y="21"/>
                  <a:pt x="0" y="21"/>
                </a:cubicBezTo>
                <a:cubicBezTo>
                  <a:pt x="2" y="18"/>
                  <a:pt x="2" y="12"/>
                  <a:pt x="10" y="14"/>
                </a:cubicBezTo>
                <a:cubicBezTo>
                  <a:pt x="12" y="14"/>
                  <a:pt x="10" y="11"/>
                  <a:pt x="10" y="12"/>
                </a:cubicBezTo>
                <a:cubicBezTo>
                  <a:pt x="13" y="7"/>
                  <a:pt x="21" y="6"/>
                  <a:pt x="28" y="4"/>
                </a:cubicBezTo>
                <a:cubicBezTo>
                  <a:pt x="30" y="3"/>
                  <a:pt x="30" y="0"/>
                  <a:pt x="34" y="1"/>
                </a:cubicBezTo>
                <a:cubicBezTo>
                  <a:pt x="34" y="3"/>
                  <a:pt x="36" y="2"/>
                  <a:pt x="37" y="3"/>
                </a:cubicBezTo>
                <a:cubicBezTo>
                  <a:pt x="37" y="7"/>
                  <a:pt x="34" y="10"/>
                  <a:pt x="41" y="10"/>
                </a:cubicBezTo>
                <a:cubicBezTo>
                  <a:pt x="41" y="12"/>
                  <a:pt x="39" y="11"/>
                  <a:pt x="37" y="12"/>
                </a:cubicBezTo>
                <a:cubicBezTo>
                  <a:pt x="37" y="13"/>
                  <a:pt x="40" y="14"/>
                  <a:pt x="41" y="14"/>
                </a:cubicBezTo>
                <a:cubicBezTo>
                  <a:pt x="43" y="13"/>
                  <a:pt x="42" y="10"/>
                  <a:pt x="43" y="10"/>
                </a:cubicBezTo>
                <a:cubicBezTo>
                  <a:pt x="47" y="8"/>
                  <a:pt x="50" y="9"/>
                  <a:pt x="54" y="8"/>
                </a:cubicBezTo>
                <a:cubicBezTo>
                  <a:pt x="56" y="11"/>
                  <a:pt x="60" y="12"/>
                  <a:pt x="60" y="17"/>
                </a:cubicBezTo>
                <a:cubicBezTo>
                  <a:pt x="64" y="17"/>
                  <a:pt x="62" y="12"/>
                  <a:pt x="67" y="14"/>
                </a:cubicBezTo>
                <a:cubicBezTo>
                  <a:pt x="69" y="12"/>
                  <a:pt x="71" y="10"/>
                  <a:pt x="73" y="8"/>
                </a:cubicBezTo>
                <a:cubicBezTo>
                  <a:pt x="74" y="9"/>
                  <a:pt x="76" y="10"/>
                  <a:pt x="79" y="10"/>
                </a:cubicBezTo>
                <a:cubicBezTo>
                  <a:pt x="80" y="13"/>
                  <a:pt x="79" y="15"/>
                  <a:pt x="80" y="17"/>
                </a:cubicBezTo>
                <a:cubicBezTo>
                  <a:pt x="81" y="20"/>
                  <a:pt x="86" y="20"/>
                  <a:pt x="84" y="25"/>
                </a:cubicBezTo>
                <a:cubicBezTo>
                  <a:pt x="88" y="24"/>
                  <a:pt x="88" y="20"/>
                  <a:pt x="92" y="19"/>
                </a:cubicBezTo>
                <a:cubicBezTo>
                  <a:pt x="91" y="17"/>
                  <a:pt x="87" y="17"/>
                  <a:pt x="86" y="16"/>
                </a:cubicBezTo>
                <a:cubicBezTo>
                  <a:pt x="84" y="12"/>
                  <a:pt x="87" y="9"/>
                  <a:pt x="86" y="4"/>
                </a:cubicBezTo>
                <a:cubicBezTo>
                  <a:pt x="89" y="5"/>
                  <a:pt x="90" y="2"/>
                  <a:pt x="93" y="3"/>
                </a:cubicBezTo>
                <a:cubicBezTo>
                  <a:pt x="94" y="6"/>
                  <a:pt x="98" y="11"/>
                  <a:pt x="101" y="16"/>
                </a:cubicBezTo>
                <a:cubicBezTo>
                  <a:pt x="101" y="16"/>
                  <a:pt x="105" y="24"/>
                  <a:pt x="106" y="19"/>
                </a:cubicBezTo>
                <a:cubicBezTo>
                  <a:pt x="109" y="20"/>
                  <a:pt x="107" y="25"/>
                  <a:pt x="110" y="25"/>
                </a:cubicBezTo>
                <a:cubicBezTo>
                  <a:pt x="110" y="28"/>
                  <a:pt x="110" y="30"/>
                  <a:pt x="108" y="31"/>
                </a:cubicBezTo>
                <a:cubicBezTo>
                  <a:pt x="109" y="34"/>
                  <a:pt x="116" y="32"/>
                  <a:pt x="114" y="38"/>
                </a:cubicBezTo>
                <a:cubicBezTo>
                  <a:pt x="121" y="34"/>
                  <a:pt x="121" y="41"/>
                  <a:pt x="131" y="40"/>
                </a:cubicBezTo>
                <a:cubicBezTo>
                  <a:pt x="127" y="47"/>
                  <a:pt x="135" y="44"/>
                  <a:pt x="136" y="45"/>
                </a:cubicBezTo>
                <a:cubicBezTo>
                  <a:pt x="137" y="46"/>
                  <a:pt x="133" y="51"/>
                  <a:pt x="138" y="49"/>
                </a:cubicBezTo>
                <a:cubicBezTo>
                  <a:pt x="135" y="58"/>
                  <a:pt x="131" y="47"/>
                  <a:pt x="123" y="49"/>
                </a:cubicBezTo>
                <a:cubicBezTo>
                  <a:pt x="121" y="56"/>
                  <a:pt x="130" y="54"/>
                  <a:pt x="127" y="62"/>
                </a:cubicBezTo>
                <a:cubicBezTo>
                  <a:pt x="120" y="64"/>
                  <a:pt x="112" y="66"/>
                  <a:pt x="106" y="62"/>
                </a:cubicBezTo>
                <a:cubicBezTo>
                  <a:pt x="100" y="58"/>
                  <a:pt x="88" y="57"/>
                  <a:pt x="80" y="62"/>
                </a:cubicBezTo>
                <a:cubicBezTo>
                  <a:pt x="78" y="63"/>
                  <a:pt x="76" y="62"/>
                  <a:pt x="71" y="64"/>
                </a:cubicBezTo>
                <a:cubicBezTo>
                  <a:pt x="69" y="65"/>
                  <a:pt x="69" y="66"/>
                  <a:pt x="69" y="68"/>
                </a:cubicBezTo>
                <a:cubicBezTo>
                  <a:pt x="64" y="65"/>
                  <a:pt x="54" y="70"/>
                  <a:pt x="45" y="68"/>
                </a:cubicBezTo>
                <a:cubicBezTo>
                  <a:pt x="43" y="64"/>
                  <a:pt x="40" y="61"/>
                  <a:pt x="37" y="57"/>
                </a:cubicBezTo>
                <a:cubicBezTo>
                  <a:pt x="32" y="56"/>
                  <a:pt x="23" y="59"/>
                  <a:pt x="23" y="53"/>
                </a:cubicBezTo>
                <a:cubicBezTo>
                  <a:pt x="21" y="53"/>
                  <a:pt x="21" y="54"/>
                  <a:pt x="21" y="55"/>
                </a:cubicBezTo>
                <a:cubicBezTo>
                  <a:pt x="18" y="54"/>
                  <a:pt x="19" y="51"/>
                  <a:pt x="21" y="51"/>
                </a:cubicBezTo>
                <a:cubicBezTo>
                  <a:pt x="21" y="47"/>
                  <a:pt x="15" y="51"/>
                  <a:pt x="15" y="5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74" name="íṡļïḍè"/>
          <p:cNvSpPr/>
          <p:nvPr/>
        </p:nvSpPr>
        <p:spPr bwMode="auto">
          <a:xfrm>
            <a:off x="-451926" y="2993889"/>
            <a:ext cx="35662" cy="28530"/>
          </a:xfrm>
          <a:custGeom>
            <a:avLst/>
            <a:gdLst>
              <a:gd name="T0" fmla="*/ 15 w 17"/>
              <a:gd name="T1" fmla="*/ 2 h 13"/>
              <a:gd name="T2" fmla="*/ 17 w 17"/>
              <a:gd name="T3" fmla="*/ 9 h 13"/>
              <a:gd name="T4" fmla="*/ 8 w 17"/>
              <a:gd name="T5" fmla="*/ 13 h 13"/>
              <a:gd name="T6" fmla="*/ 8 w 17"/>
              <a:gd name="T7" fmla="*/ 9 h 13"/>
              <a:gd name="T8" fmla="*/ 4 w 17"/>
              <a:gd name="T9" fmla="*/ 11 h 13"/>
              <a:gd name="T10" fmla="*/ 6 w 17"/>
              <a:gd name="T11" fmla="*/ 9 h 13"/>
              <a:gd name="T12" fmla="*/ 15 w 17"/>
              <a:gd name="T13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13">
                <a:moveTo>
                  <a:pt x="15" y="2"/>
                </a:moveTo>
                <a:cubicBezTo>
                  <a:pt x="13" y="4"/>
                  <a:pt x="14" y="7"/>
                  <a:pt x="17" y="9"/>
                </a:cubicBezTo>
                <a:cubicBezTo>
                  <a:pt x="15" y="12"/>
                  <a:pt x="11" y="12"/>
                  <a:pt x="8" y="13"/>
                </a:cubicBezTo>
                <a:cubicBezTo>
                  <a:pt x="8" y="12"/>
                  <a:pt x="8" y="10"/>
                  <a:pt x="8" y="9"/>
                </a:cubicBezTo>
                <a:cubicBezTo>
                  <a:pt x="6" y="9"/>
                  <a:pt x="6" y="11"/>
                  <a:pt x="4" y="11"/>
                </a:cubicBezTo>
                <a:cubicBezTo>
                  <a:pt x="0" y="9"/>
                  <a:pt x="5" y="10"/>
                  <a:pt x="6" y="9"/>
                </a:cubicBezTo>
                <a:cubicBezTo>
                  <a:pt x="7" y="8"/>
                  <a:pt x="11" y="0"/>
                  <a:pt x="15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76" name="ïṡlídê"/>
          <p:cNvSpPr/>
          <p:nvPr/>
        </p:nvSpPr>
        <p:spPr bwMode="auto">
          <a:xfrm>
            <a:off x="2214107" y="2361954"/>
            <a:ext cx="229658" cy="115546"/>
          </a:xfrm>
          <a:custGeom>
            <a:avLst/>
            <a:gdLst>
              <a:gd name="T0" fmla="*/ 37 w 109"/>
              <a:gd name="T1" fmla="*/ 38 h 55"/>
              <a:gd name="T2" fmla="*/ 34 w 109"/>
              <a:gd name="T3" fmla="*/ 40 h 55"/>
              <a:gd name="T4" fmla="*/ 24 w 109"/>
              <a:gd name="T5" fmla="*/ 38 h 55"/>
              <a:gd name="T6" fmla="*/ 30 w 109"/>
              <a:gd name="T7" fmla="*/ 34 h 55"/>
              <a:gd name="T8" fmla="*/ 41 w 109"/>
              <a:gd name="T9" fmla="*/ 27 h 55"/>
              <a:gd name="T10" fmla="*/ 37 w 109"/>
              <a:gd name="T11" fmla="*/ 21 h 55"/>
              <a:gd name="T12" fmla="*/ 28 w 109"/>
              <a:gd name="T13" fmla="*/ 21 h 55"/>
              <a:gd name="T14" fmla="*/ 19 w 109"/>
              <a:gd name="T15" fmla="*/ 28 h 55"/>
              <a:gd name="T16" fmla="*/ 6 w 109"/>
              <a:gd name="T17" fmla="*/ 27 h 55"/>
              <a:gd name="T18" fmla="*/ 8 w 109"/>
              <a:gd name="T19" fmla="*/ 14 h 55"/>
              <a:gd name="T20" fmla="*/ 4 w 109"/>
              <a:gd name="T21" fmla="*/ 15 h 55"/>
              <a:gd name="T22" fmla="*/ 2 w 109"/>
              <a:gd name="T23" fmla="*/ 6 h 55"/>
              <a:gd name="T24" fmla="*/ 6 w 109"/>
              <a:gd name="T25" fmla="*/ 8 h 55"/>
              <a:gd name="T26" fmla="*/ 17 w 109"/>
              <a:gd name="T27" fmla="*/ 4 h 55"/>
              <a:gd name="T28" fmla="*/ 19 w 109"/>
              <a:gd name="T29" fmla="*/ 10 h 55"/>
              <a:gd name="T30" fmla="*/ 34 w 109"/>
              <a:gd name="T31" fmla="*/ 12 h 55"/>
              <a:gd name="T32" fmla="*/ 39 w 109"/>
              <a:gd name="T33" fmla="*/ 4 h 55"/>
              <a:gd name="T34" fmla="*/ 58 w 109"/>
              <a:gd name="T35" fmla="*/ 6 h 55"/>
              <a:gd name="T36" fmla="*/ 60 w 109"/>
              <a:gd name="T37" fmla="*/ 6 h 55"/>
              <a:gd name="T38" fmla="*/ 67 w 109"/>
              <a:gd name="T39" fmla="*/ 12 h 55"/>
              <a:gd name="T40" fmla="*/ 65 w 109"/>
              <a:gd name="T41" fmla="*/ 15 h 55"/>
              <a:gd name="T42" fmla="*/ 75 w 109"/>
              <a:gd name="T43" fmla="*/ 14 h 55"/>
              <a:gd name="T44" fmla="*/ 86 w 109"/>
              <a:gd name="T45" fmla="*/ 17 h 55"/>
              <a:gd name="T46" fmla="*/ 88 w 109"/>
              <a:gd name="T47" fmla="*/ 21 h 55"/>
              <a:gd name="T48" fmla="*/ 90 w 109"/>
              <a:gd name="T49" fmla="*/ 23 h 55"/>
              <a:gd name="T50" fmla="*/ 92 w 109"/>
              <a:gd name="T51" fmla="*/ 27 h 55"/>
              <a:gd name="T52" fmla="*/ 95 w 109"/>
              <a:gd name="T53" fmla="*/ 27 h 55"/>
              <a:gd name="T54" fmla="*/ 95 w 109"/>
              <a:gd name="T55" fmla="*/ 30 h 55"/>
              <a:gd name="T56" fmla="*/ 99 w 109"/>
              <a:gd name="T57" fmla="*/ 30 h 55"/>
              <a:gd name="T58" fmla="*/ 101 w 109"/>
              <a:gd name="T59" fmla="*/ 36 h 55"/>
              <a:gd name="T60" fmla="*/ 106 w 109"/>
              <a:gd name="T61" fmla="*/ 36 h 55"/>
              <a:gd name="T62" fmla="*/ 101 w 109"/>
              <a:gd name="T63" fmla="*/ 40 h 55"/>
              <a:gd name="T64" fmla="*/ 101 w 109"/>
              <a:gd name="T65" fmla="*/ 41 h 55"/>
              <a:gd name="T66" fmla="*/ 82 w 109"/>
              <a:gd name="T67" fmla="*/ 41 h 55"/>
              <a:gd name="T68" fmla="*/ 82 w 109"/>
              <a:gd name="T69" fmla="*/ 30 h 55"/>
              <a:gd name="T70" fmla="*/ 64 w 109"/>
              <a:gd name="T71" fmla="*/ 28 h 55"/>
              <a:gd name="T72" fmla="*/ 62 w 109"/>
              <a:gd name="T73" fmla="*/ 34 h 55"/>
              <a:gd name="T74" fmla="*/ 58 w 109"/>
              <a:gd name="T75" fmla="*/ 34 h 55"/>
              <a:gd name="T76" fmla="*/ 54 w 109"/>
              <a:gd name="T77" fmla="*/ 38 h 55"/>
              <a:gd name="T78" fmla="*/ 56 w 109"/>
              <a:gd name="T79" fmla="*/ 40 h 55"/>
              <a:gd name="T80" fmla="*/ 51 w 109"/>
              <a:gd name="T81" fmla="*/ 41 h 55"/>
              <a:gd name="T82" fmla="*/ 51 w 109"/>
              <a:gd name="T83" fmla="*/ 53 h 55"/>
              <a:gd name="T84" fmla="*/ 26 w 109"/>
              <a:gd name="T85" fmla="*/ 45 h 55"/>
              <a:gd name="T86" fmla="*/ 32 w 109"/>
              <a:gd name="T87" fmla="*/ 41 h 55"/>
              <a:gd name="T88" fmla="*/ 39 w 109"/>
              <a:gd name="T89" fmla="*/ 41 h 55"/>
              <a:gd name="T90" fmla="*/ 37 w 109"/>
              <a:gd name="T91" fmla="*/ 3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9" h="55">
                <a:moveTo>
                  <a:pt x="37" y="38"/>
                </a:moveTo>
                <a:cubicBezTo>
                  <a:pt x="37" y="34"/>
                  <a:pt x="34" y="40"/>
                  <a:pt x="34" y="40"/>
                </a:cubicBezTo>
                <a:cubicBezTo>
                  <a:pt x="31" y="40"/>
                  <a:pt x="29" y="36"/>
                  <a:pt x="24" y="38"/>
                </a:cubicBezTo>
                <a:cubicBezTo>
                  <a:pt x="25" y="34"/>
                  <a:pt x="28" y="35"/>
                  <a:pt x="30" y="34"/>
                </a:cubicBezTo>
                <a:cubicBezTo>
                  <a:pt x="34" y="32"/>
                  <a:pt x="36" y="27"/>
                  <a:pt x="41" y="27"/>
                </a:cubicBezTo>
                <a:cubicBezTo>
                  <a:pt x="40" y="25"/>
                  <a:pt x="37" y="25"/>
                  <a:pt x="37" y="21"/>
                </a:cubicBezTo>
                <a:cubicBezTo>
                  <a:pt x="34" y="20"/>
                  <a:pt x="30" y="26"/>
                  <a:pt x="28" y="21"/>
                </a:cubicBezTo>
                <a:cubicBezTo>
                  <a:pt x="25" y="24"/>
                  <a:pt x="23" y="27"/>
                  <a:pt x="19" y="28"/>
                </a:cubicBezTo>
                <a:cubicBezTo>
                  <a:pt x="13" y="29"/>
                  <a:pt x="12" y="25"/>
                  <a:pt x="6" y="27"/>
                </a:cubicBezTo>
                <a:cubicBezTo>
                  <a:pt x="10" y="23"/>
                  <a:pt x="10" y="19"/>
                  <a:pt x="8" y="14"/>
                </a:cubicBezTo>
                <a:cubicBezTo>
                  <a:pt x="5" y="13"/>
                  <a:pt x="4" y="14"/>
                  <a:pt x="4" y="15"/>
                </a:cubicBezTo>
                <a:cubicBezTo>
                  <a:pt x="0" y="16"/>
                  <a:pt x="3" y="9"/>
                  <a:pt x="2" y="6"/>
                </a:cubicBezTo>
                <a:cubicBezTo>
                  <a:pt x="4" y="6"/>
                  <a:pt x="5" y="6"/>
                  <a:pt x="6" y="8"/>
                </a:cubicBezTo>
                <a:cubicBezTo>
                  <a:pt x="7" y="4"/>
                  <a:pt x="16" y="8"/>
                  <a:pt x="17" y="4"/>
                </a:cubicBezTo>
                <a:cubicBezTo>
                  <a:pt x="19" y="4"/>
                  <a:pt x="19" y="8"/>
                  <a:pt x="19" y="10"/>
                </a:cubicBezTo>
                <a:cubicBezTo>
                  <a:pt x="26" y="11"/>
                  <a:pt x="33" y="0"/>
                  <a:pt x="34" y="12"/>
                </a:cubicBezTo>
                <a:cubicBezTo>
                  <a:pt x="39" y="12"/>
                  <a:pt x="40" y="9"/>
                  <a:pt x="39" y="4"/>
                </a:cubicBezTo>
                <a:cubicBezTo>
                  <a:pt x="44" y="6"/>
                  <a:pt x="51" y="5"/>
                  <a:pt x="58" y="6"/>
                </a:cubicBezTo>
                <a:cubicBezTo>
                  <a:pt x="59" y="6"/>
                  <a:pt x="60" y="9"/>
                  <a:pt x="60" y="6"/>
                </a:cubicBezTo>
                <a:cubicBezTo>
                  <a:pt x="63" y="7"/>
                  <a:pt x="60" y="15"/>
                  <a:pt x="67" y="12"/>
                </a:cubicBezTo>
                <a:cubicBezTo>
                  <a:pt x="67" y="13"/>
                  <a:pt x="65" y="13"/>
                  <a:pt x="65" y="15"/>
                </a:cubicBezTo>
                <a:cubicBezTo>
                  <a:pt x="68" y="14"/>
                  <a:pt x="75" y="18"/>
                  <a:pt x="75" y="14"/>
                </a:cubicBezTo>
                <a:cubicBezTo>
                  <a:pt x="76" y="15"/>
                  <a:pt x="78" y="19"/>
                  <a:pt x="86" y="17"/>
                </a:cubicBezTo>
                <a:cubicBezTo>
                  <a:pt x="83" y="21"/>
                  <a:pt x="85" y="20"/>
                  <a:pt x="88" y="21"/>
                </a:cubicBezTo>
                <a:cubicBezTo>
                  <a:pt x="89" y="21"/>
                  <a:pt x="88" y="23"/>
                  <a:pt x="90" y="23"/>
                </a:cubicBezTo>
                <a:cubicBezTo>
                  <a:pt x="92" y="23"/>
                  <a:pt x="90" y="25"/>
                  <a:pt x="92" y="27"/>
                </a:cubicBezTo>
                <a:cubicBezTo>
                  <a:pt x="92" y="27"/>
                  <a:pt x="95" y="26"/>
                  <a:pt x="95" y="27"/>
                </a:cubicBezTo>
                <a:cubicBezTo>
                  <a:pt x="96" y="27"/>
                  <a:pt x="95" y="30"/>
                  <a:pt x="95" y="30"/>
                </a:cubicBezTo>
                <a:cubicBezTo>
                  <a:pt x="96" y="31"/>
                  <a:pt x="99" y="30"/>
                  <a:pt x="99" y="30"/>
                </a:cubicBezTo>
                <a:cubicBezTo>
                  <a:pt x="100" y="32"/>
                  <a:pt x="99" y="35"/>
                  <a:pt x="101" y="36"/>
                </a:cubicBezTo>
                <a:cubicBezTo>
                  <a:pt x="104" y="36"/>
                  <a:pt x="106" y="33"/>
                  <a:pt x="106" y="36"/>
                </a:cubicBezTo>
                <a:cubicBezTo>
                  <a:pt x="109" y="41"/>
                  <a:pt x="102" y="38"/>
                  <a:pt x="101" y="40"/>
                </a:cubicBezTo>
                <a:cubicBezTo>
                  <a:pt x="101" y="40"/>
                  <a:pt x="101" y="41"/>
                  <a:pt x="101" y="41"/>
                </a:cubicBezTo>
                <a:cubicBezTo>
                  <a:pt x="96" y="43"/>
                  <a:pt x="88" y="40"/>
                  <a:pt x="82" y="41"/>
                </a:cubicBezTo>
                <a:cubicBezTo>
                  <a:pt x="80" y="36"/>
                  <a:pt x="82" y="37"/>
                  <a:pt x="82" y="30"/>
                </a:cubicBezTo>
                <a:cubicBezTo>
                  <a:pt x="80" y="25"/>
                  <a:pt x="68" y="25"/>
                  <a:pt x="64" y="28"/>
                </a:cubicBezTo>
                <a:cubicBezTo>
                  <a:pt x="61" y="28"/>
                  <a:pt x="63" y="32"/>
                  <a:pt x="62" y="34"/>
                </a:cubicBezTo>
                <a:cubicBezTo>
                  <a:pt x="61" y="35"/>
                  <a:pt x="58" y="33"/>
                  <a:pt x="58" y="34"/>
                </a:cubicBezTo>
                <a:cubicBezTo>
                  <a:pt x="57" y="36"/>
                  <a:pt x="58" y="39"/>
                  <a:pt x="54" y="38"/>
                </a:cubicBezTo>
                <a:cubicBezTo>
                  <a:pt x="54" y="39"/>
                  <a:pt x="55" y="40"/>
                  <a:pt x="56" y="40"/>
                </a:cubicBezTo>
                <a:cubicBezTo>
                  <a:pt x="56" y="42"/>
                  <a:pt x="53" y="41"/>
                  <a:pt x="51" y="41"/>
                </a:cubicBezTo>
                <a:cubicBezTo>
                  <a:pt x="48" y="47"/>
                  <a:pt x="50" y="46"/>
                  <a:pt x="51" y="53"/>
                </a:cubicBezTo>
                <a:cubicBezTo>
                  <a:pt x="44" y="54"/>
                  <a:pt x="27" y="55"/>
                  <a:pt x="26" y="45"/>
                </a:cubicBezTo>
                <a:cubicBezTo>
                  <a:pt x="30" y="45"/>
                  <a:pt x="31" y="44"/>
                  <a:pt x="32" y="41"/>
                </a:cubicBezTo>
                <a:cubicBezTo>
                  <a:pt x="37" y="41"/>
                  <a:pt x="36" y="45"/>
                  <a:pt x="39" y="41"/>
                </a:cubicBezTo>
                <a:cubicBezTo>
                  <a:pt x="38" y="40"/>
                  <a:pt x="34" y="39"/>
                  <a:pt x="37" y="3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77" name="íšḷïḍè"/>
          <p:cNvSpPr/>
          <p:nvPr/>
        </p:nvSpPr>
        <p:spPr bwMode="auto">
          <a:xfrm>
            <a:off x="65874" y="2451822"/>
            <a:ext cx="106984" cy="57059"/>
          </a:xfrm>
          <a:custGeom>
            <a:avLst/>
            <a:gdLst>
              <a:gd name="T0" fmla="*/ 51 w 51"/>
              <a:gd name="T1" fmla="*/ 4 h 27"/>
              <a:gd name="T2" fmla="*/ 51 w 51"/>
              <a:gd name="T3" fmla="*/ 10 h 27"/>
              <a:gd name="T4" fmla="*/ 47 w 51"/>
              <a:gd name="T5" fmla="*/ 10 h 27"/>
              <a:gd name="T6" fmla="*/ 47 w 51"/>
              <a:gd name="T7" fmla="*/ 15 h 27"/>
              <a:gd name="T8" fmla="*/ 41 w 51"/>
              <a:gd name="T9" fmla="*/ 19 h 27"/>
              <a:gd name="T10" fmla="*/ 36 w 51"/>
              <a:gd name="T11" fmla="*/ 13 h 27"/>
              <a:gd name="T12" fmla="*/ 30 w 51"/>
              <a:gd name="T13" fmla="*/ 17 h 27"/>
              <a:gd name="T14" fmla="*/ 23 w 51"/>
              <a:gd name="T15" fmla="*/ 25 h 27"/>
              <a:gd name="T16" fmla="*/ 2 w 51"/>
              <a:gd name="T17" fmla="*/ 25 h 27"/>
              <a:gd name="T18" fmla="*/ 0 w 51"/>
              <a:gd name="T19" fmla="*/ 17 h 27"/>
              <a:gd name="T20" fmla="*/ 8 w 51"/>
              <a:gd name="T21" fmla="*/ 19 h 27"/>
              <a:gd name="T22" fmla="*/ 15 w 51"/>
              <a:gd name="T23" fmla="*/ 13 h 27"/>
              <a:gd name="T24" fmla="*/ 19 w 51"/>
              <a:gd name="T25" fmla="*/ 10 h 27"/>
              <a:gd name="T26" fmla="*/ 24 w 51"/>
              <a:gd name="T27" fmla="*/ 8 h 27"/>
              <a:gd name="T28" fmla="*/ 26 w 51"/>
              <a:gd name="T29" fmla="*/ 8 h 27"/>
              <a:gd name="T30" fmla="*/ 30 w 51"/>
              <a:gd name="T31" fmla="*/ 4 h 27"/>
              <a:gd name="T32" fmla="*/ 38 w 51"/>
              <a:gd name="T33" fmla="*/ 4 h 27"/>
              <a:gd name="T34" fmla="*/ 51 w 51"/>
              <a:gd name="T35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" h="27">
                <a:moveTo>
                  <a:pt x="51" y="4"/>
                </a:moveTo>
                <a:cubicBezTo>
                  <a:pt x="50" y="5"/>
                  <a:pt x="51" y="9"/>
                  <a:pt x="51" y="10"/>
                </a:cubicBezTo>
                <a:cubicBezTo>
                  <a:pt x="50" y="10"/>
                  <a:pt x="47" y="9"/>
                  <a:pt x="47" y="10"/>
                </a:cubicBezTo>
                <a:cubicBezTo>
                  <a:pt x="47" y="10"/>
                  <a:pt x="49" y="15"/>
                  <a:pt x="47" y="15"/>
                </a:cubicBezTo>
                <a:cubicBezTo>
                  <a:pt x="45" y="16"/>
                  <a:pt x="42" y="12"/>
                  <a:pt x="41" y="19"/>
                </a:cubicBezTo>
                <a:cubicBezTo>
                  <a:pt x="38" y="19"/>
                  <a:pt x="40" y="13"/>
                  <a:pt x="36" y="13"/>
                </a:cubicBezTo>
                <a:cubicBezTo>
                  <a:pt x="32" y="12"/>
                  <a:pt x="33" y="17"/>
                  <a:pt x="30" y="17"/>
                </a:cubicBezTo>
                <a:cubicBezTo>
                  <a:pt x="28" y="20"/>
                  <a:pt x="22" y="19"/>
                  <a:pt x="23" y="25"/>
                </a:cubicBezTo>
                <a:cubicBezTo>
                  <a:pt x="15" y="27"/>
                  <a:pt x="11" y="25"/>
                  <a:pt x="2" y="25"/>
                </a:cubicBezTo>
                <a:cubicBezTo>
                  <a:pt x="2" y="21"/>
                  <a:pt x="0" y="21"/>
                  <a:pt x="0" y="17"/>
                </a:cubicBezTo>
                <a:cubicBezTo>
                  <a:pt x="2" y="19"/>
                  <a:pt x="4" y="19"/>
                  <a:pt x="8" y="19"/>
                </a:cubicBezTo>
                <a:cubicBezTo>
                  <a:pt x="11" y="19"/>
                  <a:pt x="11" y="14"/>
                  <a:pt x="15" y="13"/>
                </a:cubicBezTo>
                <a:cubicBezTo>
                  <a:pt x="16" y="13"/>
                  <a:pt x="18" y="9"/>
                  <a:pt x="19" y="10"/>
                </a:cubicBezTo>
                <a:cubicBezTo>
                  <a:pt x="23" y="13"/>
                  <a:pt x="19" y="8"/>
                  <a:pt x="24" y="8"/>
                </a:cubicBezTo>
                <a:cubicBezTo>
                  <a:pt x="25" y="8"/>
                  <a:pt x="26" y="8"/>
                  <a:pt x="26" y="8"/>
                </a:cubicBezTo>
                <a:cubicBezTo>
                  <a:pt x="27" y="7"/>
                  <a:pt x="30" y="4"/>
                  <a:pt x="30" y="4"/>
                </a:cubicBezTo>
                <a:cubicBezTo>
                  <a:pt x="32" y="3"/>
                  <a:pt x="35" y="5"/>
                  <a:pt x="38" y="4"/>
                </a:cubicBezTo>
                <a:cubicBezTo>
                  <a:pt x="39" y="4"/>
                  <a:pt x="46" y="0"/>
                  <a:pt x="51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80" name="iśḻîḑê"/>
          <p:cNvSpPr/>
          <p:nvPr/>
        </p:nvSpPr>
        <p:spPr bwMode="auto">
          <a:xfrm>
            <a:off x="18802" y="2554530"/>
            <a:ext cx="154056" cy="102707"/>
          </a:xfrm>
          <a:custGeom>
            <a:avLst/>
            <a:gdLst>
              <a:gd name="T0" fmla="*/ 9 w 73"/>
              <a:gd name="T1" fmla="*/ 1 h 49"/>
              <a:gd name="T2" fmla="*/ 41 w 73"/>
              <a:gd name="T3" fmla="*/ 3 h 49"/>
              <a:gd name="T4" fmla="*/ 45 w 73"/>
              <a:gd name="T5" fmla="*/ 3 h 49"/>
              <a:gd name="T6" fmla="*/ 52 w 73"/>
              <a:gd name="T7" fmla="*/ 5 h 49"/>
              <a:gd name="T8" fmla="*/ 60 w 73"/>
              <a:gd name="T9" fmla="*/ 5 h 49"/>
              <a:gd name="T10" fmla="*/ 61 w 73"/>
              <a:gd name="T11" fmla="*/ 6 h 49"/>
              <a:gd name="T12" fmla="*/ 73 w 73"/>
              <a:gd name="T13" fmla="*/ 14 h 49"/>
              <a:gd name="T14" fmla="*/ 56 w 73"/>
              <a:gd name="T15" fmla="*/ 18 h 49"/>
              <a:gd name="T16" fmla="*/ 54 w 73"/>
              <a:gd name="T17" fmla="*/ 21 h 49"/>
              <a:gd name="T18" fmla="*/ 50 w 73"/>
              <a:gd name="T19" fmla="*/ 19 h 49"/>
              <a:gd name="T20" fmla="*/ 48 w 73"/>
              <a:gd name="T21" fmla="*/ 21 h 49"/>
              <a:gd name="T22" fmla="*/ 50 w 73"/>
              <a:gd name="T23" fmla="*/ 23 h 49"/>
              <a:gd name="T24" fmla="*/ 46 w 73"/>
              <a:gd name="T25" fmla="*/ 25 h 49"/>
              <a:gd name="T26" fmla="*/ 46 w 73"/>
              <a:gd name="T27" fmla="*/ 29 h 49"/>
              <a:gd name="T28" fmla="*/ 43 w 73"/>
              <a:gd name="T29" fmla="*/ 29 h 49"/>
              <a:gd name="T30" fmla="*/ 39 w 73"/>
              <a:gd name="T31" fmla="*/ 32 h 49"/>
              <a:gd name="T32" fmla="*/ 39 w 73"/>
              <a:gd name="T33" fmla="*/ 40 h 49"/>
              <a:gd name="T34" fmla="*/ 17 w 73"/>
              <a:gd name="T35" fmla="*/ 46 h 49"/>
              <a:gd name="T36" fmla="*/ 0 w 73"/>
              <a:gd name="T37" fmla="*/ 34 h 49"/>
              <a:gd name="T38" fmla="*/ 5 w 73"/>
              <a:gd name="T39" fmla="*/ 31 h 49"/>
              <a:gd name="T40" fmla="*/ 7 w 73"/>
              <a:gd name="T41" fmla="*/ 27 h 49"/>
              <a:gd name="T42" fmla="*/ 5 w 73"/>
              <a:gd name="T43" fmla="*/ 19 h 49"/>
              <a:gd name="T44" fmla="*/ 9 w 73"/>
              <a:gd name="T45" fmla="*/ 18 h 49"/>
              <a:gd name="T46" fmla="*/ 13 w 73"/>
              <a:gd name="T47" fmla="*/ 10 h 49"/>
              <a:gd name="T48" fmla="*/ 9 w 73"/>
              <a:gd name="T49" fmla="*/ 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9">
                <a:moveTo>
                  <a:pt x="9" y="1"/>
                </a:moveTo>
                <a:cubicBezTo>
                  <a:pt x="21" y="1"/>
                  <a:pt x="33" y="0"/>
                  <a:pt x="41" y="3"/>
                </a:cubicBezTo>
                <a:cubicBezTo>
                  <a:pt x="42" y="3"/>
                  <a:pt x="44" y="2"/>
                  <a:pt x="45" y="3"/>
                </a:cubicBezTo>
                <a:cubicBezTo>
                  <a:pt x="46" y="5"/>
                  <a:pt x="50" y="3"/>
                  <a:pt x="52" y="5"/>
                </a:cubicBezTo>
                <a:cubicBezTo>
                  <a:pt x="55" y="8"/>
                  <a:pt x="52" y="2"/>
                  <a:pt x="60" y="5"/>
                </a:cubicBezTo>
                <a:cubicBezTo>
                  <a:pt x="60" y="5"/>
                  <a:pt x="60" y="6"/>
                  <a:pt x="61" y="6"/>
                </a:cubicBezTo>
                <a:cubicBezTo>
                  <a:pt x="63" y="6"/>
                  <a:pt x="73" y="9"/>
                  <a:pt x="73" y="14"/>
                </a:cubicBezTo>
                <a:cubicBezTo>
                  <a:pt x="66" y="15"/>
                  <a:pt x="60" y="16"/>
                  <a:pt x="56" y="18"/>
                </a:cubicBezTo>
                <a:cubicBezTo>
                  <a:pt x="54" y="18"/>
                  <a:pt x="55" y="21"/>
                  <a:pt x="54" y="21"/>
                </a:cubicBezTo>
                <a:cubicBezTo>
                  <a:pt x="53" y="22"/>
                  <a:pt x="51" y="19"/>
                  <a:pt x="50" y="19"/>
                </a:cubicBezTo>
                <a:cubicBezTo>
                  <a:pt x="51" y="19"/>
                  <a:pt x="48" y="23"/>
                  <a:pt x="48" y="21"/>
                </a:cubicBezTo>
                <a:cubicBezTo>
                  <a:pt x="48" y="22"/>
                  <a:pt x="50" y="24"/>
                  <a:pt x="50" y="23"/>
                </a:cubicBezTo>
                <a:cubicBezTo>
                  <a:pt x="49" y="25"/>
                  <a:pt x="47" y="24"/>
                  <a:pt x="46" y="25"/>
                </a:cubicBezTo>
                <a:cubicBezTo>
                  <a:pt x="46" y="26"/>
                  <a:pt x="47" y="28"/>
                  <a:pt x="46" y="29"/>
                </a:cubicBezTo>
                <a:cubicBezTo>
                  <a:pt x="46" y="29"/>
                  <a:pt x="43" y="28"/>
                  <a:pt x="43" y="29"/>
                </a:cubicBezTo>
                <a:cubicBezTo>
                  <a:pt x="42" y="30"/>
                  <a:pt x="41" y="32"/>
                  <a:pt x="39" y="32"/>
                </a:cubicBezTo>
                <a:cubicBezTo>
                  <a:pt x="39" y="35"/>
                  <a:pt x="39" y="37"/>
                  <a:pt x="39" y="40"/>
                </a:cubicBezTo>
                <a:cubicBezTo>
                  <a:pt x="30" y="40"/>
                  <a:pt x="31" y="49"/>
                  <a:pt x="17" y="46"/>
                </a:cubicBezTo>
                <a:cubicBezTo>
                  <a:pt x="18" y="34"/>
                  <a:pt x="7" y="37"/>
                  <a:pt x="0" y="34"/>
                </a:cubicBezTo>
                <a:cubicBezTo>
                  <a:pt x="1" y="32"/>
                  <a:pt x="4" y="32"/>
                  <a:pt x="5" y="31"/>
                </a:cubicBezTo>
                <a:cubicBezTo>
                  <a:pt x="6" y="30"/>
                  <a:pt x="2" y="25"/>
                  <a:pt x="7" y="27"/>
                </a:cubicBezTo>
                <a:cubicBezTo>
                  <a:pt x="8" y="24"/>
                  <a:pt x="5" y="23"/>
                  <a:pt x="5" y="19"/>
                </a:cubicBezTo>
                <a:cubicBezTo>
                  <a:pt x="8" y="22"/>
                  <a:pt x="8" y="21"/>
                  <a:pt x="9" y="18"/>
                </a:cubicBezTo>
                <a:cubicBezTo>
                  <a:pt x="10" y="15"/>
                  <a:pt x="13" y="16"/>
                  <a:pt x="13" y="10"/>
                </a:cubicBezTo>
                <a:cubicBezTo>
                  <a:pt x="14" y="4"/>
                  <a:pt x="7" y="8"/>
                  <a:pt x="9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81" name="îşlïḓê"/>
          <p:cNvSpPr/>
          <p:nvPr/>
        </p:nvSpPr>
        <p:spPr bwMode="auto">
          <a:xfrm>
            <a:off x="329768" y="2574501"/>
            <a:ext cx="31382" cy="24251"/>
          </a:xfrm>
          <a:custGeom>
            <a:avLst/>
            <a:gdLst>
              <a:gd name="T0" fmla="*/ 2 w 15"/>
              <a:gd name="T1" fmla="*/ 0 h 11"/>
              <a:gd name="T2" fmla="*/ 13 w 15"/>
              <a:gd name="T3" fmla="*/ 0 h 11"/>
              <a:gd name="T4" fmla="*/ 15 w 15"/>
              <a:gd name="T5" fmla="*/ 8 h 11"/>
              <a:gd name="T6" fmla="*/ 11 w 15"/>
              <a:gd name="T7" fmla="*/ 11 h 11"/>
              <a:gd name="T8" fmla="*/ 0 w 15"/>
              <a:gd name="T9" fmla="*/ 6 h 11"/>
              <a:gd name="T10" fmla="*/ 2 w 15"/>
              <a:gd name="T11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11">
                <a:moveTo>
                  <a:pt x="2" y="0"/>
                </a:moveTo>
                <a:cubicBezTo>
                  <a:pt x="6" y="0"/>
                  <a:pt x="9" y="0"/>
                  <a:pt x="13" y="0"/>
                </a:cubicBezTo>
                <a:cubicBezTo>
                  <a:pt x="13" y="3"/>
                  <a:pt x="15" y="4"/>
                  <a:pt x="15" y="8"/>
                </a:cubicBezTo>
                <a:cubicBezTo>
                  <a:pt x="12" y="7"/>
                  <a:pt x="11" y="9"/>
                  <a:pt x="11" y="11"/>
                </a:cubicBezTo>
                <a:cubicBezTo>
                  <a:pt x="8" y="9"/>
                  <a:pt x="7" y="5"/>
                  <a:pt x="0" y="6"/>
                </a:cubicBezTo>
                <a:cubicBezTo>
                  <a:pt x="1" y="4"/>
                  <a:pt x="2" y="3"/>
                  <a:pt x="2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82" name="iSḻiḑè"/>
          <p:cNvSpPr/>
          <p:nvPr/>
        </p:nvSpPr>
        <p:spPr bwMode="auto">
          <a:xfrm>
            <a:off x="500942" y="2564516"/>
            <a:ext cx="78455" cy="55634"/>
          </a:xfrm>
          <a:custGeom>
            <a:avLst/>
            <a:gdLst>
              <a:gd name="T0" fmla="*/ 33 w 37"/>
              <a:gd name="T1" fmla="*/ 1 h 26"/>
              <a:gd name="T2" fmla="*/ 35 w 37"/>
              <a:gd name="T3" fmla="*/ 11 h 26"/>
              <a:gd name="T4" fmla="*/ 31 w 37"/>
              <a:gd name="T5" fmla="*/ 14 h 26"/>
              <a:gd name="T6" fmla="*/ 22 w 37"/>
              <a:gd name="T7" fmla="*/ 16 h 26"/>
              <a:gd name="T8" fmla="*/ 7 w 37"/>
              <a:gd name="T9" fmla="*/ 26 h 26"/>
              <a:gd name="T10" fmla="*/ 5 w 37"/>
              <a:gd name="T11" fmla="*/ 18 h 26"/>
              <a:gd name="T12" fmla="*/ 1 w 37"/>
              <a:gd name="T13" fmla="*/ 14 h 26"/>
              <a:gd name="T14" fmla="*/ 1 w 37"/>
              <a:gd name="T15" fmla="*/ 5 h 26"/>
              <a:gd name="T16" fmla="*/ 5 w 37"/>
              <a:gd name="T17" fmla="*/ 1 h 26"/>
              <a:gd name="T18" fmla="*/ 10 w 37"/>
              <a:gd name="T19" fmla="*/ 0 h 26"/>
              <a:gd name="T20" fmla="*/ 25 w 37"/>
              <a:gd name="T21" fmla="*/ 3 h 26"/>
              <a:gd name="T22" fmla="*/ 33 w 37"/>
              <a:gd name="T23" fmla="*/ 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26">
                <a:moveTo>
                  <a:pt x="33" y="1"/>
                </a:moveTo>
                <a:cubicBezTo>
                  <a:pt x="37" y="1"/>
                  <a:pt x="34" y="8"/>
                  <a:pt x="35" y="11"/>
                </a:cubicBezTo>
                <a:cubicBezTo>
                  <a:pt x="32" y="10"/>
                  <a:pt x="31" y="12"/>
                  <a:pt x="31" y="14"/>
                </a:cubicBezTo>
                <a:cubicBezTo>
                  <a:pt x="25" y="11"/>
                  <a:pt x="23" y="21"/>
                  <a:pt x="22" y="16"/>
                </a:cubicBezTo>
                <a:cubicBezTo>
                  <a:pt x="17" y="20"/>
                  <a:pt x="14" y="25"/>
                  <a:pt x="7" y="26"/>
                </a:cubicBezTo>
                <a:cubicBezTo>
                  <a:pt x="5" y="24"/>
                  <a:pt x="5" y="21"/>
                  <a:pt x="5" y="18"/>
                </a:cubicBezTo>
                <a:cubicBezTo>
                  <a:pt x="4" y="16"/>
                  <a:pt x="2" y="17"/>
                  <a:pt x="1" y="14"/>
                </a:cubicBezTo>
                <a:cubicBezTo>
                  <a:pt x="0" y="12"/>
                  <a:pt x="2" y="8"/>
                  <a:pt x="1" y="5"/>
                </a:cubicBezTo>
                <a:cubicBezTo>
                  <a:pt x="4" y="6"/>
                  <a:pt x="5" y="4"/>
                  <a:pt x="5" y="1"/>
                </a:cubicBezTo>
                <a:cubicBezTo>
                  <a:pt x="7" y="2"/>
                  <a:pt x="10" y="2"/>
                  <a:pt x="10" y="0"/>
                </a:cubicBezTo>
                <a:cubicBezTo>
                  <a:pt x="13" y="3"/>
                  <a:pt x="23" y="0"/>
                  <a:pt x="25" y="3"/>
                </a:cubicBezTo>
                <a:cubicBezTo>
                  <a:pt x="28" y="3"/>
                  <a:pt x="32" y="4"/>
                  <a:pt x="33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83" name="ïSļíḓé"/>
          <p:cNvSpPr/>
          <p:nvPr/>
        </p:nvSpPr>
        <p:spPr bwMode="auto">
          <a:xfrm>
            <a:off x="1652086" y="2779915"/>
            <a:ext cx="169748" cy="82736"/>
          </a:xfrm>
          <a:custGeom>
            <a:avLst/>
            <a:gdLst>
              <a:gd name="T0" fmla="*/ 58 w 80"/>
              <a:gd name="T1" fmla="*/ 0 h 39"/>
              <a:gd name="T2" fmla="*/ 66 w 80"/>
              <a:gd name="T3" fmla="*/ 4 h 39"/>
              <a:gd name="T4" fmla="*/ 71 w 80"/>
              <a:gd name="T5" fmla="*/ 6 h 39"/>
              <a:gd name="T6" fmla="*/ 69 w 80"/>
              <a:gd name="T7" fmla="*/ 9 h 39"/>
              <a:gd name="T8" fmla="*/ 79 w 80"/>
              <a:gd name="T9" fmla="*/ 15 h 39"/>
              <a:gd name="T10" fmla="*/ 73 w 80"/>
              <a:gd name="T11" fmla="*/ 26 h 39"/>
              <a:gd name="T12" fmla="*/ 68 w 80"/>
              <a:gd name="T13" fmla="*/ 28 h 39"/>
              <a:gd name="T14" fmla="*/ 60 w 80"/>
              <a:gd name="T15" fmla="*/ 32 h 39"/>
              <a:gd name="T16" fmla="*/ 55 w 80"/>
              <a:gd name="T17" fmla="*/ 34 h 39"/>
              <a:gd name="T18" fmla="*/ 51 w 80"/>
              <a:gd name="T19" fmla="*/ 35 h 39"/>
              <a:gd name="T20" fmla="*/ 28 w 80"/>
              <a:gd name="T21" fmla="*/ 37 h 39"/>
              <a:gd name="T22" fmla="*/ 27 w 80"/>
              <a:gd name="T23" fmla="*/ 35 h 39"/>
              <a:gd name="T24" fmla="*/ 19 w 80"/>
              <a:gd name="T25" fmla="*/ 32 h 39"/>
              <a:gd name="T26" fmla="*/ 15 w 80"/>
              <a:gd name="T27" fmla="*/ 30 h 39"/>
              <a:gd name="T28" fmla="*/ 19 w 80"/>
              <a:gd name="T29" fmla="*/ 28 h 39"/>
              <a:gd name="T30" fmla="*/ 14 w 80"/>
              <a:gd name="T31" fmla="*/ 24 h 39"/>
              <a:gd name="T32" fmla="*/ 14 w 80"/>
              <a:gd name="T33" fmla="*/ 13 h 39"/>
              <a:gd name="T34" fmla="*/ 2 w 80"/>
              <a:gd name="T35" fmla="*/ 15 h 39"/>
              <a:gd name="T36" fmla="*/ 6 w 80"/>
              <a:gd name="T37" fmla="*/ 7 h 39"/>
              <a:gd name="T38" fmla="*/ 21 w 80"/>
              <a:gd name="T39" fmla="*/ 7 h 39"/>
              <a:gd name="T40" fmla="*/ 23 w 80"/>
              <a:gd name="T41" fmla="*/ 15 h 39"/>
              <a:gd name="T42" fmla="*/ 28 w 80"/>
              <a:gd name="T43" fmla="*/ 7 h 39"/>
              <a:gd name="T44" fmla="*/ 40 w 80"/>
              <a:gd name="T45" fmla="*/ 11 h 39"/>
              <a:gd name="T46" fmla="*/ 43 w 80"/>
              <a:gd name="T47" fmla="*/ 7 h 39"/>
              <a:gd name="T48" fmla="*/ 55 w 80"/>
              <a:gd name="T49" fmla="*/ 6 h 39"/>
              <a:gd name="T50" fmla="*/ 58 w 80"/>
              <a:gd name="T5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0" h="39">
                <a:moveTo>
                  <a:pt x="58" y="0"/>
                </a:moveTo>
                <a:cubicBezTo>
                  <a:pt x="60" y="1"/>
                  <a:pt x="63" y="2"/>
                  <a:pt x="66" y="4"/>
                </a:cubicBezTo>
                <a:cubicBezTo>
                  <a:pt x="66" y="4"/>
                  <a:pt x="71" y="5"/>
                  <a:pt x="71" y="6"/>
                </a:cubicBezTo>
                <a:cubicBezTo>
                  <a:pt x="72" y="6"/>
                  <a:pt x="69" y="9"/>
                  <a:pt x="69" y="9"/>
                </a:cubicBezTo>
                <a:cubicBezTo>
                  <a:pt x="70" y="13"/>
                  <a:pt x="74" y="16"/>
                  <a:pt x="79" y="15"/>
                </a:cubicBezTo>
                <a:cubicBezTo>
                  <a:pt x="80" y="20"/>
                  <a:pt x="78" y="22"/>
                  <a:pt x="73" y="26"/>
                </a:cubicBezTo>
                <a:cubicBezTo>
                  <a:pt x="72" y="27"/>
                  <a:pt x="69" y="27"/>
                  <a:pt x="68" y="28"/>
                </a:cubicBezTo>
                <a:cubicBezTo>
                  <a:pt x="64" y="30"/>
                  <a:pt x="65" y="30"/>
                  <a:pt x="60" y="32"/>
                </a:cubicBezTo>
                <a:cubicBezTo>
                  <a:pt x="60" y="32"/>
                  <a:pt x="55" y="33"/>
                  <a:pt x="55" y="34"/>
                </a:cubicBezTo>
                <a:cubicBezTo>
                  <a:pt x="53" y="35"/>
                  <a:pt x="53" y="35"/>
                  <a:pt x="51" y="35"/>
                </a:cubicBezTo>
                <a:cubicBezTo>
                  <a:pt x="49" y="36"/>
                  <a:pt x="35" y="39"/>
                  <a:pt x="28" y="37"/>
                </a:cubicBezTo>
                <a:cubicBezTo>
                  <a:pt x="28" y="37"/>
                  <a:pt x="28" y="36"/>
                  <a:pt x="27" y="35"/>
                </a:cubicBezTo>
                <a:cubicBezTo>
                  <a:pt x="24" y="35"/>
                  <a:pt x="23" y="32"/>
                  <a:pt x="19" y="32"/>
                </a:cubicBezTo>
                <a:cubicBezTo>
                  <a:pt x="18" y="32"/>
                  <a:pt x="17" y="30"/>
                  <a:pt x="15" y="30"/>
                </a:cubicBezTo>
                <a:cubicBezTo>
                  <a:pt x="15" y="28"/>
                  <a:pt x="18" y="28"/>
                  <a:pt x="19" y="28"/>
                </a:cubicBezTo>
                <a:cubicBezTo>
                  <a:pt x="19" y="26"/>
                  <a:pt x="14" y="26"/>
                  <a:pt x="14" y="24"/>
                </a:cubicBezTo>
                <a:cubicBezTo>
                  <a:pt x="12" y="21"/>
                  <a:pt x="15" y="18"/>
                  <a:pt x="14" y="13"/>
                </a:cubicBezTo>
                <a:cubicBezTo>
                  <a:pt x="6" y="11"/>
                  <a:pt x="7" y="20"/>
                  <a:pt x="2" y="15"/>
                </a:cubicBezTo>
                <a:cubicBezTo>
                  <a:pt x="0" y="9"/>
                  <a:pt x="8" y="14"/>
                  <a:pt x="6" y="7"/>
                </a:cubicBezTo>
                <a:cubicBezTo>
                  <a:pt x="14" y="9"/>
                  <a:pt x="13" y="8"/>
                  <a:pt x="21" y="7"/>
                </a:cubicBezTo>
                <a:cubicBezTo>
                  <a:pt x="22" y="11"/>
                  <a:pt x="27" y="11"/>
                  <a:pt x="23" y="15"/>
                </a:cubicBezTo>
                <a:cubicBezTo>
                  <a:pt x="28" y="15"/>
                  <a:pt x="29" y="12"/>
                  <a:pt x="28" y="7"/>
                </a:cubicBezTo>
                <a:cubicBezTo>
                  <a:pt x="29" y="11"/>
                  <a:pt x="45" y="3"/>
                  <a:pt x="40" y="11"/>
                </a:cubicBezTo>
                <a:cubicBezTo>
                  <a:pt x="44" y="13"/>
                  <a:pt x="42" y="8"/>
                  <a:pt x="43" y="7"/>
                </a:cubicBezTo>
                <a:cubicBezTo>
                  <a:pt x="46" y="6"/>
                  <a:pt x="51" y="7"/>
                  <a:pt x="55" y="6"/>
                </a:cubicBezTo>
                <a:cubicBezTo>
                  <a:pt x="57" y="5"/>
                  <a:pt x="58" y="3"/>
                  <a:pt x="58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84" name="işlïḑè"/>
          <p:cNvSpPr/>
          <p:nvPr/>
        </p:nvSpPr>
        <p:spPr bwMode="auto">
          <a:xfrm>
            <a:off x="639307" y="2799886"/>
            <a:ext cx="101278" cy="71324"/>
          </a:xfrm>
          <a:custGeom>
            <a:avLst/>
            <a:gdLst>
              <a:gd name="T0" fmla="*/ 13 w 48"/>
              <a:gd name="T1" fmla="*/ 0 h 34"/>
              <a:gd name="T2" fmla="*/ 24 w 48"/>
              <a:gd name="T3" fmla="*/ 12 h 34"/>
              <a:gd name="T4" fmla="*/ 27 w 48"/>
              <a:gd name="T5" fmla="*/ 10 h 34"/>
              <a:gd name="T6" fmla="*/ 33 w 48"/>
              <a:gd name="T7" fmla="*/ 15 h 34"/>
              <a:gd name="T8" fmla="*/ 41 w 48"/>
              <a:gd name="T9" fmla="*/ 25 h 34"/>
              <a:gd name="T10" fmla="*/ 48 w 48"/>
              <a:gd name="T11" fmla="*/ 26 h 34"/>
              <a:gd name="T12" fmla="*/ 24 w 48"/>
              <a:gd name="T13" fmla="*/ 28 h 34"/>
              <a:gd name="T14" fmla="*/ 14 w 48"/>
              <a:gd name="T15" fmla="*/ 34 h 34"/>
              <a:gd name="T16" fmla="*/ 0 w 48"/>
              <a:gd name="T17" fmla="*/ 28 h 34"/>
              <a:gd name="T18" fmla="*/ 3 w 48"/>
              <a:gd name="T19" fmla="*/ 26 h 34"/>
              <a:gd name="T20" fmla="*/ 5 w 48"/>
              <a:gd name="T21" fmla="*/ 23 h 34"/>
              <a:gd name="T22" fmla="*/ 5 w 48"/>
              <a:gd name="T23" fmla="*/ 6 h 34"/>
              <a:gd name="T24" fmla="*/ 13 w 48"/>
              <a:gd name="T2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" h="34">
                <a:moveTo>
                  <a:pt x="13" y="0"/>
                </a:moveTo>
                <a:cubicBezTo>
                  <a:pt x="15" y="5"/>
                  <a:pt x="25" y="3"/>
                  <a:pt x="24" y="12"/>
                </a:cubicBezTo>
                <a:cubicBezTo>
                  <a:pt x="25" y="13"/>
                  <a:pt x="28" y="10"/>
                  <a:pt x="27" y="10"/>
                </a:cubicBezTo>
                <a:cubicBezTo>
                  <a:pt x="30" y="11"/>
                  <a:pt x="29" y="15"/>
                  <a:pt x="33" y="15"/>
                </a:cubicBezTo>
                <a:cubicBezTo>
                  <a:pt x="36" y="15"/>
                  <a:pt x="38" y="22"/>
                  <a:pt x="41" y="25"/>
                </a:cubicBezTo>
                <a:cubicBezTo>
                  <a:pt x="46" y="23"/>
                  <a:pt x="44" y="23"/>
                  <a:pt x="48" y="26"/>
                </a:cubicBezTo>
                <a:cubicBezTo>
                  <a:pt x="44" y="31"/>
                  <a:pt x="31" y="27"/>
                  <a:pt x="24" y="28"/>
                </a:cubicBezTo>
                <a:cubicBezTo>
                  <a:pt x="21" y="30"/>
                  <a:pt x="16" y="31"/>
                  <a:pt x="14" y="34"/>
                </a:cubicBezTo>
                <a:cubicBezTo>
                  <a:pt x="10" y="31"/>
                  <a:pt x="8" y="26"/>
                  <a:pt x="0" y="28"/>
                </a:cubicBezTo>
                <a:cubicBezTo>
                  <a:pt x="0" y="27"/>
                  <a:pt x="2" y="27"/>
                  <a:pt x="3" y="26"/>
                </a:cubicBezTo>
                <a:cubicBezTo>
                  <a:pt x="1" y="24"/>
                  <a:pt x="2" y="23"/>
                  <a:pt x="5" y="23"/>
                </a:cubicBezTo>
                <a:cubicBezTo>
                  <a:pt x="2" y="16"/>
                  <a:pt x="5" y="14"/>
                  <a:pt x="5" y="6"/>
                </a:cubicBezTo>
                <a:cubicBezTo>
                  <a:pt x="9" y="5"/>
                  <a:pt x="13" y="5"/>
                  <a:pt x="13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85" name="íṧļíḑé"/>
          <p:cNvSpPr txBox="1"/>
          <p:nvPr/>
        </p:nvSpPr>
        <p:spPr>
          <a:xfrm>
            <a:off x="2070100" y="1802130"/>
            <a:ext cx="2385060" cy="499745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Autofit/>
          </a:bodyPr>
          <a:lstStyle/>
          <a:p>
            <a:pPr algn="l"/>
            <a:r>
              <a:rPr lang="en-US" altLang="zh-CN" sz="3200" b="1" dirty="0">
                <a:solidFill>
                  <a:schemeClr val="accent1"/>
                </a:solidFill>
              </a:rPr>
              <a:t>开发复杂化</a:t>
            </a:r>
            <a:endParaRPr lang="en-US" altLang="zh-CN" sz="3200" b="1" dirty="0">
              <a:solidFill>
                <a:schemeClr val="accent1"/>
              </a:solidFill>
            </a:endParaRPr>
          </a:p>
        </p:txBody>
      </p:sp>
      <p:sp>
        <p:nvSpPr>
          <p:cNvPr id="187" name="isļiḋe"/>
          <p:cNvSpPr/>
          <p:nvPr/>
        </p:nvSpPr>
        <p:spPr bwMode="auto">
          <a:xfrm>
            <a:off x="236061" y="1796999"/>
            <a:ext cx="274236" cy="26888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99" name="îṧḷîḑe"/>
          <p:cNvSpPr/>
          <p:nvPr/>
        </p:nvSpPr>
        <p:spPr bwMode="auto">
          <a:xfrm>
            <a:off x="116960" y="4781683"/>
            <a:ext cx="17117" cy="27103"/>
          </a:xfrm>
          <a:custGeom>
            <a:avLst/>
            <a:gdLst>
              <a:gd name="T0" fmla="*/ 8 w 8"/>
              <a:gd name="T1" fmla="*/ 7 h 13"/>
              <a:gd name="T2" fmla="*/ 8 w 8"/>
              <a:gd name="T3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13">
                <a:moveTo>
                  <a:pt x="8" y="7"/>
                </a:moveTo>
                <a:cubicBezTo>
                  <a:pt x="3" y="13"/>
                  <a:pt x="0" y="0"/>
                  <a:pt x="8" y="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0" name="îṧlïḍé"/>
          <p:cNvSpPr/>
          <p:nvPr/>
        </p:nvSpPr>
        <p:spPr bwMode="auto">
          <a:xfrm>
            <a:off x="152621" y="4787389"/>
            <a:ext cx="51352" cy="29957"/>
          </a:xfrm>
          <a:custGeom>
            <a:avLst/>
            <a:gdLst>
              <a:gd name="T0" fmla="*/ 22 w 24"/>
              <a:gd name="T1" fmla="*/ 4 h 14"/>
              <a:gd name="T2" fmla="*/ 6 w 24"/>
              <a:gd name="T3" fmla="*/ 13 h 14"/>
              <a:gd name="T4" fmla="*/ 0 w 24"/>
              <a:gd name="T5" fmla="*/ 8 h 14"/>
              <a:gd name="T6" fmla="*/ 11 w 24"/>
              <a:gd name="T7" fmla="*/ 4 h 14"/>
              <a:gd name="T8" fmla="*/ 22 w 24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4">
                <a:moveTo>
                  <a:pt x="22" y="4"/>
                </a:moveTo>
                <a:cubicBezTo>
                  <a:pt x="24" y="14"/>
                  <a:pt x="10" y="9"/>
                  <a:pt x="6" y="13"/>
                </a:cubicBezTo>
                <a:cubicBezTo>
                  <a:pt x="2" y="13"/>
                  <a:pt x="4" y="7"/>
                  <a:pt x="0" y="8"/>
                </a:cubicBezTo>
                <a:cubicBezTo>
                  <a:pt x="1" y="2"/>
                  <a:pt x="11" y="9"/>
                  <a:pt x="11" y="4"/>
                </a:cubicBezTo>
                <a:cubicBezTo>
                  <a:pt x="11" y="0"/>
                  <a:pt x="16" y="6"/>
                  <a:pt x="22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08" name="îṥlîdè"/>
          <p:cNvSpPr/>
          <p:nvPr/>
        </p:nvSpPr>
        <p:spPr bwMode="auto">
          <a:xfrm>
            <a:off x="48490" y="4862993"/>
            <a:ext cx="24250" cy="15692"/>
          </a:xfrm>
          <a:custGeom>
            <a:avLst/>
            <a:gdLst>
              <a:gd name="T0" fmla="*/ 6 w 11"/>
              <a:gd name="T1" fmla="*/ 0 h 7"/>
              <a:gd name="T2" fmla="*/ 8 w 11"/>
              <a:gd name="T3" fmla="*/ 7 h 7"/>
              <a:gd name="T4" fmla="*/ 0 w 11"/>
              <a:gd name="T5" fmla="*/ 5 h 7"/>
              <a:gd name="T6" fmla="*/ 6 w 1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7">
                <a:moveTo>
                  <a:pt x="6" y="0"/>
                </a:moveTo>
                <a:cubicBezTo>
                  <a:pt x="11" y="1"/>
                  <a:pt x="8" y="2"/>
                  <a:pt x="8" y="7"/>
                </a:cubicBezTo>
                <a:cubicBezTo>
                  <a:pt x="6" y="6"/>
                  <a:pt x="4" y="5"/>
                  <a:pt x="0" y="5"/>
                </a:cubicBezTo>
                <a:cubicBezTo>
                  <a:pt x="1" y="2"/>
                  <a:pt x="7" y="4"/>
                  <a:pt x="6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26" name="ïşḷiḍe"/>
          <p:cNvSpPr/>
          <p:nvPr/>
        </p:nvSpPr>
        <p:spPr bwMode="auto">
          <a:xfrm>
            <a:off x="144062" y="4765992"/>
            <a:ext cx="64191" cy="19971"/>
          </a:xfrm>
          <a:custGeom>
            <a:avLst/>
            <a:gdLst>
              <a:gd name="T0" fmla="*/ 28 w 30"/>
              <a:gd name="T1" fmla="*/ 1 h 9"/>
              <a:gd name="T2" fmla="*/ 17 w 30"/>
              <a:gd name="T3" fmla="*/ 6 h 9"/>
              <a:gd name="T4" fmla="*/ 13 w 30"/>
              <a:gd name="T5" fmla="*/ 8 h 9"/>
              <a:gd name="T6" fmla="*/ 6 w 30"/>
              <a:gd name="T7" fmla="*/ 8 h 9"/>
              <a:gd name="T8" fmla="*/ 10 w 30"/>
              <a:gd name="T9" fmla="*/ 3 h 9"/>
              <a:gd name="T10" fmla="*/ 28 w 30"/>
              <a:gd name="T11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9">
                <a:moveTo>
                  <a:pt x="28" y="1"/>
                </a:moveTo>
                <a:cubicBezTo>
                  <a:pt x="30" y="7"/>
                  <a:pt x="22" y="6"/>
                  <a:pt x="17" y="6"/>
                </a:cubicBezTo>
                <a:cubicBezTo>
                  <a:pt x="15" y="7"/>
                  <a:pt x="15" y="8"/>
                  <a:pt x="13" y="8"/>
                </a:cubicBezTo>
                <a:cubicBezTo>
                  <a:pt x="10" y="8"/>
                  <a:pt x="6" y="6"/>
                  <a:pt x="6" y="8"/>
                </a:cubicBezTo>
                <a:cubicBezTo>
                  <a:pt x="0" y="9"/>
                  <a:pt x="9" y="2"/>
                  <a:pt x="10" y="3"/>
                </a:cubicBezTo>
                <a:cubicBezTo>
                  <a:pt x="13" y="7"/>
                  <a:pt x="22" y="0"/>
                  <a:pt x="28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1" name="íṡļïḍè"/>
          <p:cNvSpPr/>
          <p:nvPr/>
        </p:nvSpPr>
        <p:spPr bwMode="auto">
          <a:xfrm>
            <a:off x="-519236" y="5352279"/>
            <a:ext cx="35662" cy="28530"/>
          </a:xfrm>
          <a:custGeom>
            <a:avLst/>
            <a:gdLst>
              <a:gd name="T0" fmla="*/ 15 w 17"/>
              <a:gd name="T1" fmla="*/ 2 h 13"/>
              <a:gd name="T2" fmla="*/ 17 w 17"/>
              <a:gd name="T3" fmla="*/ 9 h 13"/>
              <a:gd name="T4" fmla="*/ 8 w 17"/>
              <a:gd name="T5" fmla="*/ 13 h 13"/>
              <a:gd name="T6" fmla="*/ 8 w 17"/>
              <a:gd name="T7" fmla="*/ 9 h 13"/>
              <a:gd name="T8" fmla="*/ 4 w 17"/>
              <a:gd name="T9" fmla="*/ 11 h 13"/>
              <a:gd name="T10" fmla="*/ 6 w 17"/>
              <a:gd name="T11" fmla="*/ 9 h 13"/>
              <a:gd name="T12" fmla="*/ 15 w 17"/>
              <a:gd name="T13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13">
                <a:moveTo>
                  <a:pt x="15" y="2"/>
                </a:moveTo>
                <a:cubicBezTo>
                  <a:pt x="13" y="4"/>
                  <a:pt x="14" y="7"/>
                  <a:pt x="17" y="9"/>
                </a:cubicBezTo>
                <a:cubicBezTo>
                  <a:pt x="15" y="12"/>
                  <a:pt x="11" y="12"/>
                  <a:pt x="8" y="13"/>
                </a:cubicBezTo>
                <a:cubicBezTo>
                  <a:pt x="8" y="12"/>
                  <a:pt x="8" y="10"/>
                  <a:pt x="8" y="9"/>
                </a:cubicBezTo>
                <a:cubicBezTo>
                  <a:pt x="6" y="9"/>
                  <a:pt x="6" y="11"/>
                  <a:pt x="4" y="11"/>
                </a:cubicBezTo>
                <a:cubicBezTo>
                  <a:pt x="0" y="9"/>
                  <a:pt x="5" y="10"/>
                  <a:pt x="6" y="9"/>
                </a:cubicBezTo>
                <a:cubicBezTo>
                  <a:pt x="7" y="8"/>
                  <a:pt x="11" y="0"/>
                  <a:pt x="15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4" name="íšḷïḍè"/>
          <p:cNvSpPr/>
          <p:nvPr/>
        </p:nvSpPr>
        <p:spPr bwMode="auto">
          <a:xfrm>
            <a:off x="-1436" y="4810212"/>
            <a:ext cx="106984" cy="57059"/>
          </a:xfrm>
          <a:custGeom>
            <a:avLst/>
            <a:gdLst>
              <a:gd name="T0" fmla="*/ 51 w 51"/>
              <a:gd name="T1" fmla="*/ 4 h 27"/>
              <a:gd name="T2" fmla="*/ 51 w 51"/>
              <a:gd name="T3" fmla="*/ 10 h 27"/>
              <a:gd name="T4" fmla="*/ 47 w 51"/>
              <a:gd name="T5" fmla="*/ 10 h 27"/>
              <a:gd name="T6" fmla="*/ 47 w 51"/>
              <a:gd name="T7" fmla="*/ 15 h 27"/>
              <a:gd name="T8" fmla="*/ 41 w 51"/>
              <a:gd name="T9" fmla="*/ 19 h 27"/>
              <a:gd name="T10" fmla="*/ 36 w 51"/>
              <a:gd name="T11" fmla="*/ 13 h 27"/>
              <a:gd name="T12" fmla="*/ 30 w 51"/>
              <a:gd name="T13" fmla="*/ 17 h 27"/>
              <a:gd name="T14" fmla="*/ 23 w 51"/>
              <a:gd name="T15" fmla="*/ 25 h 27"/>
              <a:gd name="T16" fmla="*/ 2 w 51"/>
              <a:gd name="T17" fmla="*/ 25 h 27"/>
              <a:gd name="T18" fmla="*/ 0 w 51"/>
              <a:gd name="T19" fmla="*/ 17 h 27"/>
              <a:gd name="T20" fmla="*/ 8 w 51"/>
              <a:gd name="T21" fmla="*/ 19 h 27"/>
              <a:gd name="T22" fmla="*/ 15 w 51"/>
              <a:gd name="T23" fmla="*/ 13 h 27"/>
              <a:gd name="T24" fmla="*/ 19 w 51"/>
              <a:gd name="T25" fmla="*/ 10 h 27"/>
              <a:gd name="T26" fmla="*/ 24 w 51"/>
              <a:gd name="T27" fmla="*/ 8 h 27"/>
              <a:gd name="T28" fmla="*/ 26 w 51"/>
              <a:gd name="T29" fmla="*/ 8 h 27"/>
              <a:gd name="T30" fmla="*/ 30 w 51"/>
              <a:gd name="T31" fmla="*/ 4 h 27"/>
              <a:gd name="T32" fmla="*/ 38 w 51"/>
              <a:gd name="T33" fmla="*/ 4 h 27"/>
              <a:gd name="T34" fmla="*/ 51 w 51"/>
              <a:gd name="T35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" h="27">
                <a:moveTo>
                  <a:pt x="51" y="4"/>
                </a:moveTo>
                <a:cubicBezTo>
                  <a:pt x="50" y="5"/>
                  <a:pt x="51" y="9"/>
                  <a:pt x="51" y="10"/>
                </a:cubicBezTo>
                <a:cubicBezTo>
                  <a:pt x="50" y="10"/>
                  <a:pt x="47" y="9"/>
                  <a:pt x="47" y="10"/>
                </a:cubicBezTo>
                <a:cubicBezTo>
                  <a:pt x="47" y="10"/>
                  <a:pt x="49" y="15"/>
                  <a:pt x="47" y="15"/>
                </a:cubicBezTo>
                <a:cubicBezTo>
                  <a:pt x="45" y="16"/>
                  <a:pt x="42" y="12"/>
                  <a:pt x="41" y="19"/>
                </a:cubicBezTo>
                <a:cubicBezTo>
                  <a:pt x="38" y="19"/>
                  <a:pt x="40" y="13"/>
                  <a:pt x="36" y="13"/>
                </a:cubicBezTo>
                <a:cubicBezTo>
                  <a:pt x="32" y="12"/>
                  <a:pt x="33" y="17"/>
                  <a:pt x="30" y="17"/>
                </a:cubicBezTo>
                <a:cubicBezTo>
                  <a:pt x="28" y="20"/>
                  <a:pt x="22" y="19"/>
                  <a:pt x="23" y="25"/>
                </a:cubicBezTo>
                <a:cubicBezTo>
                  <a:pt x="15" y="27"/>
                  <a:pt x="11" y="25"/>
                  <a:pt x="2" y="25"/>
                </a:cubicBezTo>
                <a:cubicBezTo>
                  <a:pt x="2" y="21"/>
                  <a:pt x="0" y="21"/>
                  <a:pt x="0" y="17"/>
                </a:cubicBezTo>
                <a:cubicBezTo>
                  <a:pt x="2" y="19"/>
                  <a:pt x="4" y="19"/>
                  <a:pt x="8" y="19"/>
                </a:cubicBezTo>
                <a:cubicBezTo>
                  <a:pt x="11" y="19"/>
                  <a:pt x="11" y="14"/>
                  <a:pt x="15" y="13"/>
                </a:cubicBezTo>
                <a:cubicBezTo>
                  <a:pt x="16" y="13"/>
                  <a:pt x="18" y="9"/>
                  <a:pt x="19" y="10"/>
                </a:cubicBezTo>
                <a:cubicBezTo>
                  <a:pt x="23" y="13"/>
                  <a:pt x="19" y="8"/>
                  <a:pt x="24" y="8"/>
                </a:cubicBezTo>
                <a:cubicBezTo>
                  <a:pt x="25" y="8"/>
                  <a:pt x="26" y="8"/>
                  <a:pt x="26" y="8"/>
                </a:cubicBezTo>
                <a:cubicBezTo>
                  <a:pt x="27" y="7"/>
                  <a:pt x="30" y="4"/>
                  <a:pt x="30" y="4"/>
                </a:cubicBezTo>
                <a:cubicBezTo>
                  <a:pt x="32" y="3"/>
                  <a:pt x="35" y="5"/>
                  <a:pt x="38" y="4"/>
                </a:cubicBezTo>
                <a:cubicBezTo>
                  <a:pt x="39" y="4"/>
                  <a:pt x="46" y="0"/>
                  <a:pt x="51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6" name="ïṡľidê"/>
          <p:cNvSpPr/>
          <p:nvPr/>
        </p:nvSpPr>
        <p:spPr bwMode="auto">
          <a:xfrm>
            <a:off x="84151" y="4835889"/>
            <a:ext cx="195424" cy="74178"/>
          </a:xfrm>
          <a:custGeom>
            <a:avLst/>
            <a:gdLst>
              <a:gd name="T0" fmla="*/ 41 w 92"/>
              <a:gd name="T1" fmla="*/ 13 h 35"/>
              <a:gd name="T2" fmla="*/ 60 w 92"/>
              <a:gd name="T3" fmla="*/ 20 h 35"/>
              <a:gd name="T4" fmla="*/ 60 w 92"/>
              <a:gd name="T5" fmla="*/ 11 h 35"/>
              <a:gd name="T6" fmla="*/ 54 w 92"/>
              <a:gd name="T7" fmla="*/ 3 h 35"/>
              <a:gd name="T8" fmla="*/ 67 w 92"/>
              <a:gd name="T9" fmla="*/ 1 h 35"/>
              <a:gd name="T10" fmla="*/ 71 w 92"/>
              <a:gd name="T11" fmla="*/ 5 h 35"/>
              <a:gd name="T12" fmla="*/ 71 w 92"/>
              <a:gd name="T13" fmla="*/ 9 h 35"/>
              <a:gd name="T14" fmla="*/ 79 w 92"/>
              <a:gd name="T15" fmla="*/ 14 h 35"/>
              <a:gd name="T16" fmla="*/ 84 w 92"/>
              <a:gd name="T17" fmla="*/ 11 h 35"/>
              <a:gd name="T18" fmla="*/ 90 w 92"/>
              <a:gd name="T19" fmla="*/ 14 h 35"/>
              <a:gd name="T20" fmla="*/ 92 w 92"/>
              <a:gd name="T21" fmla="*/ 18 h 35"/>
              <a:gd name="T22" fmla="*/ 90 w 92"/>
              <a:gd name="T23" fmla="*/ 26 h 35"/>
              <a:gd name="T24" fmla="*/ 79 w 92"/>
              <a:gd name="T25" fmla="*/ 27 h 35"/>
              <a:gd name="T26" fmla="*/ 71 w 92"/>
              <a:gd name="T27" fmla="*/ 26 h 35"/>
              <a:gd name="T28" fmla="*/ 54 w 92"/>
              <a:gd name="T29" fmla="*/ 29 h 35"/>
              <a:gd name="T30" fmla="*/ 51 w 92"/>
              <a:gd name="T31" fmla="*/ 29 h 35"/>
              <a:gd name="T32" fmla="*/ 45 w 92"/>
              <a:gd name="T33" fmla="*/ 31 h 35"/>
              <a:gd name="T34" fmla="*/ 26 w 92"/>
              <a:gd name="T35" fmla="*/ 35 h 35"/>
              <a:gd name="T36" fmla="*/ 43 w 92"/>
              <a:gd name="T37" fmla="*/ 29 h 35"/>
              <a:gd name="T38" fmla="*/ 34 w 92"/>
              <a:gd name="T39" fmla="*/ 26 h 35"/>
              <a:gd name="T40" fmla="*/ 26 w 92"/>
              <a:gd name="T41" fmla="*/ 22 h 35"/>
              <a:gd name="T42" fmla="*/ 19 w 92"/>
              <a:gd name="T43" fmla="*/ 26 h 35"/>
              <a:gd name="T44" fmla="*/ 13 w 92"/>
              <a:gd name="T45" fmla="*/ 24 h 35"/>
              <a:gd name="T46" fmla="*/ 0 w 92"/>
              <a:gd name="T47" fmla="*/ 22 h 35"/>
              <a:gd name="T48" fmla="*/ 4 w 92"/>
              <a:gd name="T49" fmla="*/ 18 h 35"/>
              <a:gd name="T50" fmla="*/ 6 w 92"/>
              <a:gd name="T51" fmla="*/ 13 h 35"/>
              <a:gd name="T52" fmla="*/ 13 w 92"/>
              <a:gd name="T53" fmla="*/ 11 h 35"/>
              <a:gd name="T54" fmla="*/ 11 w 92"/>
              <a:gd name="T55" fmla="*/ 7 h 35"/>
              <a:gd name="T56" fmla="*/ 15 w 92"/>
              <a:gd name="T57" fmla="*/ 7 h 35"/>
              <a:gd name="T58" fmla="*/ 21 w 92"/>
              <a:gd name="T59" fmla="*/ 5 h 35"/>
              <a:gd name="T60" fmla="*/ 30 w 92"/>
              <a:gd name="T61" fmla="*/ 7 h 35"/>
              <a:gd name="T62" fmla="*/ 32 w 92"/>
              <a:gd name="T63" fmla="*/ 11 h 35"/>
              <a:gd name="T64" fmla="*/ 36 w 92"/>
              <a:gd name="T65" fmla="*/ 11 h 35"/>
              <a:gd name="T66" fmla="*/ 36 w 92"/>
              <a:gd name="T67" fmla="*/ 16 h 35"/>
              <a:gd name="T68" fmla="*/ 41 w 92"/>
              <a:gd name="T69" fmla="*/ 1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35">
                <a:moveTo>
                  <a:pt x="41" y="13"/>
                </a:moveTo>
                <a:cubicBezTo>
                  <a:pt x="39" y="19"/>
                  <a:pt x="56" y="16"/>
                  <a:pt x="60" y="20"/>
                </a:cubicBezTo>
                <a:cubicBezTo>
                  <a:pt x="63" y="12"/>
                  <a:pt x="47" y="11"/>
                  <a:pt x="60" y="11"/>
                </a:cubicBezTo>
                <a:cubicBezTo>
                  <a:pt x="63" y="4"/>
                  <a:pt x="52" y="10"/>
                  <a:pt x="54" y="3"/>
                </a:cubicBezTo>
                <a:cubicBezTo>
                  <a:pt x="60" y="4"/>
                  <a:pt x="61" y="0"/>
                  <a:pt x="67" y="1"/>
                </a:cubicBezTo>
                <a:cubicBezTo>
                  <a:pt x="66" y="5"/>
                  <a:pt x="70" y="4"/>
                  <a:pt x="71" y="5"/>
                </a:cubicBezTo>
                <a:cubicBezTo>
                  <a:pt x="72" y="6"/>
                  <a:pt x="70" y="8"/>
                  <a:pt x="71" y="9"/>
                </a:cubicBezTo>
                <a:cubicBezTo>
                  <a:pt x="73" y="10"/>
                  <a:pt x="76" y="11"/>
                  <a:pt x="79" y="14"/>
                </a:cubicBezTo>
                <a:cubicBezTo>
                  <a:pt x="80" y="13"/>
                  <a:pt x="80" y="10"/>
                  <a:pt x="84" y="11"/>
                </a:cubicBezTo>
                <a:cubicBezTo>
                  <a:pt x="87" y="11"/>
                  <a:pt x="89" y="13"/>
                  <a:pt x="90" y="14"/>
                </a:cubicBezTo>
                <a:cubicBezTo>
                  <a:pt x="90" y="15"/>
                  <a:pt x="92" y="18"/>
                  <a:pt x="92" y="18"/>
                </a:cubicBezTo>
                <a:cubicBezTo>
                  <a:pt x="89" y="21"/>
                  <a:pt x="92" y="20"/>
                  <a:pt x="90" y="26"/>
                </a:cubicBezTo>
                <a:cubicBezTo>
                  <a:pt x="86" y="21"/>
                  <a:pt x="82" y="27"/>
                  <a:pt x="79" y="27"/>
                </a:cubicBezTo>
                <a:cubicBezTo>
                  <a:pt x="75" y="28"/>
                  <a:pt x="75" y="26"/>
                  <a:pt x="71" y="26"/>
                </a:cubicBezTo>
                <a:cubicBezTo>
                  <a:pt x="66" y="26"/>
                  <a:pt x="58" y="28"/>
                  <a:pt x="54" y="29"/>
                </a:cubicBezTo>
                <a:cubicBezTo>
                  <a:pt x="54" y="30"/>
                  <a:pt x="51" y="29"/>
                  <a:pt x="51" y="29"/>
                </a:cubicBezTo>
                <a:cubicBezTo>
                  <a:pt x="49" y="31"/>
                  <a:pt x="48" y="30"/>
                  <a:pt x="45" y="31"/>
                </a:cubicBezTo>
                <a:cubicBezTo>
                  <a:pt x="43" y="32"/>
                  <a:pt x="33" y="34"/>
                  <a:pt x="26" y="35"/>
                </a:cubicBezTo>
                <a:cubicBezTo>
                  <a:pt x="27" y="28"/>
                  <a:pt x="36" y="30"/>
                  <a:pt x="43" y="29"/>
                </a:cubicBezTo>
                <a:cubicBezTo>
                  <a:pt x="44" y="21"/>
                  <a:pt x="37" y="26"/>
                  <a:pt x="34" y="26"/>
                </a:cubicBezTo>
                <a:cubicBezTo>
                  <a:pt x="30" y="25"/>
                  <a:pt x="30" y="24"/>
                  <a:pt x="26" y="22"/>
                </a:cubicBezTo>
                <a:cubicBezTo>
                  <a:pt x="23" y="21"/>
                  <a:pt x="22" y="25"/>
                  <a:pt x="19" y="26"/>
                </a:cubicBezTo>
                <a:cubicBezTo>
                  <a:pt x="16" y="26"/>
                  <a:pt x="16" y="24"/>
                  <a:pt x="13" y="24"/>
                </a:cubicBezTo>
                <a:cubicBezTo>
                  <a:pt x="9" y="23"/>
                  <a:pt x="3" y="25"/>
                  <a:pt x="0" y="22"/>
                </a:cubicBezTo>
                <a:cubicBezTo>
                  <a:pt x="0" y="20"/>
                  <a:pt x="3" y="19"/>
                  <a:pt x="4" y="18"/>
                </a:cubicBezTo>
                <a:cubicBezTo>
                  <a:pt x="4" y="17"/>
                  <a:pt x="5" y="13"/>
                  <a:pt x="6" y="13"/>
                </a:cubicBezTo>
                <a:cubicBezTo>
                  <a:pt x="8" y="11"/>
                  <a:pt x="11" y="13"/>
                  <a:pt x="13" y="11"/>
                </a:cubicBezTo>
                <a:cubicBezTo>
                  <a:pt x="14" y="10"/>
                  <a:pt x="7" y="8"/>
                  <a:pt x="11" y="7"/>
                </a:cubicBezTo>
                <a:cubicBezTo>
                  <a:pt x="13" y="7"/>
                  <a:pt x="14" y="7"/>
                  <a:pt x="15" y="7"/>
                </a:cubicBezTo>
                <a:cubicBezTo>
                  <a:pt x="17" y="6"/>
                  <a:pt x="19" y="5"/>
                  <a:pt x="21" y="5"/>
                </a:cubicBezTo>
                <a:cubicBezTo>
                  <a:pt x="22" y="5"/>
                  <a:pt x="29" y="6"/>
                  <a:pt x="30" y="7"/>
                </a:cubicBezTo>
                <a:cubicBezTo>
                  <a:pt x="31" y="8"/>
                  <a:pt x="30" y="10"/>
                  <a:pt x="32" y="11"/>
                </a:cubicBezTo>
                <a:cubicBezTo>
                  <a:pt x="33" y="11"/>
                  <a:pt x="35" y="10"/>
                  <a:pt x="36" y="11"/>
                </a:cubicBezTo>
                <a:cubicBezTo>
                  <a:pt x="37" y="12"/>
                  <a:pt x="32" y="17"/>
                  <a:pt x="36" y="16"/>
                </a:cubicBezTo>
                <a:cubicBezTo>
                  <a:pt x="37" y="16"/>
                  <a:pt x="38" y="11"/>
                  <a:pt x="41" y="1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37" name="iśḻîḑê"/>
          <p:cNvSpPr/>
          <p:nvPr/>
        </p:nvSpPr>
        <p:spPr bwMode="auto">
          <a:xfrm>
            <a:off x="-48508" y="4912920"/>
            <a:ext cx="154056" cy="102707"/>
          </a:xfrm>
          <a:custGeom>
            <a:avLst/>
            <a:gdLst>
              <a:gd name="T0" fmla="*/ 9 w 73"/>
              <a:gd name="T1" fmla="*/ 1 h 49"/>
              <a:gd name="T2" fmla="*/ 41 w 73"/>
              <a:gd name="T3" fmla="*/ 3 h 49"/>
              <a:gd name="T4" fmla="*/ 45 w 73"/>
              <a:gd name="T5" fmla="*/ 3 h 49"/>
              <a:gd name="T6" fmla="*/ 52 w 73"/>
              <a:gd name="T7" fmla="*/ 5 h 49"/>
              <a:gd name="T8" fmla="*/ 60 w 73"/>
              <a:gd name="T9" fmla="*/ 5 h 49"/>
              <a:gd name="T10" fmla="*/ 61 w 73"/>
              <a:gd name="T11" fmla="*/ 6 h 49"/>
              <a:gd name="T12" fmla="*/ 73 w 73"/>
              <a:gd name="T13" fmla="*/ 14 h 49"/>
              <a:gd name="T14" fmla="*/ 56 w 73"/>
              <a:gd name="T15" fmla="*/ 18 h 49"/>
              <a:gd name="T16" fmla="*/ 54 w 73"/>
              <a:gd name="T17" fmla="*/ 21 h 49"/>
              <a:gd name="T18" fmla="*/ 50 w 73"/>
              <a:gd name="T19" fmla="*/ 19 h 49"/>
              <a:gd name="T20" fmla="*/ 48 w 73"/>
              <a:gd name="T21" fmla="*/ 21 h 49"/>
              <a:gd name="T22" fmla="*/ 50 w 73"/>
              <a:gd name="T23" fmla="*/ 23 h 49"/>
              <a:gd name="T24" fmla="*/ 46 w 73"/>
              <a:gd name="T25" fmla="*/ 25 h 49"/>
              <a:gd name="T26" fmla="*/ 46 w 73"/>
              <a:gd name="T27" fmla="*/ 29 h 49"/>
              <a:gd name="T28" fmla="*/ 43 w 73"/>
              <a:gd name="T29" fmla="*/ 29 h 49"/>
              <a:gd name="T30" fmla="*/ 39 w 73"/>
              <a:gd name="T31" fmla="*/ 32 h 49"/>
              <a:gd name="T32" fmla="*/ 39 w 73"/>
              <a:gd name="T33" fmla="*/ 40 h 49"/>
              <a:gd name="T34" fmla="*/ 17 w 73"/>
              <a:gd name="T35" fmla="*/ 46 h 49"/>
              <a:gd name="T36" fmla="*/ 0 w 73"/>
              <a:gd name="T37" fmla="*/ 34 h 49"/>
              <a:gd name="T38" fmla="*/ 5 w 73"/>
              <a:gd name="T39" fmla="*/ 31 h 49"/>
              <a:gd name="T40" fmla="*/ 7 w 73"/>
              <a:gd name="T41" fmla="*/ 27 h 49"/>
              <a:gd name="T42" fmla="*/ 5 w 73"/>
              <a:gd name="T43" fmla="*/ 19 h 49"/>
              <a:gd name="T44" fmla="*/ 9 w 73"/>
              <a:gd name="T45" fmla="*/ 18 h 49"/>
              <a:gd name="T46" fmla="*/ 13 w 73"/>
              <a:gd name="T47" fmla="*/ 10 h 49"/>
              <a:gd name="T48" fmla="*/ 9 w 73"/>
              <a:gd name="T49" fmla="*/ 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9">
                <a:moveTo>
                  <a:pt x="9" y="1"/>
                </a:moveTo>
                <a:cubicBezTo>
                  <a:pt x="21" y="1"/>
                  <a:pt x="33" y="0"/>
                  <a:pt x="41" y="3"/>
                </a:cubicBezTo>
                <a:cubicBezTo>
                  <a:pt x="42" y="3"/>
                  <a:pt x="44" y="2"/>
                  <a:pt x="45" y="3"/>
                </a:cubicBezTo>
                <a:cubicBezTo>
                  <a:pt x="46" y="5"/>
                  <a:pt x="50" y="3"/>
                  <a:pt x="52" y="5"/>
                </a:cubicBezTo>
                <a:cubicBezTo>
                  <a:pt x="55" y="8"/>
                  <a:pt x="52" y="2"/>
                  <a:pt x="60" y="5"/>
                </a:cubicBezTo>
                <a:cubicBezTo>
                  <a:pt x="60" y="5"/>
                  <a:pt x="60" y="6"/>
                  <a:pt x="61" y="6"/>
                </a:cubicBezTo>
                <a:cubicBezTo>
                  <a:pt x="63" y="6"/>
                  <a:pt x="73" y="9"/>
                  <a:pt x="73" y="14"/>
                </a:cubicBezTo>
                <a:cubicBezTo>
                  <a:pt x="66" y="15"/>
                  <a:pt x="60" y="16"/>
                  <a:pt x="56" y="18"/>
                </a:cubicBezTo>
                <a:cubicBezTo>
                  <a:pt x="54" y="18"/>
                  <a:pt x="55" y="21"/>
                  <a:pt x="54" y="21"/>
                </a:cubicBezTo>
                <a:cubicBezTo>
                  <a:pt x="53" y="22"/>
                  <a:pt x="51" y="19"/>
                  <a:pt x="50" y="19"/>
                </a:cubicBezTo>
                <a:cubicBezTo>
                  <a:pt x="51" y="19"/>
                  <a:pt x="48" y="23"/>
                  <a:pt x="48" y="21"/>
                </a:cubicBezTo>
                <a:cubicBezTo>
                  <a:pt x="48" y="22"/>
                  <a:pt x="50" y="24"/>
                  <a:pt x="50" y="23"/>
                </a:cubicBezTo>
                <a:cubicBezTo>
                  <a:pt x="49" y="25"/>
                  <a:pt x="47" y="24"/>
                  <a:pt x="46" y="25"/>
                </a:cubicBezTo>
                <a:cubicBezTo>
                  <a:pt x="46" y="26"/>
                  <a:pt x="47" y="28"/>
                  <a:pt x="46" y="29"/>
                </a:cubicBezTo>
                <a:cubicBezTo>
                  <a:pt x="46" y="29"/>
                  <a:pt x="43" y="28"/>
                  <a:pt x="43" y="29"/>
                </a:cubicBezTo>
                <a:cubicBezTo>
                  <a:pt x="42" y="30"/>
                  <a:pt x="41" y="32"/>
                  <a:pt x="39" y="32"/>
                </a:cubicBezTo>
                <a:cubicBezTo>
                  <a:pt x="39" y="35"/>
                  <a:pt x="39" y="37"/>
                  <a:pt x="39" y="40"/>
                </a:cubicBezTo>
                <a:cubicBezTo>
                  <a:pt x="30" y="40"/>
                  <a:pt x="31" y="49"/>
                  <a:pt x="17" y="46"/>
                </a:cubicBezTo>
                <a:cubicBezTo>
                  <a:pt x="18" y="34"/>
                  <a:pt x="7" y="37"/>
                  <a:pt x="0" y="34"/>
                </a:cubicBezTo>
                <a:cubicBezTo>
                  <a:pt x="1" y="32"/>
                  <a:pt x="4" y="32"/>
                  <a:pt x="5" y="31"/>
                </a:cubicBezTo>
                <a:cubicBezTo>
                  <a:pt x="6" y="30"/>
                  <a:pt x="2" y="25"/>
                  <a:pt x="7" y="27"/>
                </a:cubicBezTo>
                <a:cubicBezTo>
                  <a:pt x="8" y="24"/>
                  <a:pt x="5" y="23"/>
                  <a:pt x="5" y="19"/>
                </a:cubicBezTo>
                <a:cubicBezTo>
                  <a:pt x="8" y="22"/>
                  <a:pt x="8" y="21"/>
                  <a:pt x="9" y="18"/>
                </a:cubicBezTo>
                <a:cubicBezTo>
                  <a:pt x="10" y="15"/>
                  <a:pt x="13" y="16"/>
                  <a:pt x="13" y="10"/>
                </a:cubicBezTo>
                <a:cubicBezTo>
                  <a:pt x="14" y="4"/>
                  <a:pt x="7" y="8"/>
                  <a:pt x="9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42" name="íṧļíḑé"/>
          <p:cNvSpPr txBox="1"/>
          <p:nvPr/>
        </p:nvSpPr>
        <p:spPr>
          <a:xfrm>
            <a:off x="2070100" y="4260850"/>
            <a:ext cx="2745105" cy="499745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Autofit/>
          </a:bodyPr>
          <a:lstStyle/>
          <a:p>
            <a:pPr algn="l"/>
            <a:r>
              <a:rPr lang="en-US" altLang="zh-CN" sz="3200" b="1" dirty="0">
                <a:solidFill>
                  <a:schemeClr val="accent3"/>
                </a:solidFill>
                <a:sym typeface="+mn-ea"/>
              </a:rPr>
              <a:t>框架去中心化</a:t>
            </a:r>
            <a:endParaRPr lang="en-US" altLang="zh-CN" sz="3200" b="1" dirty="0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246" name="îṧḷïdé"/>
          <p:cNvSpPr/>
          <p:nvPr/>
        </p:nvSpPr>
        <p:spPr>
          <a:xfrm>
            <a:off x="1222505" y="1777468"/>
            <a:ext cx="537820" cy="53782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7" name="isļiḋe"/>
          <p:cNvSpPr/>
          <p:nvPr/>
        </p:nvSpPr>
        <p:spPr bwMode="auto">
          <a:xfrm>
            <a:off x="1369536" y="1920824"/>
            <a:ext cx="274236" cy="26888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48" name="íŝlïdê"/>
          <p:cNvSpPr/>
          <p:nvPr/>
        </p:nvSpPr>
        <p:spPr>
          <a:xfrm>
            <a:off x="1299340" y="4222560"/>
            <a:ext cx="537820" cy="537824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0" name="iṡľïḑe"/>
          <p:cNvSpPr/>
          <p:nvPr/>
        </p:nvSpPr>
        <p:spPr bwMode="auto">
          <a:xfrm>
            <a:off x="352266" y="3383571"/>
            <a:ext cx="274236" cy="26888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>
              <a:solidFill>
                <a:schemeClr val="bg1"/>
              </a:solidFill>
            </a:endParaRPr>
          </a:p>
        </p:txBody>
      </p:sp>
      <p:cxnSp>
        <p:nvCxnSpPr>
          <p:cNvPr id="251" name="直接连接符 250"/>
          <p:cNvCxnSpPr/>
          <p:nvPr/>
        </p:nvCxnSpPr>
        <p:spPr>
          <a:xfrm>
            <a:off x="211410" y="2877650"/>
            <a:ext cx="5064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5946140" y="2887980"/>
            <a:ext cx="55441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ļiḋe"/>
          <p:cNvSpPr/>
          <p:nvPr/>
        </p:nvSpPr>
        <p:spPr bwMode="auto">
          <a:xfrm>
            <a:off x="1430496" y="4357319"/>
            <a:ext cx="274236" cy="26888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1600" b="0" dirty="0"/>
              <a:t>其他因素的影响</a:t>
            </a:r>
            <a:endParaRPr lang="zh-CN" sz="16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45895" y="1582420"/>
            <a:ext cx="918083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1. 减少resolve (减少webpack模块的查找时间)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 devtool: 生成sourcemap 也会消耗一定的时间, 在上线的时候考虑将其干掉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3. cache-loader 将所有loader处理的结果缓存起来使用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4. 最实用的方法: 升级node  升级webpack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webpack4 </a:t>
            </a:r>
            <a:r>
              <a:rPr lang="zh-CN" altLang="en-US" dirty="0"/>
              <a:t>新特性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58195" y="2476616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0711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íṧḻíḋe"/>
          <p:cNvSpPr/>
          <p:nvPr/>
        </p:nvSpPr>
        <p:spPr bwMode="auto">
          <a:xfrm>
            <a:off x="0" y="1125488"/>
            <a:ext cx="12192000" cy="2159496"/>
          </a:xfrm>
          <a:prstGeom prst="rect">
            <a:avLst/>
          </a:prstGeom>
          <a:blipFill>
            <a:blip r:embed="rId1"/>
            <a:srcRect/>
            <a:stretch>
              <a:fillRect t="-133090" b="-132145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7" name="íS1íďè"/>
          <p:cNvSpPr/>
          <p:nvPr/>
        </p:nvSpPr>
        <p:spPr bwMode="auto">
          <a:xfrm>
            <a:off x="669924" y="3107184"/>
            <a:ext cx="10850563" cy="355600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 kern="0" dirty="0">
              <a:solidFill>
                <a:prstClr val="black"/>
              </a:solidFill>
            </a:endParaRPr>
          </a:p>
        </p:txBody>
      </p:sp>
      <p:sp>
        <p:nvSpPr>
          <p:cNvPr id="29" name="iśľídé"/>
          <p:cNvSpPr/>
          <p:nvPr/>
        </p:nvSpPr>
        <p:spPr>
          <a:xfrm>
            <a:off x="1006418" y="3233634"/>
            <a:ext cx="675011" cy="67501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0" name="îŝļïḍè"/>
          <p:cNvSpPr/>
          <p:nvPr/>
        </p:nvSpPr>
        <p:spPr bwMode="auto">
          <a:xfrm>
            <a:off x="1171825" y="3402401"/>
            <a:ext cx="344191" cy="33747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sp>
        <p:nvSpPr>
          <p:cNvPr id="27" name="îṥḷïḋe"/>
          <p:cNvSpPr/>
          <p:nvPr/>
        </p:nvSpPr>
        <p:spPr bwMode="auto">
          <a:xfrm>
            <a:off x="85725" y="4735830"/>
            <a:ext cx="2693670" cy="140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-635">
              <a:lnSpc>
                <a:spcPct val="150000"/>
              </a:lnSpc>
              <a:tabLst>
                <a:tab pos="227965" algn="l"/>
              </a:tabLst>
              <a:defRPr/>
            </a:pPr>
            <a:r>
              <a:rPr lang="en-US" altLang="zh-CN" sz="1600" dirty="0"/>
              <a:t>命令</a:t>
            </a:r>
            <a:r>
              <a:rPr lang="zh-CN" altLang="en-US" sz="1600" dirty="0"/>
              <a:t>行工具</a:t>
            </a:r>
            <a:endParaRPr lang="en-US" altLang="zh-CN" sz="1600" dirty="0"/>
          </a:p>
        </p:txBody>
      </p:sp>
      <p:sp>
        <p:nvSpPr>
          <p:cNvPr id="28" name="iṥ1îďè"/>
          <p:cNvSpPr txBox="1"/>
          <p:nvPr/>
        </p:nvSpPr>
        <p:spPr bwMode="auto">
          <a:xfrm>
            <a:off x="208" y="4316712"/>
            <a:ext cx="315606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accent1"/>
                </a:solidFill>
              </a:rPr>
              <a:t>Webpack Cli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3" name="íṧḻíḍé"/>
          <p:cNvSpPr/>
          <p:nvPr/>
        </p:nvSpPr>
        <p:spPr>
          <a:xfrm>
            <a:off x="3972876" y="3233634"/>
            <a:ext cx="675011" cy="675015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4" name="ïśļïḓè"/>
          <p:cNvSpPr/>
          <p:nvPr/>
        </p:nvSpPr>
        <p:spPr bwMode="auto">
          <a:xfrm>
            <a:off x="4138283" y="3402401"/>
            <a:ext cx="344191" cy="33747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sp>
        <p:nvSpPr>
          <p:cNvPr id="21" name="ïśļíḑe"/>
          <p:cNvSpPr/>
          <p:nvPr/>
        </p:nvSpPr>
        <p:spPr bwMode="auto">
          <a:xfrm>
            <a:off x="2966666" y="4735946"/>
            <a:ext cx="3156060" cy="140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-635">
              <a:lnSpc>
                <a:spcPct val="150000"/>
              </a:lnSpc>
              <a:tabLst>
                <a:tab pos="227965" algn="l"/>
              </a:tabLst>
              <a:defRPr/>
            </a:pPr>
            <a:r>
              <a:rPr lang="en-US" altLang="zh-CN" sz="1600" dirty="0"/>
              <a:t>webpack --mode development</a:t>
            </a:r>
            <a:endParaRPr lang="en-US" altLang="zh-CN" sz="1600" dirty="0"/>
          </a:p>
        </p:txBody>
      </p:sp>
      <p:sp>
        <p:nvSpPr>
          <p:cNvPr id="22" name="îṥľîḓé"/>
          <p:cNvSpPr txBox="1"/>
          <p:nvPr/>
        </p:nvSpPr>
        <p:spPr bwMode="auto">
          <a:xfrm>
            <a:off x="2966666" y="4316712"/>
            <a:ext cx="315606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3"/>
                </a:solidFill>
              </a:rPr>
              <a:t>模式区分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868427" y="4379811"/>
            <a:ext cx="0" cy="1763814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íṩḷïḋè"/>
          <p:cNvSpPr/>
          <p:nvPr/>
        </p:nvSpPr>
        <p:spPr>
          <a:xfrm>
            <a:off x="7016802" y="3233634"/>
            <a:ext cx="675011" cy="67501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8" name="íṥľiďè"/>
          <p:cNvSpPr/>
          <p:nvPr/>
        </p:nvSpPr>
        <p:spPr bwMode="auto">
          <a:xfrm>
            <a:off x="7182209" y="3402401"/>
            <a:ext cx="344191" cy="33747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sp>
        <p:nvSpPr>
          <p:cNvPr id="15" name="î$lïďe"/>
          <p:cNvSpPr/>
          <p:nvPr/>
        </p:nvSpPr>
        <p:spPr bwMode="auto">
          <a:xfrm>
            <a:off x="6122670" y="4735830"/>
            <a:ext cx="2770505" cy="140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-635">
              <a:lnSpc>
                <a:spcPct val="150000"/>
              </a:lnSpc>
              <a:tabLst>
                <a:tab pos="227965" algn="l"/>
              </a:tabLst>
              <a:defRPr/>
            </a:pPr>
            <a:r>
              <a:rPr lang="en-US" altLang="zh-CN" sz="1600" dirty="0"/>
              <a:t>loader</a:t>
            </a:r>
            <a:r>
              <a:rPr lang="zh-CN" altLang="en-US" sz="1600" dirty="0"/>
              <a:t>和</a:t>
            </a:r>
            <a:r>
              <a:rPr lang="en-US" altLang="zh-CN" sz="1600" dirty="0"/>
              <a:t>Plugins</a:t>
            </a:r>
            <a:r>
              <a:rPr lang="zh-CN" altLang="en-US" sz="1600" dirty="0"/>
              <a:t>升级</a:t>
            </a:r>
            <a:endParaRPr lang="zh-CN" altLang="en-US" sz="1600" dirty="0"/>
          </a:p>
        </p:txBody>
      </p:sp>
      <p:sp>
        <p:nvSpPr>
          <p:cNvPr id="16" name="îṧḷídê"/>
          <p:cNvSpPr txBox="1"/>
          <p:nvPr/>
        </p:nvSpPr>
        <p:spPr bwMode="auto">
          <a:xfrm>
            <a:off x="6454140" y="4316730"/>
            <a:ext cx="243967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accent3"/>
                </a:solidFill>
              </a:rPr>
              <a:t>optimization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22540" y="4379811"/>
            <a:ext cx="0" cy="1763814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íṩḷïḋè"/>
          <p:cNvSpPr/>
          <p:nvPr/>
        </p:nvSpPr>
        <p:spPr>
          <a:xfrm>
            <a:off x="9824772" y="3234269"/>
            <a:ext cx="675011" cy="67501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" name="íṥľiďè"/>
          <p:cNvSpPr/>
          <p:nvPr/>
        </p:nvSpPr>
        <p:spPr bwMode="auto">
          <a:xfrm>
            <a:off x="9990179" y="3403036"/>
            <a:ext cx="344191" cy="33747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sp>
        <p:nvSpPr>
          <p:cNvPr id="9" name="î$lïďe"/>
          <p:cNvSpPr/>
          <p:nvPr/>
        </p:nvSpPr>
        <p:spPr bwMode="auto">
          <a:xfrm>
            <a:off x="8930640" y="4736465"/>
            <a:ext cx="2770505" cy="140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-635">
              <a:lnSpc>
                <a:spcPct val="150000"/>
              </a:lnSpc>
              <a:tabLst>
                <a:tab pos="227965" algn="l"/>
              </a:tabLst>
              <a:defRPr/>
            </a:pPr>
            <a:r>
              <a:rPr lang="zh-CN" altLang="en-US" sz="1600" dirty="0"/>
              <a:t>默认配置项</a:t>
            </a:r>
            <a:endParaRPr lang="zh-CN" altLang="en-US" sz="1600" dirty="0"/>
          </a:p>
        </p:txBody>
      </p:sp>
      <p:sp>
        <p:nvSpPr>
          <p:cNvPr id="11" name="îṧḷídê"/>
          <p:cNvSpPr txBox="1"/>
          <p:nvPr/>
        </p:nvSpPr>
        <p:spPr bwMode="auto">
          <a:xfrm>
            <a:off x="9262110" y="4317365"/>
            <a:ext cx="243967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3"/>
                </a:solidFill>
              </a:rPr>
              <a:t>零配置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930510" y="4380446"/>
            <a:ext cx="0" cy="1763814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webpack3</a:t>
            </a:r>
            <a:r>
              <a:rPr lang="zh-CN" altLang="en-US" dirty="0"/>
              <a:t>升级</a:t>
            </a:r>
            <a:r>
              <a:rPr lang="en-US" altLang="zh-CN" dirty="0"/>
              <a:t>-&gt;4</a:t>
            </a:r>
            <a:endParaRPr lang="en-US" altLang="zh-CN" dirty="0"/>
          </a:p>
        </p:txBody>
      </p:sp>
      <p:sp>
        <p:nvSpPr>
          <p:cNvPr id="104" name="îśļïďê"/>
          <p:cNvSpPr/>
          <p:nvPr/>
        </p:nvSpPr>
        <p:spPr bwMode="auto">
          <a:xfrm>
            <a:off x="2117830" y="3687173"/>
            <a:ext cx="344185" cy="337474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sp>
        <p:nvSpPr>
          <p:cNvPr id="13" name="îṡľïde"/>
          <p:cNvSpPr txBox="1"/>
          <p:nvPr/>
        </p:nvSpPr>
        <p:spPr>
          <a:xfrm>
            <a:off x="1972310" y="1341120"/>
            <a:ext cx="9548495" cy="43224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需要安装</a:t>
            </a:r>
            <a:r>
              <a:rPr lang="en-US" altLang="zh-CN" sz="2000" dirty="0">
                <a:solidFill>
                  <a:srgbClr val="000000"/>
                </a:solidFill>
              </a:rPr>
              <a:t>webpack-cli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defTabSz="913765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      - webpack --mode=development </a:t>
            </a:r>
            <a:r>
              <a:rPr lang="zh-CN" altLang="en-US" sz="2000" dirty="0">
                <a:solidFill>
                  <a:srgbClr val="000000"/>
                </a:solidFill>
              </a:rPr>
              <a:t>接收命令行参数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defTabSz="913765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      - webpack migrate (v1~v2)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defTabSz="913765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      - webpack init </a:t>
            </a:r>
            <a:r>
              <a:rPr lang="zh-CN" altLang="en-US" sz="2000" dirty="0">
                <a:solidFill>
                  <a:srgbClr val="000000"/>
                </a:solidFill>
              </a:rPr>
              <a:t>快速生成一个</a:t>
            </a:r>
            <a:r>
              <a:rPr lang="en-US" altLang="zh-CN" sz="2000" dirty="0">
                <a:solidFill>
                  <a:srgbClr val="000000"/>
                </a:solidFill>
              </a:rPr>
              <a:t>webpack</a:t>
            </a:r>
            <a:r>
              <a:rPr lang="zh-CN" altLang="en-US" sz="2000" dirty="0">
                <a:solidFill>
                  <a:srgbClr val="000000"/>
                </a:solidFill>
              </a:rPr>
              <a:t>的模板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r>
              <a:rPr lang="en-US" dirty="0"/>
              <a:t>4 loaders</a:t>
            </a:r>
            <a:r>
              <a:rPr lang="zh-CN" altLang="en-US" dirty="0"/>
              <a:t>和</a:t>
            </a:r>
            <a:r>
              <a:rPr lang="en-US" altLang="zh-CN" dirty="0"/>
              <a:t>plugins</a:t>
            </a:r>
            <a:r>
              <a:rPr lang="zh-CN" altLang="en-US" dirty="0"/>
              <a:t>的升级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8" name="í$ļïḍê"/>
          <p:cNvSpPr/>
          <p:nvPr/>
        </p:nvSpPr>
        <p:spPr bwMode="auto">
          <a:xfrm>
            <a:off x="5922119" y="3738477"/>
            <a:ext cx="344185" cy="234865"/>
          </a:xfrm>
          <a:custGeom>
            <a:avLst/>
            <a:gdLst>
              <a:gd name="connsiteX0" fmla="*/ 20293 w 607639"/>
              <a:gd name="connsiteY0" fmla="*/ 364067 h 414642"/>
              <a:gd name="connsiteX1" fmla="*/ 20293 w 607639"/>
              <a:gd name="connsiteY1" fmla="*/ 384244 h 414642"/>
              <a:gd name="connsiteX2" fmla="*/ 30351 w 607639"/>
              <a:gd name="connsiteY2" fmla="*/ 394377 h 414642"/>
              <a:gd name="connsiteX3" fmla="*/ 577199 w 607639"/>
              <a:gd name="connsiteY3" fmla="*/ 394377 h 414642"/>
              <a:gd name="connsiteX4" fmla="*/ 587346 w 607639"/>
              <a:gd name="connsiteY4" fmla="*/ 384244 h 414642"/>
              <a:gd name="connsiteX5" fmla="*/ 587346 w 607639"/>
              <a:gd name="connsiteY5" fmla="*/ 364067 h 414642"/>
              <a:gd name="connsiteX6" fmla="*/ 556995 w 607639"/>
              <a:gd name="connsiteY6" fmla="*/ 364067 h 414642"/>
              <a:gd name="connsiteX7" fmla="*/ 394916 w 607639"/>
              <a:gd name="connsiteY7" fmla="*/ 364067 h 414642"/>
              <a:gd name="connsiteX8" fmla="*/ 394916 w 607639"/>
              <a:gd name="connsiteY8" fmla="*/ 374200 h 414642"/>
              <a:gd name="connsiteX9" fmla="*/ 384859 w 607639"/>
              <a:gd name="connsiteY9" fmla="*/ 384244 h 414642"/>
              <a:gd name="connsiteX10" fmla="*/ 222780 w 607639"/>
              <a:gd name="connsiteY10" fmla="*/ 384244 h 414642"/>
              <a:gd name="connsiteX11" fmla="*/ 212634 w 607639"/>
              <a:gd name="connsiteY11" fmla="*/ 374200 h 414642"/>
              <a:gd name="connsiteX12" fmla="*/ 212634 w 607639"/>
              <a:gd name="connsiteY12" fmla="*/ 364067 h 414642"/>
              <a:gd name="connsiteX13" fmla="*/ 50644 w 607639"/>
              <a:gd name="connsiteY13" fmla="*/ 364067 h 414642"/>
              <a:gd name="connsiteX14" fmla="*/ 182270 w 607639"/>
              <a:gd name="connsiteY14" fmla="*/ 262926 h 414642"/>
              <a:gd name="connsiteX15" fmla="*/ 192432 w 607639"/>
              <a:gd name="connsiteY15" fmla="*/ 262926 h 414642"/>
              <a:gd name="connsiteX16" fmla="*/ 202593 w 607639"/>
              <a:gd name="connsiteY16" fmla="*/ 273052 h 414642"/>
              <a:gd name="connsiteX17" fmla="*/ 192432 w 607639"/>
              <a:gd name="connsiteY17" fmla="*/ 283178 h 414642"/>
              <a:gd name="connsiteX18" fmla="*/ 182270 w 607639"/>
              <a:gd name="connsiteY18" fmla="*/ 283178 h 414642"/>
              <a:gd name="connsiteX19" fmla="*/ 172109 w 607639"/>
              <a:gd name="connsiteY19" fmla="*/ 273052 h 414642"/>
              <a:gd name="connsiteX20" fmla="*/ 182270 w 607639"/>
              <a:gd name="connsiteY20" fmla="*/ 262926 h 414642"/>
              <a:gd name="connsiteX21" fmla="*/ 91153 w 607639"/>
              <a:gd name="connsiteY21" fmla="*/ 262926 h 414642"/>
              <a:gd name="connsiteX22" fmla="*/ 141783 w 607639"/>
              <a:gd name="connsiteY22" fmla="*/ 262926 h 414642"/>
              <a:gd name="connsiteX23" fmla="*/ 151927 w 607639"/>
              <a:gd name="connsiteY23" fmla="*/ 273052 h 414642"/>
              <a:gd name="connsiteX24" fmla="*/ 141783 w 607639"/>
              <a:gd name="connsiteY24" fmla="*/ 283178 h 414642"/>
              <a:gd name="connsiteX25" fmla="*/ 91153 w 607639"/>
              <a:gd name="connsiteY25" fmla="*/ 283178 h 414642"/>
              <a:gd name="connsiteX26" fmla="*/ 81009 w 607639"/>
              <a:gd name="connsiteY26" fmla="*/ 273052 h 414642"/>
              <a:gd name="connsiteX27" fmla="*/ 91153 w 607639"/>
              <a:gd name="connsiteY27" fmla="*/ 262926 h 414642"/>
              <a:gd name="connsiteX28" fmla="*/ 161988 w 607639"/>
              <a:gd name="connsiteY28" fmla="*/ 222493 h 414642"/>
              <a:gd name="connsiteX29" fmla="*/ 232948 w 607639"/>
              <a:gd name="connsiteY29" fmla="*/ 222493 h 414642"/>
              <a:gd name="connsiteX30" fmla="*/ 243098 w 607639"/>
              <a:gd name="connsiteY30" fmla="*/ 232619 h 414642"/>
              <a:gd name="connsiteX31" fmla="*/ 232948 w 607639"/>
              <a:gd name="connsiteY31" fmla="*/ 242745 h 414642"/>
              <a:gd name="connsiteX32" fmla="*/ 161988 w 607639"/>
              <a:gd name="connsiteY32" fmla="*/ 242745 h 414642"/>
              <a:gd name="connsiteX33" fmla="*/ 151927 w 607639"/>
              <a:gd name="connsiteY33" fmla="*/ 232619 h 414642"/>
              <a:gd name="connsiteX34" fmla="*/ 161988 w 607639"/>
              <a:gd name="connsiteY34" fmla="*/ 222493 h 414642"/>
              <a:gd name="connsiteX35" fmla="*/ 91146 w 607639"/>
              <a:gd name="connsiteY35" fmla="*/ 222493 h 414642"/>
              <a:gd name="connsiteX36" fmla="*/ 121467 w 607639"/>
              <a:gd name="connsiteY36" fmla="*/ 222493 h 414642"/>
              <a:gd name="connsiteX37" fmla="*/ 131604 w 607639"/>
              <a:gd name="connsiteY37" fmla="*/ 232619 h 414642"/>
              <a:gd name="connsiteX38" fmla="*/ 121467 w 607639"/>
              <a:gd name="connsiteY38" fmla="*/ 242745 h 414642"/>
              <a:gd name="connsiteX39" fmla="*/ 91146 w 607639"/>
              <a:gd name="connsiteY39" fmla="*/ 242745 h 414642"/>
              <a:gd name="connsiteX40" fmla="*/ 81009 w 607639"/>
              <a:gd name="connsiteY40" fmla="*/ 232619 h 414642"/>
              <a:gd name="connsiteX41" fmla="*/ 91146 w 607639"/>
              <a:gd name="connsiteY41" fmla="*/ 222493 h 414642"/>
              <a:gd name="connsiteX42" fmla="*/ 182270 w 607639"/>
              <a:gd name="connsiteY42" fmla="*/ 182059 h 414642"/>
              <a:gd name="connsiteX43" fmla="*/ 192432 w 607639"/>
              <a:gd name="connsiteY43" fmla="*/ 182059 h 414642"/>
              <a:gd name="connsiteX44" fmla="*/ 202593 w 607639"/>
              <a:gd name="connsiteY44" fmla="*/ 192195 h 414642"/>
              <a:gd name="connsiteX45" fmla="*/ 192432 w 607639"/>
              <a:gd name="connsiteY45" fmla="*/ 202241 h 414642"/>
              <a:gd name="connsiteX46" fmla="*/ 182270 w 607639"/>
              <a:gd name="connsiteY46" fmla="*/ 202241 h 414642"/>
              <a:gd name="connsiteX47" fmla="*/ 172109 w 607639"/>
              <a:gd name="connsiteY47" fmla="*/ 192195 h 414642"/>
              <a:gd name="connsiteX48" fmla="*/ 182270 w 607639"/>
              <a:gd name="connsiteY48" fmla="*/ 182059 h 414642"/>
              <a:gd name="connsiteX49" fmla="*/ 91153 w 607639"/>
              <a:gd name="connsiteY49" fmla="*/ 182059 h 414642"/>
              <a:gd name="connsiteX50" fmla="*/ 141783 w 607639"/>
              <a:gd name="connsiteY50" fmla="*/ 182059 h 414642"/>
              <a:gd name="connsiteX51" fmla="*/ 151927 w 607639"/>
              <a:gd name="connsiteY51" fmla="*/ 192195 h 414642"/>
              <a:gd name="connsiteX52" fmla="*/ 141783 w 607639"/>
              <a:gd name="connsiteY52" fmla="*/ 202241 h 414642"/>
              <a:gd name="connsiteX53" fmla="*/ 91153 w 607639"/>
              <a:gd name="connsiteY53" fmla="*/ 202241 h 414642"/>
              <a:gd name="connsiteX54" fmla="*/ 81009 w 607639"/>
              <a:gd name="connsiteY54" fmla="*/ 192195 h 414642"/>
              <a:gd name="connsiteX55" fmla="*/ 91153 w 607639"/>
              <a:gd name="connsiteY55" fmla="*/ 182059 h 414642"/>
              <a:gd name="connsiteX56" fmla="*/ 161988 w 607639"/>
              <a:gd name="connsiteY56" fmla="*/ 141625 h 414642"/>
              <a:gd name="connsiteX57" fmla="*/ 232948 w 607639"/>
              <a:gd name="connsiteY57" fmla="*/ 141625 h 414642"/>
              <a:gd name="connsiteX58" fmla="*/ 243098 w 607639"/>
              <a:gd name="connsiteY58" fmla="*/ 151761 h 414642"/>
              <a:gd name="connsiteX59" fmla="*/ 232948 w 607639"/>
              <a:gd name="connsiteY59" fmla="*/ 161807 h 414642"/>
              <a:gd name="connsiteX60" fmla="*/ 161988 w 607639"/>
              <a:gd name="connsiteY60" fmla="*/ 161807 h 414642"/>
              <a:gd name="connsiteX61" fmla="*/ 151927 w 607639"/>
              <a:gd name="connsiteY61" fmla="*/ 151761 h 414642"/>
              <a:gd name="connsiteX62" fmla="*/ 161988 w 607639"/>
              <a:gd name="connsiteY62" fmla="*/ 141625 h 414642"/>
              <a:gd name="connsiteX63" fmla="*/ 91146 w 607639"/>
              <a:gd name="connsiteY63" fmla="*/ 141625 h 414642"/>
              <a:gd name="connsiteX64" fmla="*/ 121467 w 607639"/>
              <a:gd name="connsiteY64" fmla="*/ 141625 h 414642"/>
              <a:gd name="connsiteX65" fmla="*/ 131604 w 607639"/>
              <a:gd name="connsiteY65" fmla="*/ 151761 h 414642"/>
              <a:gd name="connsiteX66" fmla="*/ 121467 w 607639"/>
              <a:gd name="connsiteY66" fmla="*/ 161807 h 414642"/>
              <a:gd name="connsiteX67" fmla="*/ 91146 w 607639"/>
              <a:gd name="connsiteY67" fmla="*/ 161807 h 414642"/>
              <a:gd name="connsiteX68" fmla="*/ 81009 w 607639"/>
              <a:gd name="connsiteY68" fmla="*/ 151761 h 414642"/>
              <a:gd name="connsiteX69" fmla="*/ 91146 w 607639"/>
              <a:gd name="connsiteY69" fmla="*/ 141625 h 414642"/>
              <a:gd name="connsiteX70" fmla="*/ 364566 w 607639"/>
              <a:gd name="connsiteY70" fmla="*/ 102176 h 414642"/>
              <a:gd name="connsiteX71" fmla="*/ 283573 w 607639"/>
              <a:gd name="connsiteY71" fmla="*/ 192194 h 414642"/>
              <a:gd name="connsiteX72" fmla="*/ 374712 w 607639"/>
              <a:gd name="connsiteY72" fmla="*/ 283188 h 414642"/>
              <a:gd name="connsiteX73" fmla="*/ 464783 w 607639"/>
              <a:gd name="connsiteY73" fmla="*/ 202235 h 414642"/>
              <a:gd name="connsiteX74" fmla="*/ 374712 w 607639"/>
              <a:gd name="connsiteY74" fmla="*/ 202235 h 414642"/>
              <a:gd name="connsiteX75" fmla="*/ 364566 w 607639"/>
              <a:gd name="connsiteY75" fmla="*/ 192194 h 414642"/>
              <a:gd name="connsiteX76" fmla="*/ 182270 w 607639"/>
              <a:gd name="connsiteY76" fmla="*/ 101191 h 414642"/>
              <a:gd name="connsiteX77" fmla="*/ 192432 w 607639"/>
              <a:gd name="connsiteY77" fmla="*/ 101191 h 414642"/>
              <a:gd name="connsiteX78" fmla="*/ 202593 w 607639"/>
              <a:gd name="connsiteY78" fmla="*/ 111238 h 414642"/>
              <a:gd name="connsiteX79" fmla="*/ 192432 w 607639"/>
              <a:gd name="connsiteY79" fmla="*/ 121373 h 414642"/>
              <a:gd name="connsiteX80" fmla="*/ 182270 w 607639"/>
              <a:gd name="connsiteY80" fmla="*/ 121373 h 414642"/>
              <a:gd name="connsiteX81" fmla="*/ 172109 w 607639"/>
              <a:gd name="connsiteY81" fmla="*/ 111238 h 414642"/>
              <a:gd name="connsiteX82" fmla="*/ 182270 w 607639"/>
              <a:gd name="connsiteY82" fmla="*/ 101191 h 414642"/>
              <a:gd name="connsiteX83" fmla="*/ 91153 w 607639"/>
              <a:gd name="connsiteY83" fmla="*/ 101191 h 414642"/>
              <a:gd name="connsiteX84" fmla="*/ 141783 w 607639"/>
              <a:gd name="connsiteY84" fmla="*/ 101191 h 414642"/>
              <a:gd name="connsiteX85" fmla="*/ 151927 w 607639"/>
              <a:gd name="connsiteY85" fmla="*/ 111238 h 414642"/>
              <a:gd name="connsiteX86" fmla="*/ 141783 w 607639"/>
              <a:gd name="connsiteY86" fmla="*/ 121373 h 414642"/>
              <a:gd name="connsiteX87" fmla="*/ 91153 w 607639"/>
              <a:gd name="connsiteY87" fmla="*/ 121373 h 414642"/>
              <a:gd name="connsiteX88" fmla="*/ 81009 w 607639"/>
              <a:gd name="connsiteY88" fmla="*/ 111238 h 414642"/>
              <a:gd name="connsiteX89" fmla="*/ 91153 w 607639"/>
              <a:gd name="connsiteY89" fmla="*/ 101191 h 414642"/>
              <a:gd name="connsiteX90" fmla="*/ 374712 w 607639"/>
              <a:gd name="connsiteY90" fmla="*/ 80938 h 414642"/>
              <a:gd name="connsiteX91" fmla="*/ 384858 w 607639"/>
              <a:gd name="connsiteY91" fmla="*/ 91068 h 414642"/>
              <a:gd name="connsiteX92" fmla="*/ 384858 w 607639"/>
              <a:gd name="connsiteY92" fmla="*/ 182063 h 414642"/>
              <a:gd name="connsiteX93" fmla="*/ 475998 w 607639"/>
              <a:gd name="connsiteY93" fmla="*/ 182063 h 414642"/>
              <a:gd name="connsiteX94" fmla="*/ 486055 w 607639"/>
              <a:gd name="connsiteY94" fmla="*/ 192194 h 414642"/>
              <a:gd name="connsiteX95" fmla="*/ 374712 w 607639"/>
              <a:gd name="connsiteY95" fmla="*/ 303360 h 414642"/>
              <a:gd name="connsiteX96" fmla="*/ 263280 w 607639"/>
              <a:gd name="connsiteY96" fmla="*/ 192194 h 414642"/>
              <a:gd name="connsiteX97" fmla="*/ 374712 w 607639"/>
              <a:gd name="connsiteY97" fmla="*/ 80938 h 414642"/>
              <a:gd name="connsiteX98" fmla="*/ 425343 w 607639"/>
              <a:gd name="connsiteY98" fmla="*/ 61744 h 414642"/>
              <a:gd name="connsiteX99" fmla="*/ 425343 w 607639"/>
              <a:gd name="connsiteY99" fmla="*/ 141635 h 414642"/>
              <a:gd name="connsiteX100" fmla="*/ 505373 w 607639"/>
              <a:gd name="connsiteY100" fmla="*/ 141635 h 414642"/>
              <a:gd name="connsiteX101" fmla="*/ 425343 w 607639"/>
              <a:gd name="connsiteY101" fmla="*/ 61744 h 414642"/>
              <a:gd name="connsiteX102" fmla="*/ 161988 w 607639"/>
              <a:gd name="connsiteY102" fmla="*/ 60757 h 414642"/>
              <a:gd name="connsiteX103" fmla="*/ 232948 w 607639"/>
              <a:gd name="connsiteY103" fmla="*/ 60757 h 414642"/>
              <a:gd name="connsiteX104" fmla="*/ 243098 w 607639"/>
              <a:gd name="connsiteY104" fmla="*/ 70804 h 414642"/>
              <a:gd name="connsiteX105" fmla="*/ 232948 w 607639"/>
              <a:gd name="connsiteY105" fmla="*/ 80939 h 414642"/>
              <a:gd name="connsiteX106" fmla="*/ 161988 w 607639"/>
              <a:gd name="connsiteY106" fmla="*/ 80939 h 414642"/>
              <a:gd name="connsiteX107" fmla="*/ 151927 w 607639"/>
              <a:gd name="connsiteY107" fmla="*/ 70804 h 414642"/>
              <a:gd name="connsiteX108" fmla="*/ 161988 w 607639"/>
              <a:gd name="connsiteY108" fmla="*/ 60757 h 414642"/>
              <a:gd name="connsiteX109" fmla="*/ 91146 w 607639"/>
              <a:gd name="connsiteY109" fmla="*/ 60757 h 414642"/>
              <a:gd name="connsiteX110" fmla="*/ 121467 w 607639"/>
              <a:gd name="connsiteY110" fmla="*/ 60757 h 414642"/>
              <a:gd name="connsiteX111" fmla="*/ 131604 w 607639"/>
              <a:gd name="connsiteY111" fmla="*/ 70804 h 414642"/>
              <a:gd name="connsiteX112" fmla="*/ 121467 w 607639"/>
              <a:gd name="connsiteY112" fmla="*/ 80939 h 414642"/>
              <a:gd name="connsiteX113" fmla="*/ 91146 w 607639"/>
              <a:gd name="connsiteY113" fmla="*/ 80939 h 414642"/>
              <a:gd name="connsiteX114" fmla="*/ 81009 w 607639"/>
              <a:gd name="connsiteY114" fmla="*/ 70804 h 414642"/>
              <a:gd name="connsiteX115" fmla="*/ 91146 w 607639"/>
              <a:gd name="connsiteY115" fmla="*/ 60757 h 414642"/>
              <a:gd name="connsiteX116" fmla="*/ 415194 w 607639"/>
              <a:gd name="connsiteY116" fmla="*/ 40505 h 414642"/>
              <a:gd name="connsiteX117" fmla="*/ 526560 w 607639"/>
              <a:gd name="connsiteY117" fmla="*/ 151765 h 414642"/>
              <a:gd name="connsiteX118" fmla="*/ 516501 w 607639"/>
              <a:gd name="connsiteY118" fmla="*/ 161807 h 414642"/>
              <a:gd name="connsiteX119" fmla="*/ 415194 w 607639"/>
              <a:gd name="connsiteY119" fmla="*/ 161807 h 414642"/>
              <a:gd name="connsiteX120" fmla="*/ 405046 w 607639"/>
              <a:gd name="connsiteY120" fmla="*/ 151765 h 414642"/>
              <a:gd name="connsiteX121" fmla="*/ 405046 w 607639"/>
              <a:gd name="connsiteY121" fmla="*/ 50636 h 414642"/>
              <a:gd name="connsiteX122" fmla="*/ 415194 w 607639"/>
              <a:gd name="connsiteY122" fmla="*/ 40505 h 414642"/>
              <a:gd name="connsiteX123" fmla="*/ 70848 w 607639"/>
              <a:gd name="connsiteY123" fmla="*/ 20177 h 414642"/>
              <a:gd name="connsiteX124" fmla="*/ 60791 w 607639"/>
              <a:gd name="connsiteY124" fmla="*/ 30309 h 414642"/>
              <a:gd name="connsiteX125" fmla="*/ 60791 w 607639"/>
              <a:gd name="connsiteY125" fmla="*/ 343802 h 414642"/>
              <a:gd name="connsiteX126" fmla="*/ 222780 w 607639"/>
              <a:gd name="connsiteY126" fmla="*/ 343802 h 414642"/>
              <a:gd name="connsiteX127" fmla="*/ 232927 w 607639"/>
              <a:gd name="connsiteY127" fmla="*/ 353935 h 414642"/>
              <a:gd name="connsiteX128" fmla="*/ 232927 w 607639"/>
              <a:gd name="connsiteY128" fmla="*/ 364067 h 414642"/>
              <a:gd name="connsiteX129" fmla="*/ 374712 w 607639"/>
              <a:gd name="connsiteY129" fmla="*/ 364067 h 414642"/>
              <a:gd name="connsiteX130" fmla="*/ 374712 w 607639"/>
              <a:gd name="connsiteY130" fmla="*/ 353935 h 414642"/>
              <a:gd name="connsiteX131" fmla="*/ 384859 w 607639"/>
              <a:gd name="connsiteY131" fmla="*/ 343802 h 414642"/>
              <a:gd name="connsiteX132" fmla="*/ 546848 w 607639"/>
              <a:gd name="connsiteY132" fmla="*/ 343802 h 414642"/>
              <a:gd name="connsiteX133" fmla="*/ 546848 w 607639"/>
              <a:gd name="connsiteY133" fmla="*/ 30309 h 414642"/>
              <a:gd name="connsiteX134" fmla="*/ 536702 w 607639"/>
              <a:gd name="connsiteY134" fmla="*/ 20177 h 414642"/>
              <a:gd name="connsiteX135" fmla="*/ 70848 w 607639"/>
              <a:gd name="connsiteY135" fmla="*/ 0 h 414642"/>
              <a:gd name="connsiteX136" fmla="*/ 536702 w 607639"/>
              <a:gd name="connsiteY136" fmla="*/ 0 h 414642"/>
              <a:gd name="connsiteX137" fmla="*/ 567142 w 607639"/>
              <a:gd name="connsiteY137" fmla="*/ 30309 h 414642"/>
              <a:gd name="connsiteX138" fmla="*/ 567142 w 607639"/>
              <a:gd name="connsiteY138" fmla="*/ 343802 h 414642"/>
              <a:gd name="connsiteX139" fmla="*/ 597492 w 607639"/>
              <a:gd name="connsiteY139" fmla="*/ 343802 h 414642"/>
              <a:gd name="connsiteX140" fmla="*/ 607639 w 607639"/>
              <a:gd name="connsiteY140" fmla="*/ 353935 h 414642"/>
              <a:gd name="connsiteX141" fmla="*/ 607639 w 607639"/>
              <a:gd name="connsiteY141" fmla="*/ 384244 h 414642"/>
              <a:gd name="connsiteX142" fmla="*/ 577199 w 607639"/>
              <a:gd name="connsiteY142" fmla="*/ 414642 h 414642"/>
              <a:gd name="connsiteX143" fmla="*/ 30351 w 607639"/>
              <a:gd name="connsiteY143" fmla="*/ 414642 h 414642"/>
              <a:gd name="connsiteX144" fmla="*/ 0 w 607639"/>
              <a:gd name="connsiteY144" fmla="*/ 384244 h 414642"/>
              <a:gd name="connsiteX145" fmla="*/ 0 w 607639"/>
              <a:gd name="connsiteY145" fmla="*/ 353935 h 414642"/>
              <a:gd name="connsiteX146" fmla="*/ 10147 w 607639"/>
              <a:gd name="connsiteY146" fmla="*/ 343802 h 414642"/>
              <a:gd name="connsiteX147" fmla="*/ 40497 w 607639"/>
              <a:gd name="connsiteY147" fmla="*/ 343802 h 414642"/>
              <a:gd name="connsiteX148" fmla="*/ 40497 w 607639"/>
              <a:gd name="connsiteY148" fmla="*/ 30309 h 414642"/>
              <a:gd name="connsiteX149" fmla="*/ 70848 w 607639"/>
              <a:gd name="connsiteY149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607639" h="414642">
                <a:moveTo>
                  <a:pt x="20293" y="364067"/>
                </a:moveTo>
                <a:lnTo>
                  <a:pt x="20293" y="384244"/>
                </a:lnTo>
                <a:cubicBezTo>
                  <a:pt x="20293" y="390377"/>
                  <a:pt x="24299" y="394377"/>
                  <a:pt x="30351" y="394377"/>
                </a:cubicBezTo>
                <a:lnTo>
                  <a:pt x="577199" y="394377"/>
                </a:lnTo>
                <a:cubicBezTo>
                  <a:pt x="583341" y="394377"/>
                  <a:pt x="587346" y="390377"/>
                  <a:pt x="587346" y="384244"/>
                </a:cubicBezTo>
                <a:lnTo>
                  <a:pt x="587346" y="364067"/>
                </a:lnTo>
                <a:lnTo>
                  <a:pt x="556995" y="364067"/>
                </a:lnTo>
                <a:lnTo>
                  <a:pt x="394916" y="364067"/>
                </a:lnTo>
                <a:lnTo>
                  <a:pt x="394916" y="374200"/>
                </a:lnTo>
                <a:cubicBezTo>
                  <a:pt x="394916" y="380244"/>
                  <a:pt x="390911" y="384244"/>
                  <a:pt x="384859" y="384244"/>
                </a:cubicBezTo>
                <a:lnTo>
                  <a:pt x="222780" y="384244"/>
                </a:lnTo>
                <a:cubicBezTo>
                  <a:pt x="216728" y="384244"/>
                  <a:pt x="212634" y="380244"/>
                  <a:pt x="212634" y="374200"/>
                </a:cubicBezTo>
                <a:lnTo>
                  <a:pt x="212634" y="364067"/>
                </a:lnTo>
                <a:lnTo>
                  <a:pt x="50644" y="364067"/>
                </a:lnTo>
                <a:close/>
                <a:moveTo>
                  <a:pt x="182270" y="262926"/>
                </a:moveTo>
                <a:lnTo>
                  <a:pt x="192432" y="262926"/>
                </a:lnTo>
                <a:cubicBezTo>
                  <a:pt x="198493" y="262926"/>
                  <a:pt x="202593" y="267012"/>
                  <a:pt x="202593" y="273052"/>
                </a:cubicBezTo>
                <a:cubicBezTo>
                  <a:pt x="202593" y="279092"/>
                  <a:pt x="198493" y="283178"/>
                  <a:pt x="192432" y="283178"/>
                </a:cubicBezTo>
                <a:lnTo>
                  <a:pt x="182270" y="283178"/>
                </a:lnTo>
                <a:cubicBezTo>
                  <a:pt x="176209" y="283178"/>
                  <a:pt x="172109" y="279092"/>
                  <a:pt x="172109" y="273052"/>
                </a:cubicBezTo>
                <a:cubicBezTo>
                  <a:pt x="172109" y="267012"/>
                  <a:pt x="176209" y="262926"/>
                  <a:pt x="182270" y="262926"/>
                </a:cubicBezTo>
                <a:close/>
                <a:moveTo>
                  <a:pt x="91153" y="262926"/>
                </a:moveTo>
                <a:lnTo>
                  <a:pt x="141783" y="262926"/>
                </a:lnTo>
                <a:cubicBezTo>
                  <a:pt x="147834" y="262926"/>
                  <a:pt x="151927" y="267012"/>
                  <a:pt x="151927" y="273052"/>
                </a:cubicBezTo>
                <a:cubicBezTo>
                  <a:pt x="151927" y="279092"/>
                  <a:pt x="147834" y="283178"/>
                  <a:pt x="141783" y="283178"/>
                </a:cubicBezTo>
                <a:lnTo>
                  <a:pt x="91153" y="283178"/>
                </a:lnTo>
                <a:cubicBezTo>
                  <a:pt x="85102" y="283178"/>
                  <a:pt x="81009" y="279092"/>
                  <a:pt x="81009" y="273052"/>
                </a:cubicBezTo>
                <a:cubicBezTo>
                  <a:pt x="81009" y="267012"/>
                  <a:pt x="85102" y="262926"/>
                  <a:pt x="91153" y="262926"/>
                </a:cubicBezTo>
                <a:close/>
                <a:moveTo>
                  <a:pt x="161988" y="222493"/>
                </a:moveTo>
                <a:lnTo>
                  <a:pt x="232948" y="222493"/>
                </a:lnTo>
                <a:cubicBezTo>
                  <a:pt x="239002" y="222493"/>
                  <a:pt x="243098" y="226579"/>
                  <a:pt x="243098" y="232619"/>
                </a:cubicBezTo>
                <a:cubicBezTo>
                  <a:pt x="243098" y="238659"/>
                  <a:pt x="239002" y="242745"/>
                  <a:pt x="232948" y="242745"/>
                </a:cubicBezTo>
                <a:lnTo>
                  <a:pt x="161988" y="242745"/>
                </a:lnTo>
                <a:cubicBezTo>
                  <a:pt x="155934" y="242745"/>
                  <a:pt x="151927" y="238659"/>
                  <a:pt x="151927" y="232619"/>
                </a:cubicBezTo>
                <a:cubicBezTo>
                  <a:pt x="151927" y="226579"/>
                  <a:pt x="155934" y="222493"/>
                  <a:pt x="161988" y="222493"/>
                </a:cubicBezTo>
                <a:close/>
                <a:moveTo>
                  <a:pt x="91146" y="222493"/>
                </a:moveTo>
                <a:lnTo>
                  <a:pt x="121467" y="222493"/>
                </a:lnTo>
                <a:cubicBezTo>
                  <a:pt x="127603" y="222493"/>
                  <a:pt x="131604" y="226579"/>
                  <a:pt x="131604" y="232619"/>
                </a:cubicBezTo>
                <a:cubicBezTo>
                  <a:pt x="131604" y="238659"/>
                  <a:pt x="127603" y="242745"/>
                  <a:pt x="121467" y="242745"/>
                </a:cubicBezTo>
                <a:lnTo>
                  <a:pt x="91146" y="242745"/>
                </a:lnTo>
                <a:cubicBezTo>
                  <a:pt x="85099" y="242745"/>
                  <a:pt x="81009" y="238659"/>
                  <a:pt x="81009" y="232619"/>
                </a:cubicBezTo>
                <a:cubicBezTo>
                  <a:pt x="81009" y="226579"/>
                  <a:pt x="85099" y="222493"/>
                  <a:pt x="91146" y="222493"/>
                </a:cubicBezTo>
                <a:close/>
                <a:moveTo>
                  <a:pt x="182270" y="182059"/>
                </a:moveTo>
                <a:lnTo>
                  <a:pt x="192432" y="182059"/>
                </a:lnTo>
                <a:cubicBezTo>
                  <a:pt x="198493" y="182059"/>
                  <a:pt x="202593" y="186060"/>
                  <a:pt x="202593" y="192195"/>
                </a:cubicBezTo>
                <a:cubicBezTo>
                  <a:pt x="202593" y="198240"/>
                  <a:pt x="198493" y="202241"/>
                  <a:pt x="192432" y="202241"/>
                </a:cubicBezTo>
                <a:lnTo>
                  <a:pt x="182270" y="202241"/>
                </a:lnTo>
                <a:cubicBezTo>
                  <a:pt x="176209" y="202241"/>
                  <a:pt x="172109" y="198240"/>
                  <a:pt x="172109" y="192195"/>
                </a:cubicBezTo>
                <a:cubicBezTo>
                  <a:pt x="172109" y="186060"/>
                  <a:pt x="176209" y="182059"/>
                  <a:pt x="182270" y="182059"/>
                </a:cubicBezTo>
                <a:close/>
                <a:moveTo>
                  <a:pt x="91153" y="182059"/>
                </a:moveTo>
                <a:lnTo>
                  <a:pt x="141783" y="182059"/>
                </a:lnTo>
                <a:cubicBezTo>
                  <a:pt x="147834" y="182059"/>
                  <a:pt x="151927" y="186060"/>
                  <a:pt x="151927" y="192195"/>
                </a:cubicBezTo>
                <a:cubicBezTo>
                  <a:pt x="151927" y="198240"/>
                  <a:pt x="147834" y="202241"/>
                  <a:pt x="141783" y="202241"/>
                </a:cubicBezTo>
                <a:lnTo>
                  <a:pt x="91153" y="202241"/>
                </a:lnTo>
                <a:cubicBezTo>
                  <a:pt x="85102" y="202241"/>
                  <a:pt x="81009" y="198240"/>
                  <a:pt x="81009" y="192195"/>
                </a:cubicBezTo>
                <a:cubicBezTo>
                  <a:pt x="81009" y="186060"/>
                  <a:pt x="85102" y="182059"/>
                  <a:pt x="91153" y="182059"/>
                </a:cubicBezTo>
                <a:close/>
                <a:moveTo>
                  <a:pt x="161988" y="141625"/>
                </a:moveTo>
                <a:lnTo>
                  <a:pt x="232948" y="141625"/>
                </a:lnTo>
                <a:cubicBezTo>
                  <a:pt x="239002" y="141625"/>
                  <a:pt x="243098" y="145626"/>
                  <a:pt x="243098" y="151761"/>
                </a:cubicBezTo>
                <a:cubicBezTo>
                  <a:pt x="243098" y="157806"/>
                  <a:pt x="239002" y="161807"/>
                  <a:pt x="232948" y="161807"/>
                </a:cubicBezTo>
                <a:lnTo>
                  <a:pt x="161988" y="161807"/>
                </a:lnTo>
                <a:cubicBezTo>
                  <a:pt x="155934" y="161807"/>
                  <a:pt x="151927" y="157806"/>
                  <a:pt x="151927" y="151761"/>
                </a:cubicBezTo>
                <a:cubicBezTo>
                  <a:pt x="151927" y="145626"/>
                  <a:pt x="155934" y="141625"/>
                  <a:pt x="161988" y="141625"/>
                </a:cubicBezTo>
                <a:close/>
                <a:moveTo>
                  <a:pt x="91146" y="141625"/>
                </a:moveTo>
                <a:lnTo>
                  <a:pt x="121467" y="141625"/>
                </a:lnTo>
                <a:cubicBezTo>
                  <a:pt x="127603" y="141625"/>
                  <a:pt x="131604" y="145626"/>
                  <a:pt x="131604" y="151761"/>
                </a:cubicBezTo>
                <a:cubicBezTo>
                  <a:pt x="131604" y="157806"/>
                  <a:pt x="127603" y="161807"/>
                  <a:pt x="121467" y="161807"/>
                </a:cubicBezTo>
                <a:lnTo>
                  <a:pt x="91146" y="161807"/>
                </a:lnTo>
                <a:cubicBezTo>
                  <a:pt x="85099" y="161807"/>
                  <a:pt x="81009" y="157806"/>
                  <a:pt x="81009" y="151761"/>
                </a:cubicBezTo>
                <a:cubicBezTo>
                  <a:pt x="81009" y="145626"/>
                  <a:pt x="85099" y="141625"/>
                  <a:pt x="91146" y="141625"/>
                </a:cubicBezTo>
                <a:close/>
                <a:moveTo>
                  <a:pt x="364566" y="102176"/>
                </a:moveTo>
                <a:cubicBezTo>
                  <a:pt x="318996" y="107241"/>
                  <a:pt x="283573" y="145630"/>
                  <a:pt x="283573" y="192194"/>
                </a:cubicBezTo>
                <a:cubicBezTo>
                  <a:pt x="283573" y="242756"/>
                  <a:pt x="324069" y="283188"/>
                  <a:pt x="374712" y="283188"/>
                </a:cubicBezTo>
                <a:cubicBezTo>
                  <a:pt x="421261" y="283188"/>
                  <a:pt x="459799" y="247732"/>
                  <a:pt x="464783" y="202235"/>
                </a:cubicBezTo>
                <a:lnTo>
                  <a:pt x="374712" y="202235"/>
                </a:lnTo>
                <a:cubicBezTo>
                  <a:pt x="368660" y="202235"/>
                  <a:pt x="364566" y="198236"/>
                  <a:pt x="364566" y="192194"/>
                </a:cubicBezTo>
                <a:close/>
                <a:moveTo>
                  <a:pt x="182270" y="101191"/>
                </a:moveTo>
                <a:lnTo>
                  <a:pt x="192432" y="101191"/>
                </a:lnTo>
                <a:cubicBezTo>
                  <a:pt x="198493" y="101191"/>
                  <a:pt x="202593" y="105192"/>
                  <a:pt x="202593" y="111238"/>
                </a:cubicBezTo>
                <a:cubicBezTo>
                  <a:pt x="202593" y="117372"/>
                  <a:pt x="198493" y="121373"/>
                  <a:pt x="192432" y="121373"/>
                </a:cubicBezTo>
                <a:lnTo>
                  <a:pt x="182270" y="121373"/>
                </a:lnTo>
                <a:cubicBezTo>
                  <a:pt x="176209" y="121373"/>
                  <a:pt x="172109" y="117372"/>
                  <a:pt x="172109" y="111238"/>
                </a:cubicBezTo>
                <a:cubicBezTo>
                  <a:pt x="172109" y="105192"/>
                  <a:pt x="176209" y="101191"/>
                  <a:pt x="182270" y="101191"/>
                </a:cubicBezTo>
                <a:close/>
                <a:moveTo>
                  <a:pt x="91153" y="101191"/>
                </a:moveTo>
                <a:lnTo>
                  <a:pt x="141783" y="101191"/>
                </a:lnTo>
                <a:cubicBezTo>
                  <a:pt x="147834" y="101191"/>
                  <a:pt x="151927" y="105192"/>
                  <a:pt x="151927" y="111238"/>
                </a:cubicBezTo>
                <a:cubicBezTo>
                  <a:pt x="151927" y="117372"/>
                  <a:pt x="147834" y="121373"/>
                  <a:pt x="141783" y="121373"/>
                </a:cubicBezTo>
                <a:lnTo>
                  <a:pt x="91153" y="121373"/>
                </a:lnTo>
                <a:cubicBezTo>
                  <a:pt x="85102" y="121373"/>
                  <a:pt x="81009" y="117372"/>
                  <a:pt x="81009" y="111238"/>
                </a:cubicBezTo>
                <a:cubicBezTo>
                  <a:pt x="81009" y="105192"/>
                  <a:pt x="85102" y="101191"/>
                  <a:pt x="91153" y="101191"/>
                </a:cubicBezTo>
                <a:close/>
                <a:moveTo>
                  <a:pt x="374712" y="80938"/>
                </a:moveTo>
                <a:cubicBezTo>
                  <a:pt x="380764" y="80938"/>
                  <a:pt x="384858" y="85026"/>
                  <a:pt x="384858" y="91068"/>
                </a:cubicBezTo>
                <a:lnTo>
                  <a:pt x="384858" y="182063"/>
                </a:lnTo>
                <a:lnTo>
                  <a:pt x="475998" y="182063"/>
                </a:lnTo>
                <a:cubicBezTo>
                  <a:pt x="482050" y="182063"/>
                  <a:pt x="486055" y="186062"/>
                  <a:pt x="486055" y="192194"/>
                </a:cubicBezTo>
                <a:cubicBezTo>
                  <a:pt x="486055" y="253864"/>
                  <a:pt x="436480" y="303360"/>
                  <a:pt x="374712" y="303360"/>
                </a:cubicBezTo>
                <a:cubicBezTo>
                  <a:pt x="312944" y="303360"/>
                  <a:pt x="263280" y="253864"/>
                  <a:pt x="263280" y="192194"/>
                </a:cubicBezTo>
                <a:cubicBezTo>
                  <a:pt x="263280" y="130523"/>
                  <a:pt x="312944" y="80938"/>
                  <a:pt x="374712" y="80938"/>
                </a:cubicBezTo>
                <a:close/>
                <a:moveTo>
                  <a:pt x="425343" y="61744"/>
                </a:moveTo>
                <a:lnTo>
                  <a:pt x="425343" y="141635"/>
                </a:lnTo>
                <a:lnTo>
                  <a:pt x="505373" y="141635"/>
                </a:lnTo>
                <a:cubicBezTo>
                  <a:pt x="500299" y="99157"/>
                  <a:pt x="466827" y="65743"/>
                  <a:pt x="425343" y="61744"/>
                </a:cubicBezTo>
                <a:close/>
                <a:moveTo>
                  <a:pt x="161988" y="60757"/>
                </a:moveTo>
                <a:lnTo>
                  <a:pt x="232948" y="60757"/>
                </a:lnTo>
                <a:cubicBezTo>
                  <a:pt x="239002" y="60757"/>
                  <a:pt x="243098" y="64758"/>
                  <a:pt x="243098" y="70804"/>
                </a:cubicBezTo>
                <a:cubicBezTo>
                  <a:pt x="243098" y="76938"/>
                  <a:pt x="239002" y="80939"/>
                  <a:pt x="232948" y="80939"/>
                </a:cubicBezTo>
                <a:lnTo>
                  <a:pt x="161988" y="80939"/>
                </a:lnTo>
                <a:cubicBezTo>
                  <a:pt x="155934" y="80939"/>
                  <a:pt x="151927" y="76938"/>
                  <a:pt x="151927" y="70804"/>
                </a:cubicBezTo>
                <a:cubicBezTo>
                  <a:pt x="151927" y="64758"/>
                  <a:pt x="155934" y="60757"/>
                  <a:pt x="161988" y="60757"/>
                </a:cubicBezTo>
                <a:close/>
                <a:moveTo>
                  <a:pt x="91146" y="60757"/>
                </a:moveTo>
                <a:lnTo>
                  <a:pt x="121467" y="60757"/>
                </a:lnTo>
                <a:cubicBezTo>
                  <a:pt x="127603" y="60757"/>
                  <a:pt x="131604" y="64758"/>
                  <a:pt x="131604" y="70804"/>
                </a:cubicBezTo>
                <a:cubicBezTo>
                  <a:pt x="131604" y="76938"/>
                  <a:pt x="127603" y="80939"/>
                  <a:pt x="121467" y="80939"/>
                </a:cubicBezTo>
                <a:lnTo>
                  <a:pt x="91146" y="80939"/>
                </a:lnTo>
                <a:cubicBezTo>
                  <a:pt x="85099" y="80939"/>
                  <a:pt x="81009" y="76938"/>
                  <a:pt x="81009" y="70804"/>
                </a:cubicBezTo>
                <a:cubicBezTo>
                  <a:pt x="81009" y="64758"/>
                  <a:pt x="85099" y="60757"/>
                  <a:pt x="91146" y="60757"/>
                </a:cubicBezTo>
                <a:close/>
                <a:moveTo>
                  <a:pt x="415194" y="40505"/>
                </a:moveTo>
                <a:cubicBezTo>
                  <a:pt x="476975" y="40505"/>
                  <a:pt x="526560" y="90092"/>
                  <a:pt x="526560" y="151765"/>
                </a:cubicBezTo>
                <a:cubicBezTo>
                  <a:pt x="526560" y="157808"/>
                  <a:pt x="522554" y="161807"/>
                  <a:pt x="516501" y="161807"/>
                </a:cubicBezTo>
                <a:lnTo>
                  <a:pt x="415194" y="161807"/>
                </a:lnTo>
                <a:cubicBezTo>
                  <a:pt x="409141" y="161807"/>
                  <a:pt x="405046" y="157808"/>
                  <a:pt x="405046" y="151765"/>
                </a:cubicBezTo>
                <a:lnTo>
                  <a:pt x="405046" y="50636"/>
                </a:lnTo>
                <a:cubicBezTo>
                  <a:pt x="405046" y="44593"/>
                  <a:pt x="409141" y="40505"/>
                  <a:pt x="415194" y="40505"/>
                </a:cubicBezTo>
                <a:close/>
                <a:moveTo>
                  <a:pt x="70848" y="20177"/>
                </a:moveTo>
                <a:cubicBezTo>
                  <a:pt x="64796" y="20177"/>
                  <a:pt x="60791" y="24265"/>
                  <a:pt x="60791" y="30309"/>
                </a:cubicBezTo>
                <a:lnTo>
                  <a:pt x="60791" y="343802"/>
                </a:lnTo>
                <a:lnTo>
                  <a:pt x="222780" y="343802"/>
                </a:lnTo>
                <a:cubicBezTo>
                  <a:pt x="228833" y="343802"/>
                  <a:pt x="232927" y="347891"/>
                  <a:pt x="232927" y="353935"/>
                </a:cubicBezTo>
                <a:lnTo>
                  <a:pt x="232927" y="364067"/>
                </a:lnTo>
                <a:lnTo>
                  <a:pt x="374712" y="364067"/>
                </a:lnTo>
                <a:lnTo>
                  <a:pt x="374712" y="353935"/>
                </a:lnTo>
                <a:cubicBezTo>
                  <a:pt x="374712" y="347891"/>
                  <a:pt x="378718" y="343802"/>
                  <a:pt x="384859" y="343802"/>
                </a:cubicBezTo>
                <a:lnTo>
                  <a:pt x="546848" y="343802"/>
                </a:lnTo>
                <a:lnTo>
                  <a:pt x="546848" y="30309"/>
                </a:lnTo>
                <a:cubicBezTo>
                  <a:pt x="546848" y="24265"/>
                  <a:pt x="542754" y="20177"/>
                  <a:pt x="536702" y="20177"/>
                </a:cubicBezTo>
                <a:close/>
                <a:moveTo>
                  <a:pt x="70848" y="0"/>
                </a:moveTo>
                <a:lnTo>
                  <a:pt x="536702" y="0"/>
                </a:lnTo>
                <a:cubicBezTo>
                  <a:pt x="553969" y="0"/>
                  <a:pt x="567142" y="13155"/>
                  <a:pt x="567142" y="30309"/>
                </a:cubicBezTo>
                <a:lnTo>
                  <a:pt x="567142" y="343802"/>
                </a:lnTo>
                <a:lnTo>
                  <a:pt x="597492" y="343802"/>
                </a:lnTo>
                <a:cubicBezTo>
                  <a:pt x="603545" y="343802"/>
                  <a:pt x="607639" y="347891"/>
                  <a:pt x="607639" y="353935"/>
                </a:cubicBezTo>
                <a:lnTo>
                  <a:pt x="607639" y="384244"/>
                </a:lnTo>
                <a:cubicBezTo>
                  <a:pt x="607639" y="401487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7"/>
                  <a:pt x="0" y="384244"/>
                </a:cubicBezTo>
                <a:lnTo>
                  <a:pt x="0" y="353935"/>
                </a:lnTo>
                <a:cubicBezTo>
                  <a:pt x="0" y="347891"/>
                  <a:pt x="4094" y="343802"/>
                  <a:pt x="10147" y="343802"/>
                </a:cubicBezTo>
                <a:lnTo>
                  <a:pt x="40497" y="343802"/>
                </a:lnTo>
                <a:lnTo>
                  <a:pt x="40497" y="30309"/>
                </a:lnTo>
                <a:cubicBezTo>
                  <a:pt x="40497" y="13155"/>
                  <a:pt x="53670" y="0"/>
                  <a:pt x="708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sp>
        <p:nvSpPr>
          <p:cNvPr id="16" name="íṧḻiďê"/>
          <p:cNvSpPr/>
          <p:nvPr/>
        </p:nvSpPr>
        <p:spPr bwMode="auto">
          <a:xfrm>
            <a:off x="10366789" y="2181002"/>
            <a:ext cx="907705" cy="897460"/>
          </a:xfrm>
          <a:prstGeom prst="wedgeEllipseCallout">
            <a:avLst>
              <a:gd name="adj1" fmla="val -61075"/>
              <a:gd name="adj2" fmla="val -40893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8" name="î$ḻïdé"/>
          <p:cNvSpPr txBox="1"/>
          <p:nvPr/>
        </p:nvSpPr>
        <p:spPr>
          <a:xfrm>
            <a:off x="10520895" y="2678470"/>
            <a:ext cx="619573" cy="13468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webpack</a:t>
            </a:r>
            <a:endParaRPr lang="en-US" altLang="zh-CN" sz="16600" dirty="0">
              <a:solidFill>
                <a:schemeClr val="bg1"/>
              </a:solidFill>
            </a:endParaRPr>
          </a:p>
        </p:txBody>
      </p:sp>
      <p:sp>
        <p:nvSpPr>
          <p:cNvPr id="19" name="iš1íḋê"/>
          <p:cNvSpPr txBox="1"/>
          <p:nvPr/>
        </p:nvSpPr>
        <p:spPr>
          <a:xfrm>
            <a:off x="10522048" y="2465981"/>
            <a:ext cx="618420" cy="19238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2018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1410" y="1734820"/>
            <a:ext cx="3044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extract-text-webpack-plugin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91410" y="3135630"/>
            <a:ext cx="2416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html-webpack-plugin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22010" y="1734820"/>
            <a:ext cx="253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mini-css-extract-plugin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5435600" y="1918970"/>
            <a:ext cx="486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922010" y="3135630"/>
            <a:ext cx="4015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插件升级</a:t>
            </a:r>
            <a:r>
              <a:rPr lang="en-US" altLang="zh-CN"/>
              <a:t>, </a:t>
            </a:r>
            <a:r>
              <a:rPr lang="zh-CN" altLang="en-US"/>
              <a:t>同时chunksSortMode</a:t>
            </a:r>
            <a:r>
              <a:rPr lang="en-US" altLang="zh-CN"/>
              <a:t>:none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807585" y="3315335"/>
            <a:ext cx="11144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91410" y="4531360"/>
            <a:ext cx="2416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commonChunkPlugin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922010" y="4531360"/>
            <a:ext cx="2948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optimization.splitChunks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807585" y="4710430"/>
            <a:ext cx="11144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r>
              <a:rPr lang="en-US" dirty="0"/>
              <a:t>4 </a:t>
            </a:r>
            <a:r>
              <a:rPr lang="zh-CN" altLang="en-US" dirty="0"/>
              <a:t>零配置 </a:t>
            </a:r>
            <a:r>
              <a:rPr lang="en-US" altLang="zh-CN" dirty="0"/>
              <a:t>- </a:t>
            </a:r>
            <a:r>
              <a:rPr lang="zh-CN" altLang="en-US" dirty="0"/>
              <a:t>开发环境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8" name="í$ļïḍê"/>
          <p:cNvSpPr/>
          <p:nvPr/>
        </p:nvSpPr>
        <p:spPr bwMode="auto">
          <a:xfrm>
            <a:off x="5922119" y="3738477"/>
            <a:ext cx="344185" cy="234865"/>
          </a:xfrm>
          <a:custGeom>
            <a:avLst/>
            <a:gdLst>
              <a:gd name="connsiteX0" fmla="*/ 20293 w 607639"/>
              <a:gd name="connsiteY0" fmla="*/ 364067 h 414642"/>
              <a:gd name="connsiteX1" fmla="*/ 20293 w 607639"/>
              <a:gd name="connsiteY1" fmla="*/ 384244 h 414642"/>
              <a:gd name="connsiteX2" fmla="*/ 30351 w 607639"/>
              <a:gd name="connsiteY2" fmla="*/ 394377 h 414642"/>
              <a:gd name="connsiteX3" fmla="*/ 577199 w 607639"/>
              <a:gd name="connsiteY3" fmla="*/ 394377 h 414642"/>
              <a:gd name="connsiteX4" fmla="*/ 587346 w 607639"/>
              <a:gd name="connsiteY4" fmla="*/ 384244 h 414642"/>
              <a:gd name="connsiteX5" fmla="*/ 587346 w 607639"/>
              <a:gd name="connsiteY5" fmla="*/ 364067 h 414642"/>
              <a:gd name="connsiteX6" fmla="*/ 556995 w 607639"/>
              <a:gd name="connsiteY6" fmla="*/ 364067 h 414642"/>
              <a:gd name="connsiteX7" fmla="*/ 394916 w 607639"/>
              <a:gd name="connsiteY7" fmla="*/ 364067 h 414642"/>
              <a:gd name="connsiteX8" fmla="*/ 394916 w 607639"/>
              <a:gd name="connsiteY8" fmla="*/ 374200 h 414642"/>
              <a:gd name="connsiteX9" fmla="*/ 384859 w 607639"/>
              <a:gd name="connsiteY9" fmla="*/ 384244 h 414642"/>
              <a:gd name="connsiteX10" fmla="*/ 222780 w 607639"/>
              <a:gd name="connsiteY10" fmla="*/ 384244 h 414642"/>
              <a:gd name="connsiteX11" fmla="*/ 212634 w 607639"/>
              <a:gd name="connsiteY11" fmla="*/ 374200 h 414642"/>
              <a:gd name="connsiteX12" fmla="*/ 212634 w 607639"/>
              <a:gd name="connsiteY12" fmla="*/ 364067 h 414642"/>
              <a:gd name="connsiteX13" fmla="*/ 50644 w 607639"/>
              <a:gd name="connsiteY13" fmla="*/ 364067 h 414642"/>
              <a:gd name="connsiteX14" fmla="*/ 182270 w 607639"/>
              <a:gd name="connsiteY14" fmla="*/ 262926 h 414642"/>
              <a:gd name="connsiteX15" fmla="*/ 192432 w 607639"/>
              <a:gd name="connsiteY15" fmla="*/ 262926 h 414642"/>
              <a:gd name="connsiteX16" fmla="*/ 202593 w 607639"/>
              <a:gd name="connsiteY16" fmla="*/ 273052 h 414642"/>
              <a:gd name="connsiteX17" fmla="*/ 192432 w 607639"/>
              <a:gd name="connsiteY17" fmla="*/ 283178 h 414642"/>
              <a:gd name="connsiteX18" fmla="*/ 182270 w 607639"/>
              <a:gd name="connsiteY18" fmla="*/ 283178 h 414642"/>
              <a:gd name="connsiteX19" fmla="*/ 172109 w 607639"/>
              <a:gd name="connsiteY19" fmla="*/ 273052 h 414642"/>
              <a:gd name="connsiteX20" fmla="*/ 182270 w 607639"/>
              <a:gd name="connsiteY20" fmla="*/ 262926 h 414642"/>
              <a:gd name="connsiteX21" fmla="*/ 91153 w 607639"/>
              <a:gd name="connsiteY21" fmla="*/ 262926 h 414642"/>
              <a:gd name="connsiteX22" fmla="*/ 141783 w 607639"/>
              <a:gd name="connsiteY22" fmla="*/ 262926 h 414642"/>
              <a:gd name="connsiteX23" fmla="*/ 151927 w 607639"/>
              <a:gd name="connsiteY23" fmla="*/ 273052 h 414642"/>
              <a:gd name="connsiteX24" fmla="*/ 141783 w 607639"/>
              <a:gd name="connsiteY24" fmla="*/ 283178 h 414642"/>
              <a:gd name="connsiteX25" fmla="*/ 91153 w 607639"/>
              <a:gd name="connsiteY25" fmla="*/ 283178 h 414642"/>
              <a:gd name="connsiteX26" fmla="*/ 81009 w 607639"/>
              <a:gd name="connsiteY26" fmla="*/ 273052 h 414642"/>
              <a:gd name="connsiteX27" fmla="*/ 91153 w 607639"/>
              <a:gd name="connsiteY27" fmla="*/ 262926 h 414642"/>
              <a:gd name="connsiteX28" fmla="*/ 161988 w 607639"/>
              <a:gd name="connsiteY28" fmla="*/ 222493 h 414642"/>
              <a:gd name="connsiteX29" fmla="*/ 232948 w 607639"/>
              <a:gd name="connsiteY29" fmla="*/ 222493 h 414642"/>
              <a:gd name="connsiteX30" fmla="*/ 243098 w 607639"/>
              <a:gd name="connsiteY30" fmla="*/ 232619 h 414642"/>
              <a:gd name="connsiteX31" fmla="*/ 232948 w 607639"/>
              <a:gd name="connsiteY31" fmla="*/ 242745 h 414642"/>
              <a:gd name="connsiteX32" fmla="*/ 161988 w 607639"/>
              <a:gd name="connsiteY32" fmla="*/ 242745 h 414642"/>
              <a:gd name="connsiteX33" fmla="*/ 151927 w 607639"/>
              <a:gd name="connsiteY33" fmla="*/ 232619 h 414642"/>
              <a:gd name="connsiteX34" fmla="*/ 161988 w 607639"/>
              <a:gd name="connsiteY34" fmla="*/ 222493 h 414642"/>
              <a:gd name="connsiteX35" fmla="*/ 91146 w 607639"/>
              <a:gd name="connsiteY35" fmla="*/ 222493 h 414642"/>
              <a:gd name="connsiteX36" fmla="*/ 121467 w 607639"/>
              <a:gd name="connsiteY36" fmla="*/ 222493 h 414642"/>
              <a:gd name="connsiteX37" fmla="*/ 131604 w 607639"/>
              <a:gd name="connsiteY37" fmla="*/ 232619 h 414642"/>
              <a:gd name="connsiteX38" fmla="*/ 121467 w 607639"/>
              <a:gd name="connsiteY38" fmla="*/ 242745 h 414642"/>
              <a:gd name="connsiteX39" fmla="*/ 91146 w 607639"/>
              <a:gd name="connsiteY39" fmla="*/ 242745 h 414642"/>
              <a:gd name="connsiteX40" fmla="*/ 81009 w 607639"/>
              <a:gd name="connsiteY40" fmla="*/ 232619 h 414642"/>
              <a:gd name="connsiteX41" fmla="*/ 91146 w 607639"/>
              <a:gd name="connsiteY41" fmla="*/ 222493 h 414642"/>
              <a:gd name="connsiteX42" fmla="*/ 182270 w 607639"/>
              <a:gd name="connsiteY42" fmla="*/ 182059 h 414642"/>
              <a:gd name="connsiteX43" fmla="*/ 192432 w 607639"/>
              <a:gd name="connsiteY43" fmla="*/ 182059 h 414642"/>
              <a:gd name="connsiteX44" fmla="*/ 202593 w 607639"/>
              <a:gd name="connsiteY44" fmla="*/ 192195 h 414642"/>
              <a:gd name="connsiteX45" fmla="*/ 192432 w 607639"/>
              <a:gd name="connsiteY45" fmla="*/ 202241 h 414642"/>
              <a:gd name="connsiteX46" fmla="*/ 182270 w 607639"/>
              <a:gd name="connsiteY46" fmla="*/ 202241 h 414642"/>
              <a:gd name="connsiteX47" fmla="*/ 172109 w 607639"/>
              <a:gd name="connsiteY47" fmla="*/ 192195 h 414642"/>
              <a:gd name="connsiteX48" fmla="*/ 182270 w 607639"/>
              <a:gd name="connsiteY48" fmla="*/ 182059 h 414642"/>
              <a:gd name="connsiteX49" fmla="*/ 91153 w 607639"/>
              <a:gd name="connsiteY49" fmla="*/ 182059 h 414642"/>
              <a:gd name="connsiteX50" fmla="*/ 141783 w 607639"/>
              <a:gd name="connsiteY50" fmla="*/ 182059 h 414642"/>
              <a:gd name="connsiteX51" fmla="*/ 151927 w 607639"/>
              <a:gd name="connsiteY51" fmla="*/ 192195 h 414642"/>
              <a:gd name="connsiteX52" fmla="*/ 141783 w 607639"/>
              <a:gd name="connsiteY52" fmla="*/ 202241 h 414642"/>
              <a:gd name="connsiteX53" fmla="*/ 91153 w 607639"/>
              <a:gd name="connsiteY53" fmla="*/ 202241 h 414642"/>
              <a:gd name="connsiteX54" fmla="*/ 81009 w 607639"/>
              <a:gd name="connsiteY54" fmla="*/ 192195 h 414642"/>
              <a:gd name="connsiteX55" fmla="*/ 91153 w 607639"/>
              <a:gd name="connsiteY55" fmla="*/ 182059 h 414642"/>
              <a:gd name="connsiteX56" fmla="*/ 161988 w 607639"/>
              <a:gd name="connsiteY56" fmla="*/ 141625 h 414642"/>
              <a:gd name="connsiteX57" fmla="*/ 232948 w 607639"/>
              <a:gd name="connsiteY57" fmla="*/ 141625 h 414642"/>
              <a:gd name="connsiteX58" fmla="*/ 243098 w 607639"/>
              <a:gd name="connsiteY58" fmla="*/ 151761 h 414642"/>
              <a:gd name="connsiteX59" fmla="*/ 232948 w 607639"/>
              <a:gd name="connsiteY59" fmla="*/ 161807 h 414642"/>
              <a:gd name="connsiteX60" fmla="*/ 161988 w 607639"/>
              <a:gd name="connsiteY60" fmla="*/ 161807 h 414642"/>
              <a:gd name="connsiteX61" fmla="*/ 151927 w 607639"/>
              <a:gd name="connsiteY61" fmla="*/ 151761 h 414642"/>
              <a:gd name="connsiteX62" fmla="*/ 161988 w 607639"/>
              <a:gd name="connsiteY62" fmla="*/ 141625 h 414642"/>
              <a:gd name="connsiteX63" fmla="*/ 91146 w 607639"/>
              <a:gd name="connsiteY63" fmla="*/ 141625 h 414642"/>
              <a:gd name="connsiteX64" fmla="*/ 121467 w 607639"/>
              <a:gd name="connsiteY64" fmla="*/ 141625 h 414642"/>
              <a:gd name="connsiteX65" fmla="*/ 131604 w 607639"/>
              <a:gd name="connsiteY65" fmla="*/ 151761 h 414642"/>
              <a:gd name="connsiteX66" fmla="*/ 121467 w 607639"/>
              <a:gd name="connsiteY66" fmla="*/ 161807 h 414642"/>
              <a:gd name="connsiteX67" fmla="*/ 91146 w 607639"/>
              <a:gd name="connsiteY67" fmla="*/ 161807 h 414642"/>
              <a:gd name="connsiteX68" fmla="*/ 81009 w 607639"/>
              <a:gd name="connsiteY68" fmla="*/ 151761 h 414642"/>
              <a:gd name="connsiteX69" fmla="*/ 91146 w 607639"/>
              <a:gd name="connsiteY69" fmla="*/ 141625 h 414642"/>
              <a:gd name="connsiteX70" fmla="*/ 364566 w 607639"/>
              <a:gd name="connsiteY70" fmla="*/ 102176 h 414642"/>
              <a:gd name="connsiteX71" fmla="*/ 283573 w 607639"/>
              <a:gd name="connsiteY71" fmla="*/ 192194 h 414642"/>
              <a:gd name="connsiteX72" fmla="*/ 374712 w 607639"/>
              <a:gd name="connsiteY72" fmla="*/ 283188 h 414642"/>
              <a:gd name="connsiteX73" fmla="*/ 464783 w 607639"/>
              <a:gd name="connsiteY73" fmla="*/ 202235 h 414642"/>
              <a:gd name="connsiteX74" fmla="*/ 374712 w 607639"/>
              <a:gd name="connsiteY74" fmla="*/ 202235 h 414642"/>
              <a:gd name="connsiteX75" fmla="*/ 364566 w 607639"/>
              <a:gd name="connsiteY75" fmla="*/ 192194 h 414642"/>
              <a:gd name="connsiteX76" fmla="*/ 182270 w 607639"/>
              <a:gd name="connsiteY76" fmla="*/ 101191 h 414642"/>
              <a:gd name="connsiteX77" fmla="*/ 192432 w 607639"/>
              <a:gd name="connsiteY77" fmla="*/ 101191 h 414642"/>
              <a:gd name="connsiteX78" fmla="*/ 202593 w 607639"/>
              <a:gd name="connsiteY78" fmla="*/ 111238 h 414642"/>
              <a:gd name="connsiteX79" fmla="*/ 192432 w 607639"/>
              <a:gd name="connsiteY79" fmla="*/ 121373 h 414642"/>
              <a:gd name="connsiteX80" fmla="*/ 182270 w 607639"/>
              <a:gd name="connsiteY80" fmla="*/ 121373 h 414642"/>
              <a:gd name="connsiteX81" fmla="*/ 172109 w 607639"/>
              <a:gd name="connsiteY81" fmla="*/ 111238 h 414642"/>
              <a:gd name="connsiteX82" fmla="*/ 182270 w 607639"/>
              <a:gd name="connsiteY82" fmla="*/ 101191 h 414642"/>
              <a:gd name="connsiteX83" fmla="*/ 91153 w 607639"/>
              <a:gd name="connsiteY83" fmla="*/ 101191 h 414642"/>
              <a:gd name="connsiteX84" fmla="*/ 141783 w 607639"/>
              <a:gd name="connsiteY84" fmla="*/ 101191 h 414642"/>
              <a:gd name="connsiteX85" fmla="*/ 151927 w 607639"/>
              <a:gd name="connsiteY85" fmla="*/ 111238 h 414642"/>
              <a:gd name="connsiteX86" fmla="*/ 141783 w 607639"/>
              <a:gd name="connsiteY86" fmla="*/ 121373 h 414642"/>
              <a:gd name="connsiteX87" fmla="*/ 91153 w 607639"/>
              <a:gd name="connsiteY87" fmla="*/ 121373 h 414642"/>
              <a:gd name="connsiteX88" fmla="*/ 81009 w 607639"/>
              <a:gd name="connsiteY88" fmla="*/ 111238 h 414642"/>
              <a:gd name="connsiteX89" fmla="*/ 91153 w 607639"/>
              <a:gd name="connsiteY89" fmla="*/ 101191 h 414642"/>
              <a:gd name="connsiteX90" fmla="*/ 374712 w 607639"/>
              <a:gd name="connsiteY90" fmla="*/ 80938 h 414642"/>
              <a:gd name="connsiteX91" fmla="*/ 384858 w 607639"/>
              <a:gd name="connsiteY91" fmla="*/ 91068 h 414642"/>
              <a:gd name="connsiteX92" fmla="*/ 384858 w 607639"/>
              <a:gd name="connsiteY92" fmla="*/ 182063 h 414642"/>
              <a:gd name="connsiteX93" fmla="*/ 475998 w 607639"/>
              <a:gd name="connsiteY93" fmla="*/ 182063 h 414642"/>
              <a:gd name="connsiteX94" fmla="*/ 486055 w 607639"/>
              <a:gd name="connsiteY94" fmla="*/ 192194 h 414642"/>
              <a:gd name="connsiteX95" fmla="*/ 374712 w 607639"/>
              <a:gd name="connsiteY95" fmla="*/ 303360 h 414642"/>
              <a:gd name="connsiteX96" fmla="*/ 263280 w 607639"/>
              <a:gd name="connsiteY96" fmla="*/ 192194 h 414642"/>
              <a:gd name="connsiteX97" fmla="*/ 374712 w 607639"/>
              <a:gd name="connsiteY97" fmla="*/ 80938 h 414642"/>
              <a:gd name="connsiteX98" fmla="*/ 425343 w 607639"/>
              <a:gd name="connsiteY98" fmla="*/ 61744 h 414642"/>
              <a:gd name="connsiteX99" fmla="*/ 425343 w 607639"/>
              <a:gd name="connsiteY99" fmla="*/ 141635 h 414642"/>
              <a:gd name="connsiteX100" fmla="*/ 505373 w 607639"/>
              <a:gd name="connsiteY100" fmla="*/ 141635 h 414642"/>
              <a:gd name="connsiteX101" fmla="*/ 425343 w 607639"/>
              <a:gd name="connsiteY101" fmla="*/ 61744 h 414642"/>
              <a:gd name="connsiteX102" fmla="*/ 161988 w 607639"/>
              <a:gd name="connsiteY102" fmla="*/ 60757 h 414642"/>
              <a:gd name="connsiteX103" fmla="*/ 232948 w 607639"/>
              <a:gd name="connsiteY103" fmla="*/ 60757 h 414642"/>
              <a:gd name="connsiteX104" fmla="*/ 243098 w 607639"/>
              <a:gd name="connsiteY104" fmla="*/ 70804 h 414642"/>
              <a:gd name="connsiteX105" fmla="*/ 232948 w 607639"/>
              <a:gd name="connsiteY105" fmla="*/ 80939 h 414642"/>
              <a:gd name="connsiteX106" fmla="*/ 161988 w 607639"/>
              <a:gd name="connsiteY106" fmla="*/ 80939 h 414642"/>
              <a:gd name="connsiteX107" fmla="*/ 151927 w 607639"/>
              <a:gd name="connsiteY107" fmla="*/ 70804 h 414642"/>
              <a:gd name="connsiteX108" fmla="*/ 161988 w 607639"/>
              <a:gd name="connsiteY108" fmla="*/ 60757 h 414642"/>
              <a:gd name="connsiteX109" fmla="*/ 91146 w 607639"/>
              <a:gd name="connsiteY109" fmla="*/ 60757 h 414642"/>
              <a:gd name="connsiteX110" fmla="*/ 121467 w 607639"/>
              <a:gd name="connsiteY110" fmla="*/ 60757 h 414642"/>
              <a:gd name="connsiteX111" fmla="*/ 131604 w 607639"/>
              <a:gd name="connsiteY111" fmla="*/ 70804 h 414642"/>
              <a:gd name="connsiteX112" fmla="*/ 121467 w 607639"/>
              <a:gd name="connsiteY112" fmla="*/ 80939 h 414642"/>
              <a:gd name="connsiteX113" fmla="*/ 91146 w 607639"/>
              <a:gd name="connsiteY113" fmla="*/ 80939 h 414642"/>
              <a:gd name="connsiteX114" fmla="*/ 81009 w 607639"/>
              <a:gd name="connsiteY114" fmla="*/ 70804 h 414642"/>
              <a:gd name="connsiteX115" fmla="*/ 91146 w 607639"/>
              <a:gd name="connsiteY115" fmla="*/ 60757 h 414642"/>
              <a:gd name="connsiteX116" fmla="*/ 415194 w 607639"/>
              <a:gd name="connsiteY116" fmla="*/ 40505 h 414642"/>
              <a:gd name="connsiteX117" fmla="*/ 526560 w 607639"/>
              <a:gd name="connsiteY117" fmla="*/ 151765 h 414642"/>
              <a:gd name="connsiteX118" fmla="*/ 516501 w 607639"/>
              <a:gd name="connsiteY118" fmla="*/ 161807 h 414642"/>
              <a:gd name="connsiteX119" fmla="*/ 415194 w 607639"/>
              <a:gd name="connsiteY119" fmla="*/ 161807 h 414642"/>
              <a:gd name="connsiteX120" fmla="*/ 405046 w 607639"/>
              <a:gd name="connsiteY120" fmla="*/ 151765 h 414642"/>
              <a:gd name="connsiteX121" fmla="*/ 405046 w 607639"/>
              <a:gd name="connsiteY121" fmla="*/ 50636 h 414642"/>
              <a:gd name="connsiteX122" fmla="*/ 415194 w 607639"/>
              <a:gd name="connsiteY122" fmla="*/ 40505 h 414642"/>
              <a:gd name="connsiteX123" fmla="*/ 70848 w 607639"/>
              <a:gd name="connsiteY123" fmla="*/ 20177 h 414642"/>
              <a:gd name="connsiteX124" fmla="*/ 60791 w 607639"/>
              <a:gd name="connsiteY124" fmla="*/ 30309 h 414642"/>
              <a:gd name="connsiteX125" fmla="*/ 60791 w 607639"/>
              <a:gd name="connsiteY125" fmla="*/ 343802 h 414642"/>
              <a:gd name="connsiteX126" fmla="*/ 222780 w 607639"/>
              <a:gd name="connsiteY126" fmla="*/ 343802 h 414642"/>
              <a:gd name="connsiteX127" fmla="*/ 232927 w 607639"/>
              <a:gd name="connsiteY127" fmla="*/ 353935 h 414642"/>
              <a:gd name="connsiteX128" fmla="*/ 232927 w 607639"/>
              <a:gd name="connsiteY128" fmla="*/ 364067 h 414642"/>
              <a:gd name="connsiteX129" fmla="*/ 374712 w 607639"/>
              <a:gd name="connsiteY129" fmla="*/ 364067 h 414642"/>
              <a:gd name="connsiteX130" fmla="*/ 374712 w 607639"/>
              <a:gd name="connsiteY130" fmla="*/ 353935 h 414642"/>
              <a:gd name="connsiteX131" fmla="*/ 384859 w 607639"/>
              <a:gd name="connsiteY131" fmla="*/ 343802 h 414642"/>
              <a:gd name="connsiteX132" fmla="*/ 546848 w 607639"/>
              <a:gd name="connsiteY132" fmla="*/ 343802 h 414642"/>
              <a:gd name="connsiteX133" fmla="*/ 546848 w 607639"/>
              <a:gd name="connsiteY133" fmla="*/ 30309 h 414642"/>
              <a:gd name="connsiteX134" fmla="*/ 536702 w 607639"/>
              <a:gd name="connsiteY134" fmla="*/ 20177 h 414642"/>
              <a:gd name="connsiteX135" fmla="*/ 70848 w 607639"/>
              <a:gd name="connsiteY135" fmla="*/ 0 h 414642"/>
              <a:gd name="connsiteX136" fmla="*/ 536702 w 607639"/>
              <a:gd name="connsiteY136" fmla="*/ 0 h 414642"/>
              <a:gd name="connsiteX137" fmla="*/ 567142 w 607639"/>
              <a:gd name="connsiteY137" fmla="*/ 30309 h 414642"/>
              <a:gd name="connsiteX138" fmla="*/ 567142 w 607639"/>
              <a:gd name="connsiteY138" fmla="*/ 343802 h 414642"/>
              <a:gd name="connsiteX139" fmla="*/ 597492 w 607639"/>
              <a:gd name="connsiteY139" fmla="*/ 343802 h 414642"/>
              <a:gd name="connsiteX140" fmla="*/ 607639 w 607639"/>
              <a:gd name="connsiteY140" fmla="*/ 353935 h 414642"/>
              <a:gd name="connsiteX141" fmla="*/ 607639 w 607639"/>
              <a:gd name="connsiteY141" fmla="*/ 384244 h 414642"/>
              <a:gd name="connsiteX142" fmla="*/ 577199 w 607639"/>
              <a:gd name="connsiteY142" fmla="*/ 414642 h 414642"/>
              <a:gd name="connsiteX143" fmla="*/ 30351 w 607639"/>
              <a:gd name="connsiteY143" fmla="*/ 414642 h 414642"/>
              <a:gd name="connsiteX144" fmla="*/ 0 w 607639"/>
              <a:gd name="connsiteY144" fmla="*/ 384244 h 414642"/>
              <a:gd name="connsiteX145" fmla="*/ 0 w 607639"/>
              <a:gd name="connsiteY145" fmla="*/ 353935 h 414642"/>
              <a:gd name="connsiteX146" fmla="*/ 10147 w 607639"/>
              <a:gd name="connsiteY146" fmla="*/ 343802 h 414642"/>
              <a:gd name="connsiteX147" fmla="*/ 40497 w 607639"/>
              <a:gd name="connsiteY147" fmla="*/ 343802 h 414642"/>
              <a:gd name="connsiteX148" fmla="*/ 40497 w 607639"/>
              <a:gd name="connsiteY148" fmla="*/ 30309 h 414642"/>
              <a:gd name="connsiteX149" fmla="*/ 70848 w 607639"/>
              <a:gd name="connsiteY149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607639" h="414642">
                <a:moveTo>
                  <a:pt x="20293" y="364067"/>
                </a:moveTo>
                <a:lnTo>
                  <a:pt x="20293" y="384244"/>
                </a:lnTo>
                <a:cubicBezTo>
                  <a:pt x="20293" y="390377"/>
                  <a:pt x="24299" y="394377"/>
                  <a:pt x="30351" y="394377"/>
                </a:cubicBezTo>
                <a:lnTo>
                  <a:pt x="577199" y="394377"/>
                </a:lnTo>
                <a:cubicBezTo>
                  <a:pt x="583341" y="394377"/>
                  <a:pt x="587346" y="390377"/>
                  <a:pt x="587346" y="384244"/>
                </a:cubicBezTo>
                <a:lnTo>
                  <a:pt x="587346" y="364067"/>
                </a:lnTo>
                <a:lnTo>
                  <a:pt x="556995" y="364067"/>
                </a:lnTo>
                <a:lnTo>
                  <a:pt x="394916" y="364067"/>
                </a:lnTo>
                <a:lnTo>
                  <a:pt x="394916" y="374200"/>
                </a:lnTo>
                <a:cubicBezTo>
                  <a:pt x="394916" y="380244"/>
                  <a:pt x="390911" y="384244"/>
                  <a:pt x="384859" y="384244"/>
                </a:cubicBezTo>
                <a:lnTo>
                  <a:pt x="222780" y="384244"/>
                </a:lnTo>
                <a:cubicBezTo>
                  <a:pt x="216728" y="384244"/>
                  <a:pt x="212634" y="380244"/>
                  <a:pt x="212634" y="374200"/>
                </a:cubicBezTo>
                <a:lnTo>
                  <a:pt x="212634" y="364067"/>
                </a:lnTo>
                <a:lnTo>
                  <a:pt x="50644" y="364067"/>
                </a:lnTo>
                <a:close/>
                <a:moveTo>
                  <a:pt x="182270" y="262926"/>
                </a:moveTo>
                <a:lnTo>
                  <a:pt x="192432" y="262926"/>
                </a:lnTo>
                <a:cubicBezTo>
                  <a:pt x="198493" y="262926"/>
                  <a:pt x="202593" y="267012"/>
                  <a:pt x="202593" y="273052"/>
                </a:cubicBezTo>
                <a:cubicBezTo>
                  <a:pt x="202593" y="279092"/>
                  <a:pt x="198493" y="283178"/>
                  <a:pt x="192432" y="283178"/>
                </a:cubicBezTo>
                <a:lnTo>
                  <a:pt x="182270" y="283178"/>
                </a:lnTo>
                <a:cubicBezTo>
                  <a:pt x="176209" y="283178"/>
                  <a:pt x="172109" y="279092"/>
                  <a:pt x="172109" y="273052"/>
                </a:cubicBezTo>
                <a:cubicBezTo>
                  <a:pt x="172109" y="267012"/>
                  <a:pt x="176209" y="262926"/>
                  <a:pt x="182270" y="262926"/>
                </a:cubicBezTo>
                <a:close/>
                <a:moveTo>
                  <a:pt x="91153" y="262926"/>
                </a:moveTo>
                <a:lnTo>
                  <a:pt x="141783" y="262926"/>
                </a:lnTo>
                <a:cubicBezTo>
                  <a:pt x="147834" y="262926"/>
                  <a:pt x="151927" y="267012"/>
                  <a:pt x="151927" y="273052"/>
                </a:cubicBezTo>
                <a:cubicBezTo>
                  <a:pt x="151927" y="279092"/>
                  <a:pt x="147834" y="283178"/>
                  <a:pt x="141783" y="283178"/>
                </a:cubicBezTo>
                <a:lnTo>
                  <a:pt x="91153" y="283178"/>
                </a:lnTo>
                <a:cubicBezTo>
                  <a:pt x="85102" y="283178"/>
                  <a:pt x="81009" y="279092"/>
                  <a:pt x="81009" y="273052"/>
                </a:cubicBezTo>
                <a:cubicBezTo>
                  <a:pt x="81009" y="267012"/>
                  <a:pt x="85102" y="262926"/>
                  <a:pt x="91153" y="262926"/>
                </a:cubicBezTo>
                <a:close/>
                <a:moveTo>
                  <a:pt x="161988" y="222493"/>
                </a:moveTo>
                <a:lnTo>
                  <a:pt x="232948" y="222493"/>
                </a:lnTo>
                <a:cubicBezTo>
                  <a:pt x="239002" y="222493"/>
                  <a:pt x="243098" y="226579"/>
                  <a:pt x="243098" y="232619"/>
                </a:cubicBezTo>
                <a:cubicBezTo>
                  <a:pt x="243098" y="238659"/>
                  <a:pt x="239002" y="242745"/>
                  <a:pt x="232948" y="242745"/>
                </a:cubicBezTo>
                <a:lnTo>
                  <a:pt x="161988" y="242745"/>
                </a:lnTo>
                <a:cubicBezTo>
                  <a:pt x="155934" y="242745"/>
                  <a:pt x="151927" y="238659"/>
                  <a:pt x="151927" y="232619"/>
                </a:cubicBezTo>
                <a:cubicBezTo>
                  <a:pt x="151927" y="226579"/>
                  <a:pt x="155934" y="222493"/>
                  <a:pt x="161988" y="222493"/>
                </a:cubicBezTo>
                <a:close/>
                <a:moveTo>
                  <a:pt x="91146" y="222493"/>
                </a:moveTo>
                <a:lnTo>
                  <a:pt x="121467" y="222493"/>
                </a:lnTo>
                <a:cubicBezTo>
                  <a:pt x="127603" y="222493"/>
                  <a:pt x="131604" y="226579"/>
                  <a:pt x="131604" y="232619"/>
                </a:cubicBezTo>
                <a:cubicBezTo>
                  <a:pt x="131604" y="238659"/>
                  <a:pt x="127603" y="242745"/>
                  <a:pt x="121467" y="242745"/>
                </a:cubicBezTo>
                <a:lnTo>
                  <a:pt x="91146" y="242745"/>
                </a:lnTo>
                <a:cubicBezTo>
                  <a:pt x="85099" y="242745"/>
                  <a:pt x="81009" y="238659"/>
                  <a:pt x="81009" y="232619"/>
                </a:cubicBezTo>
                <a:cubicBezTo>
                  <a:pt x="81009" y="226579"/>
                  <a:pt x="85099" y="222493"/>
                  <a:pt x="91146" y="222493"/>
                </a:cubicBezTo>
                <a:close/>
                <a:moveTo>
                  <a:pt x="182270" y="182059"/>
                </a:moveTo>
                <a:lnTo>
                  <a:pt x="192432" y="182059"/>
                </a:lnTo>
                <a:cubicBezTo>
                  <a:pt x="198493" y="182059"/>
                  <a:pt x="202593" y="186060"/>
                  <a:pt x="202593" y="192195"/>
                </a:cubicBezTo>
                <a:cubicBezTo>
                  <a:pt x="202593" y="198240"/>
                  <a:pt x="198493" y="202241"/>
                  <a:pt x="192432" y="202241"/>
                </a:cubicBezTo>
                <a:lnTo>
                  <a:pt x="182270" y="202241"/>
                </a:lnTo>
                <a:cubicBezTo>
                  <a:pt x="176209" y="202241"/>
                  <a:pt x="172109" y="198240"/>
                  <a:pt x="172109" y="192195"/>
                </a:cubicBezTo>
                <a:cubicBezTo>
                  <a:pt x="172109" y="186060"/>
                  <a:pt x="176209" y="182059"/>
                  <a:pt x="182270" y="182059"/>
                </a:cubicBezTo>
                <a:close/>
                <a:moveTo>
                  <a:pt x="91153" y="182059"/>
                </a:moveTo>
                <a:lnTo>
                  <a:pt x="141783" y="182059"/>
                </a:lnTo>
                <a:cubicBezTo>
                  <a:pt x="147834" y="182059"/>
                  <a:pt x="151927" y="186060"/>
                  <a:pt x="151927" y="192195"/>
                </a:cubicBezTo>
                <a:cubicBezTo>
                  <a:pt x="151927" y="198240"/>
                  <a:pt x="147834" y="202241"/>
                  <a:pt x="141783" y="202241"/>
                </a:cubicBezTo>
                <a:lnTo>
                  <a:pt x="91153" y="202241"/>
                </a:lnTo>
                <a:cubicBezTo>
                  <a:pt x="85102" y="202241"/>
                  <a:pt x="81009" y="198240"/>
                  <a:pt x="81009" y="192195"/>
                </a:cubicBezTo>
                <a:cubicBezTo>
                  <a:pt x="81009" y="186060"/>
                  <a:pt x="85102" y="182059"/>
                  <a:pt x="91153" y="182059"/>
                </a:cubicBezTo>
                <a:close/>
                <a:moveTo>
                  <a:pt x="161988" y="141625"/>
                </a:moveTo>
                <a:lnTo>
                  <a:pt x="232948" y="141625"/>
                </a:lnTo>
                <a:cubicBezTo>
                  <a:pt x="239002" y="141625"/>
                  <a:pt x="243098" y="145626"/>
                  <a:pt x="243098" y="151761"/>
                </a:cubicBezTo>
                <a:cubicBezTo>
                  <a:pt x="243098" y="157806"/>
                  <a:pt x="239002" y="161807"/>
                  <a:pt x="232948" y="161807"/>
                </a:cubicBezTo>
                <a:lnTo>
                  <a:pt x="161988" y="161807"/>
                </a:lnTo>
                <a:cubicBezTo>
                  <a:pt x="155934" y="161807"/>
                  <a:pt x="151927" y="157806"/>
                  <a:pt x="151927" y="151761"/>
                </a:cubicBezTo>
                <a:cubicBezTo>
                  <a:pt x="151927" y="145626"/>
                  <a:pt x="155934" y="141625"/>
                  <a:pt x="161988" y="141625"/>
                </a:cubicBezTo>
                <a:close/>
                <a:moveTo>
                  <a:pt x="91146" y="141625"/>
                </a:moveTo>
                <a:lnTo>
                  <a:pt x="121467" y="141625"/>
                </a:lnTo>
                <a:cubicBezTo>
                  <a:pt x="127603" y="141625"/>
                  <a:pt x="131604" y="145626"/>
                  <a:pt x="131604" y="151761"/>
                </a:cubicBezTo>
                <a:cubicBezTo>
                  <a:pt x="131604" y="157806"/>
                  <a:pt x="127603" y="161807"/>
                  <a:pt x="121467" y="161807"/>
                </a:cubicBezTo>
                <a:lnTo>
                  <a:pt x="91146" y="161807"/>
                </a:lnTo>
                <a:cubicBezTo>
                  <a:pt x="85099" y="161807"/>
                  <a:pt x="81009" y="157806"/>
                  <a:pt x="81009" y="151761"/>
                </a:cubicBezTo>
                <a:cubicBezTo>
                  <a:pt x="81009" y="145626"/>
                  <a:pt x="85099" y="141625"/>
                  <a:pt x="91146" y="141625"/>
                </a:cubicBezTo>
                <a:close/>
                <a:moveTo>
                  <a:pt x="364566" y="102176"/>
                </a:moveTo>
                <a:cubicBezTo>
                  <a:pt x="318996" y="107241"/>
                  <a:pt x="283573" y="145630"/>
                  <a:pt x="283573" y="192194"/>
                </a:cubicBezTo>
                <a:cubicBezTo>
                  <a:pt x="283573" y="242756"/>
                  <a:pt x="324069" y="283188"/>
                  <a:pt x="374712" y="283188"/>
                </a:cubicBezTo>
                <a:cubicBezTo>
                  <a:pt x="421261" y="283188"/>
                  <a:pt x="459799" y="247732"/>
                  <a:pt x="464783" y="202235"/>
                </a:cubicBezTo>
                <a:lnTo>
                  <a:pt x="374712" y="202235"/>
                </a:lnTo>
                <a:cubicBezTo>
                  <a:pt x="368660" y="202235"/>
                  <a:pt x="364566" y="198236"/>
                  <a:pt x="364566" y="192194"/>
                </a:cubicBezTo>
                <a:close/>
                <a:moveTo>
                  <a:pt x="182270" y="101191"/>
                </a:moveTo>
                <a:lnTo>
                  <a:pt x="192432" y="101191"/>
                </a:lnTo>
                <a:cubicBezTo>
                  <a:pt x="198493" y="101191"/>
                  <a:pt x="202593" y="105192"/>
                  <a:pt x="202593" y="111238"/>
                </a:cubicBezTo>
                <a:cubicBezTo>
                  <a:pt x="202593" y="117372"/>
                  <a:pt x="198493" y="121373"/>
                  <a:pt x="192432" y="121373"/>
                </a:cubicBezTo>
                <a:lnTo>
                  <a:pt x="182270" y="121373"/>
                </a:lnTo>
                <a:cubicBezTo>
                  <a:pt x="176209" y="121373"/>
                  <a:pt x="172109" y="117372"/>
                  <a:pt x="172109" y="111238"/>
                </a:cubicBezTo>
                <a:cubicBezTo>
                  <a:pt x="172109" y="105192"/>
                  <a:pt x="176209" y="101191"/>
                  <a:pt x="182270" y="101191"/>
                </a:cubicBezTo>
                <a:close/>
                <a:moveTo>
                  <a:pt x="91153" y="101191"/>
                </a:moveTo>
                <a:lnTo>
                  <a:pt x="141783" y="101191"/>
                </a:lnTo>
                <a:cubicBezTo>
                  <a:pt x="147834" y="101191"/>
                  <a:pt x="151927" y="105192"/>
                  <a:pt x="151927" y="111238"/>
                </a:cubicBezTo>
                <a:cubicBezTo>
                  <a:pt x="151927" y="117372"/>
                  <a:pt x="147834" y="121373"/>
                  <a:pt x="141783" y="121373"/>
                </a:cubicBezTo>
                <a:lnTo>
                  <a:pt x="91153" y="121373"/>
                </a:lnTo>
                <a:cubicBezTo>
                  <a:pt x="85102" y="121373"/>
                  <a:pt x="81009" y="117372"/>
                  <a:pt x="81009" y="111238"/>
                </a:cubicBezTo>
                <a:cubicBezTo>
                  <a:pt x="81009" y="105192"/>
                  <a:pt x="85102" y="101191"/>
                  <a:pt x="91153" y="101191"/>
                </a:cubicBezTo>
                <a:close/>
                <a:moveTo>
                  <a:pt x="374712" y="80938"/>
                </a:moveTo>
                <a:cubicBezTo>
                  <a:pt x="380764" y="80938"/>
                  <a:pt x="384858" y="85026"/>
                  <a:pt x="384858" y="91068"/>
                </a:cubicBezTo>
                <a:lnTo>
                  <a:pt x="384858" y="182063"/>
                </a:lnTo>
                <a:lnTo>
                  <a:pt x="475998" y="182063"/>
                </a:lnTo>
                <a:cubicBezTo>
                  <a:pt x="482050" y="182063"/>
                  <a:pt x="486055" y="186062"/>
                  <a:pt x="486055" y="192194"/>
                </a:cubicBezTo>
                <a:cubicBezTo>
                  <a:pt x="486055" y="253864"/>
                  <a:pt x="436480" y="303360"/>
                  <a:pt x="374712" y="303360"/>
                </a:cubicBezTo>
                <a:cubicBezTo>
                  <a:pt x="312944" y="303360"/>
                  <a:pt x="263280" y="253864"/>
                  <a:pt x="263280" y="192194"/>
                </a:cubicBezTo>
                <a:cubicBezTo>
                  <a:pt x="263280" y="130523"/>
                  <a:pt x="312944" y="80938"/>
                  <a:pt x="374712" y="80938"/>
                </a:cubicBezTo>
                <a:close/>
                <a:moveTo>
                  <a:pt x="425343" y="61744"/>
                </a:moveTo>
                <a:lnTo>
                  <a:pt x="425343" y="141635"/>
                </a:lnTo>
                <a:lnTo>
                  <a:pt x="505373" y="141635"/>
                </a:lnTo>
                <a:cubicBezTo>
                  <a:pt x="500299" y="99157"/>
                  <a:pt x="466827" y="65743"/>
                  <a:pt x="425343" y="61744"/>
                </a:cubicBezTo>
                <a:close/>
                <a:moveTo>
                  <a:pt x="161988" y="60757"/>
                </a:moveTo>
                <a:lnTo>
                  <a:pt x="232948" y="60757"/>
                </a:lnTo>
                <a:cubicBezTo>
                  <a:pt x="239002" y="60757"/>
                  <a:pt x="243098" y="64758"/>
                  <a:pt x="243098" y="70804"/>
                </a:cubicBezTo>
                <a:cubicBezTo>
                  <a:pt x="243098" y="76938"/>
                  <a:pt x="239002" y="80939"/>
                  <a:pt x="232948" y="80939"/>
                </a:cubicBezTo>
                <a:lnTo>
                  <a:pt x="161988" y="80939"/>
                </a:lnTo>
                <a:cubicBezTo>
                  <a:pt x="155934" y="80939"/>
                  <a:pt x="151927" y="76938"/>
                  <a:pt x="151927" y="70804"/>
                </a:cubicBezTo>
                <a:cubicBezTo>
                  <a:pt x="151927" y="64758"/>
                  <a:pt x="155934" y="60757"/>
                  <a:pt x="161988" y="60757"/>
                </a:cubicBezTo>
                <a:close/>
                <a:moveTo>
                  <a:pt x="91146" y="60757"/>
                </a:moveTo>
                <a:lnTo>
                  <a:pt x="121467" y="60757"/>
                </a:lnTo>
                <a:cubicBezTo>
                  <a:pt x="127603" y="60757"/>
                  <a:pt x="131604" y="64758"/>
                  <a:pt x="131604" y="70804"/>
                </a:cubicBezTo>
                <a:cubicBezTo>
                  <a:pt x="131604" y="76938"/>
                  <a:pt x="127603" y="80939"/>
                  <a:pt x="121467" y="80939"/>
                </a:cubicBezTo>
                <a:lnTo>
                  <a:pt x="91146" y="80939"/>
                </a:lnTo>
                <a:cubicBezTo>
                  <a:pt x="85099" y="80939"/>
                  <a:pt x="81009" y="76938"/>
                  <a:pt x="81009" y="70804"/>
                </a:cubicBezTo>
                <a:cubicBezTo>
                  <a:pt x="81009" y="64758"/>
                  <a:pt x="85099" y="60757"/>
                  <a:pt x="91146" y="60757"/>
                </a:cubicBezTo>
                <a:close/>
                <a:moveTo>
                  <a:pt x="415194" y="40505"/>
                </a:moveTo>
                <a:cubicBezTo>
                  <a:pt x="476975" y="40505"/>
                  <a:pt x="526560" y="90092"/>
                  <a:pt x="526560" y="151765"/>
                </a:cubicBezTo>
                <a:cubicBezTo>
                  <a:pt x="526560" y="157808"/>
                  <a:pt x="522554" y="161807"/>
                  <a:pt x="516501" y="161807"/>
                </a:cubicBezTo>
                <a:lnTo>
                  <a:pt x="415194" y="161807"/>
                </a:lnTo>
                <a:cubicBezTo>
                  <a:pt x="409141" y="161807"/>
                  <a:pt x="405046" y="157808"/>
                  <a:pt x="405046" y="151765"/>
                </a:cubicBezTo>
                <a:lnTo>
                  <a:pt x="405046" y="50636"/>
                </a:lnTo>
                <a:cubicBezTo>
                  <a:pt x="405046" y="44593"/>
                  <a:pt x="409141" y="40505"/>
                  <a:pt x="415194" y="40505"/>
                </a:cubicBezTo>
                <a:close/>
                <a:moveTo>
                  <a:pt x="70848" y="20177"/>
                </a:moveTo>
                <a:cubicBezTo>
                  <a:pt x="64796" y="20177"/>
                  <a:pt x="60791" y="24265"/>
                  <a:pt x="60791" y="30309"/>
                </a:cubicBezTo>
                <a:lnTo>
                  <a:pt x="60791" y="343802"/>
                </a:lnTo>
                <a:lnTo>
                  <a:pt x="222780" y="343802"/>
                </a:lnTo>
                <a:cubicBezTo>
                  <a:pt x="228833" y="343802"/>
                  <a:pt x="232927" y="347891"/>
                  <a:pt x="232927" y="353935"/>
                </a:cubicBezTo>
                <a:lnTo>
                  <a:pt x="232927" y="364067"/>
                </a:lnTo>
                <a:lnTo>
                  <a:pt x="374712" y="364067"/>
                </a:lnTo>
                <a:lnTo>
                  <a:pt x="374712" y="353935"/>
                </a:lnTo>
                <a:cubicBezTo>
                  <a:pt x="374712" y="347891"/>
                  <a:pt x="378718" y="343802"/>
                  <a:pt x="384859" y="343802"/>
                </a:cubicBezTo>
                <a:lnTo>
                  <a:pt x="546848" y="343802"/>
                </a:lnTo>
                <a:lnTo>
                  <a:pt x="546848" y="30309"/>
                </a:lnTo>
                <a:cubicBezTo>
                  <a:pt x="546848" y="24265"/>
                  <a:pt x="542754" y="20177"/>
                  <a:pt x="536702" y="20177"/>
                </a:cubicBezTo>
                <a:close/>
                <a:moveTo>
                  <a:pt x="70848" y="0"/>
                </a:moveTo>
                <a:lnTo>
                  <a:pt x="536702" y="0"/>
                </a:lnTo>
                <a:cubicBezTo>
                  <a:pt x="553969" y="0"/>
                  <a:pt x="567142" y="13155"/>
                  <a:pt x="567142" y="30309"/>
                </a:cubicBezTo>
                <a:lnTo>
                  <a:pt x="567142" y="343802"/>
                </a:lnTo>
                <a:lnTo>
                  <a:pt x="597492" y="343802"/>
                </a:lnTo>
                <a:cubicBezTo>
                  <a:pt x="603545" y="343802"/>
                  <a:pt x="607639" y="347891"/>
                  <a:pt x="607639" y="353935"/>
                </a:cubicBezTo>
                <a:lnTo>
                  <a:pt x="607639" y="384244"/>
                </a:lnTo>
                <a:cubicBezTo>
                  <a:pt x="607639" y="401487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7"/>
                  <a:pt x="0" y="384244"/>
                </a:cubicBezTo>
                <a:lnTo>
                  <a:pt x="0" y="353935"/>
                </a:lnTo>
                <a:cubicBezTo>
                  <a:pt x="0" y="347891"/>
                  <a:pt x="4094" y="343802"/>
                  <a:pt x="10147" y="343802"/>
                </a:cubicBezTo>
                <a:lnTo>
                  <a:pt x="40497" y="343802"/>
                </a:lnTo>
                <a:lnTo>
                  <a:pt x="40497" y="30309"/>
                </a:lnTo>
                <a:cubicBezTo>
                  <a:pt x="40497" y="13155"/>
                  <a:pt x="53670" y="0"/>
                  <a:pt x="708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207440" y="4777282"/>
            <a:ext cx="0" cy="136634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íšļíḓé"/>
          <p:cNvSpPr/>
          <p:nvPr/>
        </p:nvSpPr>
        <p:spPr bwMode="auto">
          <a:xfrm>
            <a:off x="9726408" y="3684043"/>
            <a:ext cx="344185" cy="343732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8002200" y="4777282"/>
            <a:ext cx="0" cy="136634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îṥḻîḋe"/>
          <p:cNvSpPr/>
          <p:nvPr/>
        </p:nvSpPr>
        <p:spPr bwMode="auto">
          <a:xfrm>
            <a:off x="7484258" y="1314488"/>
            <a:ext cx="2131690" cy="1391785"/>
          </a:xfrm>
          <a:custGeom>
            <a:avLst/>
            <a:gdLst>
              <a:gd name="T0" fmla="*/ 3244 w 3244"/>
              <a:gd name="T1" fmla="*/ 1973 h 2120"/>
              <a:gd name="T2" fmla="*/ 3097 w 3244"/>
              <a:gd name="T3" fmla="*/ 2120 h 2120"/>
              <a:gd name="T4" fmla="*/ 147 w 3244"/>
              <a:gd name="T5" fmla="*/ 2120 h 2120"/>
              <a:gd name="T6" fmla="*/ 0 w 3244"/>
              <a:gd name="T7" fmla="*/ 1973 h 2120"/>
              <a:gd name="T8" fmla="*/ 0 w 3244"/>
              <a:gd name="T9" fmla="*/ 148 h 2120"/>
              <a:gd name="T10" fmla="*/ 147 w 3244"/>
              <a:gd name="T11" fmla="*/ 0 h 2120"/>
              <a:gd name="T12" fmla="*/ 3097 w 3244"/>
              <a:gd name="T13" fmla="*/ 0 h 2120"/>
              <a:gd name="T14" fmla="*/ 3244 w 3244"/>
              <a:gd name="T15" fmla="*/ 148 h 2120"/>
              <a:gd name="T16" fmla="*/ 3244 w 3244"/>
              <a:gd name="T17" fmla="*/ 1973 h 2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4" h="2120">
                <a:moveTo>
                  <a:pt x="3244" y="1973"/>
                </a:moveTo>
                <a:cubicBezTo>
                  <a:pt x="3244" y="2054"/>
                  <a:pt x="3178" y="2120"/>
                  <a:pt x="3097" y="2120"/>
                </a:cubicBezTo>
                <a:cubicBezTo>
                  <a:pt x="147" y="2120"/>
                  <a:pt x="147" y="2120"/>
                  <a:pt x="147" y="2120"/>
                </a:cubicBezTo>
                <a:cubicBezTo>
                  <a:pt x="66" y="2120"/>
                  <a:pt x="0" y="2054"/>
                  <a:pt x="0" y="1973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6"/>
                  <a:pt x="66" y="0"/>
                  <a:pt x="147" y="0"/>
                </a:cubicBezTo>
                <a:cubicBezTo>
                  <a:pt x="3097" y="0"/>
                  <a:pt x="3097" y="0"/>
                  <a:pt x="3097" y="0"/>
                </a:cubicBezTo>
                <a:cubicBezTo>
                  <a:pt x="3178" y="0"/>
                  <a:pt x="3244" y="66"/>
                  <a:pt x="3244" y="148"/>
                </a:cubicBezTo>
                <a:cubicBezTo>
                  <a:pt x="3244" y="1973"/>
                  <a:pt x="3244" y="1973"/>
                  <a:pt x="3244" y="1973"/>
                </a:cubicBezTo>
              </a:path>
            </a:pathLst>
          </a:custGeom>
          <a:solidFill>
            <a:srgbClr val="153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1" name="ïsľîḋè"/>
          <p:cNvSpPr/>
          <p:nvPr/>
        </p:nvSpPr>
        <p:spPr bwMode="auto">
          <a:xfrm>
            <a:off x="7579756" y="1406665"/>
            <a:ext cx="1949828" cy="1202449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3" name="ísļídè"/>
          <p:cNvSpPr/>
          <p:nvPr/>
        </p:nvSpPr>
        <p:spPr bwMode="auto">
          <a:xfrm>
            <a:off x="7065726" y="2698799"/>
            <a:ext cx="2977058" cy="165254"/>
          </a:xfrm>
          <a:custGeom>
            <a:avLst/>
            <a:gdLst>
              <a:gd name="T0" fmla="*/ 3 w 4532"/>
              <a:gd name="T1" fmla="*/ 0 h 252"/>
              <a:gd name="T2" fmla="*/ 0 w 4532"/>
              <a:gd name="T3" fmla="*/ 41 h 252"/>
              <a:gd name="T4" fmla="*/ 158 w 4532"/>
              <a:gd name="T5" fmla="*/ 252 h 252"/>
              <a:gd name="T6" fmla="*/ 4374 w 4532"/>
              <a:gd name="T7" fmla="*/ 252 h 252"/>
              <a:gd name="T8" fmla="*/ 4532 w 4532"/>
              <a:gd name="T9" fmla="*/ 41 h 252"/>
              <a:gd name="T10" fmla="*/ 4529 w 4532"/>
              <a:gd name="T11" fmla="*/ 0 h 252"/>
              <a:gd name="T12" fmla="*/ 3 w 4532"/>
              <a:gd name="T13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32" h="252">
                <a:moveTo>
                  <a:pt x="3" y="0"/>
                </a:moveTo>
                <a:cubicBezTo>
                  <a:pt x="1" y="14"/>
                  <a:pt x="0" y="27"/>
                  <a:pt x="0" y="41"/>
                </a:cubicBezTo>
                <a:cubicBezTo>
                  <a:pt x="0" y="157"/>
                  <a:pt x="71" y="252"/>
                  <a:pt x="158" y="252"/>
                </a:cubicBezTo>
                <a:cubicBezTo>
                  <a:pt x="4374" y="252"/>
                  <a:pt x="4374" y="252"/>
                  <a:pt x="4374" y="252"/>
                </a:cubicBezTo>
                <a:cubicBezTo>
                  <a:pt x="4461" y="252"/>
                  <a:pt x="4532" y="157"/>
                  <a:pt x="4532" y="41"/>
                </a:cubicBezTo>
                <a:cubicBezTo>
                  <a:pt x="4532" y="27"/>
                  <a:pt x="4531" y="14"/>
                  <a:pt x="4529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4" name="iṥ1ïḍè"/>
          <p:cNvSpPr/>
          <p:nvPr/>
        </p:nvSpPr>
        <p:spPr bwMode="auto">
          <a:xfrm>
            <a:off x="7074860" y="2781842"/>
            <a:ext cx="2959619" cy="82212"/>
          </a:xfrm>
          <a:custGeom>
            <a:avLst/>
            <a:gdLst>
              <a:gd name="T0" fmla="*/ 0 w 4505"/>
              <a:gd name="T1" fmla="*/ 0 h 126"/>
              <a:gd name="T2" fmla="*/ 144 w 4505"/>
              <a:gd name="T3" fmla="*/ 126 h 126"/>
              <a:gd name="T4" fmla="*/ 4360 w 4505"/>
              <a:gd name="T5" fmla="*/ 126 h 126"/>
              <a:gd name="T6" fmla="*/ 4505 w 4505"/>
              <a:gd name="T7" fmla="*/ 0 h 126"/>
              <a:gd name="T8" fmla="*/ 0 w 4505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5" h="126">
                <a:moveTo>
                  <a:pt x="0" y="0"/>
                </a:moveTo>
                <a:cubicBezTo>
                  <a:pt x="24" y="74"/>
                  <a:pt x="80" y="126"/>
                  <a:pt x="144" y="126"/>
                </a:cubicBezTo>
                <a:cubicBezTo>
                  <a:pt x="4360" y="126"/>
                  <a:pt x="4360" y="126"/>
                  <a:pt x="4360" y="126"/>
                </a:cubicBezTo>
                <a:cubicBezTo>
                  <a:pt x="4425" y="126"/>
                  <a:pt x="4480" y="74"/>
                  <a:pt x="450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53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5" name="îŝlïḋè"/>
          <p:cNvSpPr/>
          <p:nvPr/>
        </p:nvSpPr>
        <p:spPr bwMode="auto">
          <a:xfrm>
            <a:off x="7711793" y="1505485"/>
            <a:ext cx="689249" cy="33217"/>
          </a:xfrm>
          <a:prstGeom prst="rect">
            <a:avLst/>
          </a:prstGeom>
          <a:solidFill>
            <a:srgbClr val="F39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6" name="išḷîḍé"/>
          <p:cNvSpPr/>
          <p:nvPr/>
        </p:nvSpPr>
        <p:spPr bwMode="auto">
          <a:xfrm>
            <a:off x="7711793" y="1552819"/>
            <a:ext cx="689249" cy="33217"/>
          </a:xfrm>
          <a:prstGeom prst="rect">
            <a:avLst/>
          </a:prstGeom>
          <a:solidFill>
            <a:srgbClr val="F39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7" name="íśļïḋê"/>
          <p:cNvSpPr/>
          <p:nvPr/>
        </p:nvSpPr>
        <p:spPr bwMode="auto">
          <a:xfrm>
            <a:off x="7711793" y="1602644"/>
            <a:ext cx="689249" cy="33217"/>
          </a:xfrm>
          <a:prstGeom prst="rect">
            <a:avLst/>
          </a:prstGeom>
          <a:solidFill>
            <a:srgbClr val="F39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8" name="íŝļîḑe"/>
          <p:cNvSpPr/>
          <p:nvPr/>
        </p:nvSpPr>
        <p:spPr bwMode="auto">
          <a:xfrm>
            <a:off x="7711793" y="1652469"/>
            <a:ext cx="689249" cy="33217"/>
          </a:xfrm>
          <a:prstGeom prst="rect">
            <a:avLst/>
          </a:prstGeom>
          <a:solidFill>
            <a:srgbClr val="F39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9" name="ï$ľíḍé"/>
          <p:cNvSpPr/>
          <p:nvPr/>
        </p:nvSpPr>
        <p:spPr bwMode="auto">
          <a:xfrm>
            <a:off x="8422633" y="2186430"/>
            <a:ext cx="315560" cy="88025"/>
          </a:xfrm>
          <a:custGeom>
            <a:avLst/>
            <a:gdLst>
              <a:gd name="T0" fmla="*/ 7 w 380"/>
              <a:gd name="T1" fmla="*/ 106 h 106"/>
              <a:gd name="T2" fmla="*/ 0 w 380"/>
              <a:gd name="T3" fmla="*/ 79 h 106"/>
              <a:gd name="T4" fmla="*/ 374 w 380"/>
              <a:gd name="T5" fmla="*/ 0 h 106"/>
              <a:gd name="T6" fmla="*/ 380 w 380"/>
              <a:gd name="T7" fmla="*/ 28 h 106"/>
              <a:gd name="T8" fmla="*/ 7 w 380"/>
              <a:gd name="T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106">
                <a:moveTo>
                  <a:pt x="7" y="106"/>
                </a:moveTo>
                <a:lnTo>
                  <a:pt x="0" y="79"/>
                </a:lnTo>
                <a:lnTo>
                  <a:pt x="374" y="0"/>
                </a:lnTo>
                <a:lnTo>
                  <a:pt x="380" y="28"/>
                </a:lnTo>
                <a:lnTo>
                  <a:pt x="7" y="106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0" name="işḷiďé"/>
          <p:cNvSpPr/>
          <p:nvPr/>
        </p:nvSpPr>
        <p:spPr bwMode="auto">
          <a:xfrm>
            <a:off x="8525605" y="1928999"/>
            <a:ext cx="241653" cy="249957"/>
          </a:xfrm>
          <a:custGeom>
            <a:avLst/>
            <a:gdLst>
              <a:gd name="T0" fmla="*/ 0 w 291"/>
              <a:gd name="T1" fmla="*/ 19 h 301"/>
              <a:gd name="T2" fmla="*/ 20 w 291"/>
              <a:gd name="T3" fmla="*/ 0 h 301"/>
              <a:gd name="T4" fmla="*/ 291 w 291"/>
              <a:gd name="T5" fmla="*/ 281 h 301"/>
              <a:gd name="T6" fmla="*/ 271 w 291"/>
              <a:gd name="T7" fmla="*/ 301 h 301"/>
              <a:gd name="T8" fmla="*/ 0 w 291"/>
              <a:gd name="T9" fmla="*/ 19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301">
                <a:moveTo>
                  <a:pt x="0" y="19"/>
                </a:moveTo>
                <a:lnTo>
                  <a:pt x="20" y="0"/>
                </a:lnTo>
                <a:lnTo>
                  <a:pt x="291" y="281"/>
                </a:lnTo>
                <a:lnTo>
                  <a:pt x="271" y="301"/>
                </a:lnTo>
                <a:lnTo>
                  <a:pt x="0" y="19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1" name="işlïḍé"/>
          <p:cNvSpPr/>
          <p:nvPr/>
        </p:nvSpPr>
        <p:spPr bwMode="auto">
          <a:xfrm>
            <a:off x="8353708" y="1963877"/>
            <a:ext cx="170237" cy="290647"/>
          </a:xfrm>
          <a:custGeom>
            <a:avLst/>
            <a:gdLst>
              <a:gd name="T0" fmla="*/ 180 w 205"/>
              <a:gd name="T1" fmla="*/ 0 h 350"/>
              <a:gd name="T2" fmla="*/ 205 w 205"/>
              <a:gd name="T3" fmla="*/ 14 h 350"/>
              <a:gd name="T4" fmla="*/ 25 w 205"/>
              <a:gd name="T5" fmla="*/ 350 h 350"/>
              <a:gd name="T6" fmla="*/ 0 w 205"/>
              <a:gd name="T7" fmla="*/ 336 h 350"/>
              <a:gd name="T8" fmla="*/ 180 w 205"/>
              <a:gd name="T9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350">
                <a:moveTo>
                  <a:pt x="180" y="0"/>
                </a:moveTo>
                <a:lnTo>
                  <a:pt x="205" y="14"/>
                </a:lnTo>
                <a:lnTo>
                  <a:pt x="25" y="350"/>
                </a:lnTo>
                <a:lnTo>
                  <a:pt x="0" y="336"/>
                </a:lnTo>
                <a:lnTo>
                  <a:pt x="180" y="0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2" name="ïŝḷïdê"/>
          <p:cNvSpPr/>
          <p:nvPr/>
        </p:nvSpPr>
        <p:spPr bwMode="auto">
          <a:xfrm>
            <a:off x="8258210" y="2173143"/>
            <a:ext cx="190997" cy="191827"/>
          </a:xfrm>
          <a:custGeom>
            <a:avLst/>
            <a:gdLst>
              <a:gd name="T0" fmla="*/ 247 w 290"/>
              <a:gd name="T1" fmla="*/ 71 h 293"/>
              <a:gd name="T2" fmla="*/ 223 w 290"/>
              <a:gd name="T3" fmla="*/ 252 h 293"/>
              <a:gd name="T4" fmla="*/ 43 w 290"/>
              <a:gd name="T5" fmla="*/ 222 h 293"/>
              <a:gd name="T6" fmla="*/ 68 w 290"/>
              <a:gd name="T7" fmla="*/ 41 h 293"/>
              <a:gd name="T8" fmla="*/ 247 w 290"/>
              <a:gd name="T9" fmla="*/ 7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293">
                <a:moveTo>
                  <a:pt x="247" y="71"/>
                </a:moveTo>
                <a:cubicBezTo>
                  <a:pt x="290" y="129"/>
                  <a:pt x="279" y="210"/>
                  <a:pt x="223" y="252"/>
                </a:cubicBezTo>
                <a:cubicBezTo>
                  <a:pt x="166" y="293"/>
                  <a:pt x="86" y="280"/>
                  <a:pt x="43" y="222"/>
                </a:cubicBezTo>
                <a:cubicBezTo>
                  <a:pt x="0" y="163"/>
                  <a:pt x="11" y="83"/>
                  <a:pt x="68" y="41"/>
                </a:cubicBezTo>
                <a:cubicBezTo>
                  <a:pt x="124" y="0"/>
                  <a:pt x="204" y="13"/>
                  <a:pt x="247" y="71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3" name="ïśliḍé"/>
          <p:cNvSpPr/>
          <p:nvPr/>
        </p:nvSpPr>
        <p:spPr bwMode="auto">
          <a:xfrm>
            <a:off x="8455019" y="1860905"/>
            <a:ext cx="158611" cy="160271"/>
          </a:xfrm>
          <a:custGeom>
            <a:avLst/>
            <a:gdLst>
              <a:gd name="T0" fmla="*/ 205 w 241"/>
              <a:gd name="T1" fmla="*/ 59 h 244"/>
              <a:gd name="T2" fmla="*/ 185 w 241"/>
              <a:gd name="T3" fmla="*/ 209 h 244"/>
              <a:gd name="T4" fmla="*/ 36 w 241"/>
              <a:gd name="T5" fmla="*/ 184 h 244"/>
              <a:gd name="T6" fmla="*/ 56 w 241"/>
              <a:gd name="T7" fmla="*/ 35 h 244"/>
              <a:gd name="T8" fmla="*/ 205 w 241"/>
              <a:gd name="T9" fmla="*/ 59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244">
                <a:moveTo>
                  <a:pt x="205" y="59"/>
                </a:moveTo>
                <a:cubicBezTo>
                  <a:pt x="241" y="108"/>
                  <a:pt x="232" y="175"/>
                  <a:pt x="185" y="209"/>
                </a:cubicBezTo>
                <a:cubicBezTo>
                  <a:pt x="138" y="244"/>
                  <a:pt x="71" y="233"/>
                  <a:pt x="36" y="184"/>
                </a:cubicBezTo>
                <a:cubicBezTo>
                  <a:pt x="0" y="136"/>
                  <a:pt x="9" y="69"/>
                  <a:pt x="56" y="35"/>
                </a:cubicBezTo>
                <a:cubicBezTo>
                  <a:pt x="103" y="0"/>
                  <a:pt x="170" y="11"/>
                  <a:pt x="205" y="59"/>
                </a:cubicBezTo>
                <a:close/>
              </a:path>
            </a:pathLst>
          </a:custGeom>
          <a:solidFill>
            <a:srgbClr val="F4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4" name="îs1ide"/>
          <p:cNvSpPr/>
          <p:nvPr/>
        </p:nvSpPr>
        <p:spPr bwMode="auto">
          <a:xfrm>
            <a:off x="8678403" y="2061036"/>
            <a:ext cx="239992" cy="243314"/>
          </a:xfrm>
          <a:custGeom>
            <a:avLst/>
            <a:gdLst>
              <a:gd name="T0" fmla="*/ 311 w 365"/>
              <a:gd name="T1" fmla="*/ 90 h 370"/>
              <a:gd name="T2" fmla="*/ 280 w 365"/>
              <a:gd name="T3" fmla="*/ 318 h 370"/>
              <a:gd name="T4" fmla="*/ 54 w 365"/>
              <a:gd name="T5" fmla="*/ 280 h 370"/>
              <a:gd name="T6" fmla="*/ 85 w 365"/>
              <a:gd name="T7" fmla="*/ 52 h 370"/>
              <a:gd name="T8" fmla="*/ 311 w 365"/>
              <a:gd name="T9" fmla="*/ 9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370">
                <a:moveTo>
                  <a:pt x="311" y="90"/>
                </a:moveTo>
                <a:cubicBezTo>
                  <a:pt x="365" y="163"/>
                  <a:pt x="351" y="265"/>
                  <a:pt x="280" y="318"/>
                </a:cubicBezTo>
                <a:cubicBezTo>
                  <a:pt x="209" y="370"/>
                  <a:pt x="108" y="353"/>
                  <a:pt x="54" y="280"/>
                </a:cubicBezTo>
                <a:cubicBezTo>
                  <a:pt x="0" y="207"/>
                  <a:pt x="13" y="105"/>
                  <a:pt x="85" y="52"/>
                </a:cubicBezTo>
                <a:cubicBezTo>
                  <a:pt x="156" y="0"/>
                  <a:pt x="257" y="17"/>
                  <a:pt x="311" y="90"/>
                </a:cubicBezTo>
                <a:close/>
              </a:path>
            </a:pathLst>
          </a:custGeom>
          <a:solidFill>
            <a:srgbClr val="14AF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5" name="iṧľiḑè"/>
          <p:cNvSpPr/>
          <p:nvPr/>
        </p:nvSpPr>
        <p:spPr bwMode="auto">
          <a:xfrm>
            <a:off x="9107730" y="2136604"/>
            <a:ext cx="95499" cy="66434"/>
          </a:xfrm>
          <a:custGeom>
            <a:avLst/>
            <a:gdLst>
              <a:gd name="T0" fmla="*/ 0 w 115"/>
              <a:gd name="T1" fmla="*/ 8 h 80"/>
              <a:gd name="T2" fmla="*/ 5 w 115"/>
              <a:gd name="T3" fmla="*/ 0 h 80"/>
              <a:gd name="T4" fmla="*/ 115 w 115"/>
              <a:gd name="T5" fmla="*/ 72 h 80"/>
              <a:gd name="T6" fmla="*/ 110 w 115"/>
              <a:gd name="T7" fmla="*/ 80 h 80"/>
              <a:gd name="T8" fmla="*/ 0 w 115"/>
              <a:gd name="T9" fmla="*/ 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80">
                <a:moveTo>
                  <a:pt x="0" y="8"/>
                </a:moveTo>
                <a:lnTo>
                  <a:pt x="5" y="0"/>
                </a:lnTo>
                <a:lnTo>
                  <a:pt x="115" y="72"/>
                </a:lnTo>
                <a:lnTo>
                  <a:pt x="110" y="80"/>
                </a:lnTo>
                <a:lnTo>
                  <a:pt x="0" y="8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6" name="ï$ľïḑè"/>
          <p:cNvSpPr/>
          <p:nvPr/>
        </p:nvSpPr>
        <p:spPr bwMode="auto">
          <a:xfrm>
            <a:off x="9185790" y="2071832"/>
            <a:ext cx="24913" cy="108785"/>
          </a:xfrm>
          <a:custGeom>
            <a:avLst/>
            <a:gdLst>
              <a:gd name="T0" fmla="*/ 30 w 30"/>
              <a:gd name="T1" fmla="*/ 129 h 131"/>
              <a:gd name="T2" fmla="*/ 20 w 30"/>
              <a:gd name="T3" fmla="*/ 131 h 131"/>
              <a:gd name="T4" fmla="*/ 0 w 30"/>
              <a:gd name="T5" fmla="*/ 1 h 131"/>
              <a:gd name="T6" fmla="*/ 9 w 30"/>
              <a:gd name="T7" fmla="*/ 0 h 131"/>
              <a:gd name="T8" fmla="*/ 30 w 30"/>
              <a:gd name="T9" fmla="*/ 12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31">
                <a:moveTo>
                  <a:pt x="30" y="129"/>
                </a:moveTo>
                <a:lnTo>
                  <a:pt x="20" y="131"/>
                </a:lnTo>
                <a:lnTo>
                  <a:pt x="0" y="1"/>
                </a:lnTo>
                <a:lnTo>
                  <a:pt x="9" y="0"/>
                </a:lnTo>
                <a:lnTo>
                  <a:pt x="30" y="129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7" name="îṣľiḓê"/>
          <p:cNvSpPr/>
          <p:nvPr/>
        </p:nvSpPr>
        <p:spPr bwMode="auto">
          <a:xfrm>
            <a:off x="9096935" y="2060206"/>
            <a:ext cx="86364" cy="74738"/>
          </a:xfrm>
          <a:custGeom>
            <a:avLst/>
            <a:gdLst>
              <a:gd name="T0" fmla="*/ 6 w 104"/>
              <a:gd name="T1" fmla="*/ 90 h 90"/>
              <a:gd name="T2" fmla="*/ 0 w 104"/>
              <a:gd name="T3" fmla="*/ 82 h 90"/>
              <a:gd name="T4" fmla="*/ 98 w 104"/>
              <a:gd name="T5" fmla="*/ 0 h 90"/>
              <a:gd name="T6" fmla="*/ 104 w 104"/>
              <a:gd name="T7" fmla="*/ 8 h 90"/>
              <a:gd name="T8" fmla="*/ 6 w 104"/>
              <a:gd name="T9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90">
                <a:moveTo>
                  <a:pt x="6" y="90"/>
                </a:moveTo>
                <a:lnTo>
                  <a:pt x="0" y="82"/>
                </a:lnTo>
                <a:lnTo>
                  <a:pt x="98" y="0"/>
                </a:lnTo>
                <a:lnTo>
                  <a:pt x="104" y="8"/>
                </a:lnTo>
                <a:lnTo>
                  <a:pt x="6" y="90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8" name="îš1îḍe"/>
          <p:cNvSpPr/>
          <p:nvPr/>
        </p:nvSpPr>
        <p:spPr bwMode="auto">
          <a:xfrm>
            <a:off x="9174994" y="2170652"/>
            <a:ext cx="64773" cy="66434"/>
          </a:xfrm>
          <a:custGeom>
            <a:avLst/>
            <a:gdLst>
              <a:gd name="T0" fmla="*/ 26 w 98"/>
              <a:gd name="T1" fmla="*/ 13 h 100"/>
              <a:gd name="T2" fmla="*/ 86 w 98"/>
              <a:gd name="T3" fmla="*/ 27 h 100"/>
              <a:gd name="T4" fmla="*/ 73 w 98"/>
              <a:gd name="T5" fmla="*/ 87 h 100"/>
              <a:gd name="T6" fmla="*/ 13 w 98"/>
              <a:gd name="T7" fmla="*/ 73 h 100"/>
              <a:gd name="T8" fmla="*/ 26 w 98"/>
              <a:gd name="T9" fmla="*/ 1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0">
                <a:moveTo>
                  <a:pt x="26" y="13"/>
                </a:moveTo>
                <a:cubicBezTo>
                  <a:pt x="46" y="0"/>
                  <a:pt x="72" y="7"/>
                  <a:pt x="86" y="27"/>
                </a:cubicBezTo>
                <a:cubicBezTo>
                  <a:pt x="98" y="48"/>
                  <a:pt x="93" y="74"/>
                  <a:pt x="73" y="87"/>
                </a:cubicBezTo>
                <a:cubicBezTo>
                  <a:pt x="53" y="100"/>
                  <a:pt x="26" y="93"/>
                  <a:pt x="13" y="73"/>
                </a:cubicBezTo>
                <a:cubicBezTo>
                  <a:pt x="0" y="52"/>
                  <a:pt x="6" y="25"/>
                  <a:pt x="26" y="13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9" name="íšļïḍé"/>
          <p:cNvSpPr/>
          <p:nvPr/>
        </p:nvSpPr>
        <p:spPr bwMode="auto">
          <a:xfrm>
            <a:off x="9074513" y="2105048"/>
            <a:ext cx="53147" cy="53147"/>
          </a:xfrm>
          <a:custGeom>
            <a:avLst/>
            <a:gdLst>
              <a:gd name="T0" fmla="*/ 21 w 81"/>
              <a:gd name="T1" fmla="*/ 10 h 82"/>
              <a:gd name="T2" fmla="*/ 70 w 81"/>
              <a:gd name="T3" fmla="*/ 22 h 82"/>
              <a:gd name="T4" fmla="*/ 60 w 81"/>
              <a:gd name="T5" fmla="*/ 72 h 82"/>
              <a:gd name="T6" fmla="*/ 10 w 81"/>
              <a:gd name="T7" fmla="*/ 60 h 82"/>
              <a:gd name="T8" fmla="*/ 21 w 81"/>
              <a:gd name="T9" fmla="*/ 1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2">
                <a:moveTo>
                  <a:pt x="21" y="10"/>
                </a:moveTo>
                <a:cubicBezTo>
                  <a:pt x="38" y="0"/>
                  <a:pt x="60" y="5"/>
                  <a:pt x="70" y="22"/>
                </a:cubicBezTo>
                <a:cubicBezTo>
                  <a:pt x="81" y="39"/>
                  <a:pt x="77" y="62"/>
                  <a:pt x="60" y="72"/>
                </a:cubicBezTo>
                <a:cubicBezTo>
                  <a:pt x="43" y="82"/>
                  <a:pt x="21" y="77"/>
                  <a:pt x="10" y="60"/>
                </a:cubicBezTo>
                <a:cubicBezTo>
                  <a:pt x="0" y="43"/>
                  <a:pt x="4" y="21"/>
                  <a:pt x="21" y="10"/>
                </a:cubicBezTo>
                <a:close/>
              </a:path>
            </a:pathLst>
          </a:custGeom>
          <a:solidFill>
            <a:srgbClr val="F4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0" name="í$ḷiḓé"/>
          <p:cNvSpPr/>
          <p:nvPr/>
        </p:nvSpPr>
        <p:spPr bwMode="auto">
          <a:xfrm>
            <a:off x="9145099" y="2009550"/>
            <a:ext cx="81381" cy="82212"/>
          </a:xfrm>
          <a:custGeom>
            <a:avLst/>
            <a:gdLst>
              <a:gd name="T0" fmla="*/ 32 w 124"/>
              <a:gd name="T1" fmla="*/ 16 h 125"/>
              <a:gd name="T2" fmla="*/ 107 w 124"/>
              <a:gd name="T3" fmla="*/ 34 h 125"/>
              <a:gd name="T4" fmla="*/ 91 w 124"/>
              <a:gd name="T5" fmla="*/ 109 h 125"/>
              <a:gd name="T6" fmla="*/ 16 w 124"/>
              <a:gd name="T7" fmla="*/ 91 h 125"/>
              <a:gd name="T8" fmla="*/ 32 w 124"/>
              <a:gd name="T9" fmla="*/ 16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5">
                <a:moveTo>
                  <a:pt x="32" y="16"/>
                </a:moveTo>
                <a:cubicBezTo>
                  <a:pt x="57" y="0"/>
                  <a:pt x="91" y="8"/>
                  <a:pt x="107" y="34"/>
                </a:cubicBezTo>
                <a:cubicBezTo>
                  <a:pt x="124" y="60"/>
                  <a:pt x="116" y="94"/>
                  <a:pt x="91" y="109"/>
                </a:cubicBezTo>
                <a:cubicBezTo>
                  <a:pt x="66" y="125"/>
                  <a:pt x="33" y="117"/>
                  <a:pt x="16" y="91"/>
                </a:cubicBezTo>
                <a:cubicBezTo>
                  <a:pt x="0" y="65"/>
                  <a:pt x="7" y="32"/>
                  <a:pt x="32" y="16"/>
                </a:cubicBezTo>
                <a:close/>
              </a:path>
            </a:pathLst>
          </a:custGeom>
          <a:solidFill>
            <a:srgbClr val="14AF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1" name="iŝlídê"/>
          <p:cNvSpPr/>
          <p:nvPr/>
        </p:nvSpPr>
        <p:spPr bwMode="auto">
          <a:xfrm>
            <a:off x="8900125" y="1595170"/>
            <a:ext cx="44013" cy="193488"/>
          </a:xfrm>
          <a:custGeom>
            <a:avLst/>
            <a:gdLst>
              <a:gd name="T0" fmla="*/ 53 w 53"/>
              <a:gd name="T1" fmla="*/ 230 h 233"/>
              <a:gd name="T2" fmla="*/ 37 w 53"/>
              <a:gd name="T3" fmla="*/ 233 h 233"/>
              <a:gd name="T4" fmla="*/ 0 w 53"/>
              <a:gd name="T5" fmla="*/ 3 h 233"/>
              <a:gd name="T6" fmla="*/ 17 w 53"/>
              <a:gd name="T7" fmla="*/ 0 h 233"/>
              <a:gd name="T8" fmla="*/ 53 w 53"/>
              <a:gd name="T9" fmla="*/ 23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33">
                <a:moveTo>
                  <a:pt x="53" y="230"/>
                </a:moveTo>
                <a:lnTo>
                  <a:pt x="37" y="233"/>
                </a:lnTo>
                <a:lnTo>
                  <a:pt x="0" y="3"/>
                </a:lnTo>
                <a:lnTo>
                  <a:pt x="17" y="0"/>
                </a:lnTo>
                <a:lnTo>
                  <a:pt x="53" y="230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2" name="íSḷïḑê"/>
          <p:cNvSpPr/>
          <p:nvPr/>
        </p:nvSpPr>
        <p:spPr bwMode="auto">
          <a:xfrm>
            <a:off x="8742345" y="1575240"/>
            <a:ext cx="153628" cy="132037"/>
          </a:xfrm>
          <a:custGeom>
            <a:avLst/>
            <a:gdLst>
              <a:gd name="T0" fmla="*/ 11 w 185"/>
              <a:gd name="T1" fmla="*/ 159 h 159"/>
              <a:gd name="T2" fmla="*/ 0 w 185"/>
              <a:gd name="T3" fmla="*/ 146 h 159"/>
              <a:gd name="T4" fmla="*/ 174 w 185"/>
              <a:gd name="T5" fmla="*/ 0 h 159"/>
              <a:gd name="T6" fmla="*/ 185 w 185"/>
              <a:gd name="T7" fmla="*/ 13 h 159"/>
              <a:gd name="T8" fmla="*/ 11 w 185"/>
              <a:gd name="T9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159">
                <a:moveTo>
                  <a:pt x="11" y="159"/>
                </a:moveTo>
                <a:lnTo>
                  <a:pt x="0" y="146"/>
                </a:lnTo>
                <a:lnTo>
                  <a:pt x="174" y="0"/>
                </a:lnTo>
                <a:lnTo>
                  <a:pt x="185" y="13"/>
                </a:lnTo>
                <a:lnTo>
                  <a:pt x="11" y="159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3" name="íṣľíḍe"/>
          <p:cNvSpPr/>
          <p:nvPr/>
        </p:nvSpPr>
        <p:spPr bwMode="auto">
          <a:xfrm>
            <a:off x="8761445" y="1710599"/>
            <a:ext cx="170237" cy="118750"/>
          </a:xfrm>
          <a:custGeom>
            <a:avLst/>
            <a:gdLst>
              <a:gd name="T0" fmla="*/ 0 w 205"/>
              <a:gd name="T1" fmla="*/ 14 h 143"/>
              <a:gd name="T2" fmla="*/ 9 w 205"/>
              <a:gd name="T3" fmla="*/ 0 h 143"/>
              <a:gd name="T4" fmla="*/ 205 w 205"/>
              <a:gd name="T5" fmla="*/ 129 h 143"/>
              <a:gd name="T6" fmla="*/ 195 w 205"/>
              <a:gd name="T7" fmla="*/ 143 h 143"/>
              <a:gd name="T8" fmla="*/ 0 w 205"/>
              <a:gd name="T9" fmla="*/ 1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143">
                <a:moveTo>
                  <a:pt x="0" y="14"/>
                </a:moveTo>
                <a:lnTo>
                  <a:pt x="9" y="0"/>
                </a:lnTo>
                <a:lnTo>
                  <a:pt x="205" y="129"/>
                </a:lnTo>
                <a:lnTo>
                  <a:pt x="195" y="143"/>
                </a:lnTo>
                <a:lnTo>
                  <a:pt x="0" y="14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4" name="ïṥliḓé"/>
          <p:cNvSpPr/>
          <p:nvPr/>
        </p:nvSpPr>
        <p:spPr bwMode="auto">
          <a:xfrm>
            <a:off x="8881025" y="1772880"/>
            <a:ext cx="116259" cy="116259"/>
          </a:xfrm>
          <a:custGeom>
            <a:avLst/>
            <a:gdLst>
              <a:gd name="T0" fmla="*/ 46 w 176"/>
              <a:gd name="T1" fmla="*/ 23 h 178"/>
              <a:gd name="T2" fmla="*/ 153 w 176"/>
              <a:gd name="T3" fmla="*/ 49 h 178"/>
              <a:gd name="T4" fmla="*/ 130 w 176"/>
              <a:gd name="T5" fmla="*/ 155 h 178"/>
              <a:gd name="T6" fmla="*/ 24 w 176"/>
              <a:gd name="T7" fmla="*/ 129 h 178"/>
              <a:gd name="T8" fmla="*/ 46 w 176"/>
              <a:gd name="T9" fmla="*/ 2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78">
                <a:moveTo>
                  <a:pt x="46" y="23"/>
                </a:moveTo>
                <a:cubicBezTo>
                  <a:pt x="82" y="0"/>
                  <a:pt x="129" y="12"/>
                  <a:pt x="153" y="49"/>
                </a:cubicBezTo>
                <a:cubicBezTo>
                  <a:pt x="176" y="85"/>
                  <a:pt x="166" y="133"/>
                  <a:pt x="130" y="155"/>
                </a:cubicBezTo>
                <a:cubicBezTo>
                  <a:pt x="94" y="178"/>
                  <a:pt x="47" y="166"/>
                  <a:pt x="24" y="129"/>
                </a:cubicBezTo>
                <a:cubicBezTo>
                  <a:pt x="0" y="93"/>
                  <a:pt x="11" y="45"/>
                  <a:pt x="46" y="23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5" name="ïşḻîḍè"/>
          <p:cNvSpPr/>
          <p:nvPr/>
        </p:nvSpPr>
        <p:spPr bwMode="auto">
          <a:xfrm>
            <a:off x="8701655" y="1654130"/>
            <a:ext cx="95499" cy="97159"/>
          </a:xfrm>
          <a:custGeom>
            <a:avLst/>
            <a:gdLst>
              <a:gd name="T0" fmla="*/ 38 w 146"/>
              <a:gd name="T1" fmla="*/ 19 h 148"/>
              <a:gd name="T2" fmla="*/ 127 w 146"/>
              <a:gd name="T3" fmla="*/ 40 h 148"/>
              <a:gd name="T4" fmla="*/ 108 w 146"/>
              <a:gd name="T5" fmla="*/ 129 h 148"/>
              <a:gd name="T6" fmla="*/ 19 w 146"/>
              <a:gd name="T7" fmla="*/ 108 h 148"/>
              <a:gd name="T8" fmla="*/ 38 w 146"/>
              <a:gd name="T9" fmla="*/ 1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148">
                <a:moveTo>
                  <a:pt x="38" y="19"/>
                </a:moveTo>
                <a:cubicBezTo>
                  <a:pt x="68" y="0"/>
                  <a:pt x="107" y="10"/>
                  <a:pt x="127" y="40"/>
                </a:cubicBezTo>
                <a:cubicBezTo>
                  <a:pt x="146" y="71"/>
                  <a:pt x="137" y="111"/>
                  <a:pt x="108" y="129"/>
                </a:cubicBezTo>
                <a:cubicBezTo>
                  <a:pt x="78" y="148"/>
                  <a:pt x="39" y="138"/>
                  <a:pt x="19" y="108"/>
                </a:cubicBezTo>
                <a:cubicBezTo>
                  <a:pt x="0" y="77"/>
                  <a:pt x="9" y="38"/>
                  <a:pt x="38" y="19"/>
                </a:cubicBezTo>
                <a:close/>
              </a:path>
            </a:pathLst>
          </a:custGeom>
          <a:solidFill>
            <a:srgbClr val="F4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6" name="íśḷïďe"/>
          <p:cNvSpPr/>
          <p:nvPr/>
        </p:nvSpPr>
        <p:spPr bwMode="auto">
          <a:xfrm>
            <a:off x="8827048" y="1484724"/>
            <a:ext cx="145324" cy="146154"/>
          </a:xfrm>
          <a:custGeom>
            <a:avLst/>
            <a:gdLst>
              <a:gd name="T0" fmla="*/ 58 w 221"/>
              <a:gd name="T1" fmla="*/ 28 h 223"/>
              <a:gd name="T2" fmla="*/ 192 w 221"/>
              <a:gd name="T3" fmla="*/ 60 h 223"/>
              <a:gd name="T4" fmla="*/ 164 w 221"/>
              <a:gd name="T5" fmla="*/ 195 h 223"/>
              <a:gd name="T6" fmla="*/ 30 w 221"/>
              <a:gd name="T7" fmla="*/ 163 h 223"/>
              <a:gd name="T8" fmla="*/ 58 w 221"/>
              <a:gd name="T9" fmla="*/ 2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23">
                <a:moveTo>
                  <a:pt x="58" y="28"/>
                </a:moveTo>
                <a:cubicBezTo>
                  <a:pt x="103" y="0"/>
                  <a:pt x="163" y="14"/>
                  <a:pt x="192" y="60"/>
                </a:cubicBezTo>
                <a:cubicBezTo>
                  <a:pt x="221" y="107"/>
                  <a:pt x="209" y="167"/>
                  <a:pt x="164" y="195"/>
                </a:cubicBezTo>
                <a:cubicBezTo>
                  <a:pt x="119" y="223"/>
                  <a:pt x="59" y="209"/>
                  <a:pt x="30" y="163"/>
                </a:cubicBezTo>
                <a:cubicBezTo>
                  <a:pt x="0" y="116"/>
                  <a:pt x="13" y="56"/>
                  <a:pt x="58" y="28"/>
                </a:cubicBezTo>
                <a:close/>
              </a:path>
            </a:pathLst>
          </a:custGeom>
          <a:solidFill>
            <a:srgbClr val="14AF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7" name="îśḻidè"/>
          <p:cNvSpPr/>
          <p:nvPr/>
        </p:nvSpPr>
        <p:spPr bwMode="auto">
          <a:xfrm>
            <a:off x="9411664" y="1982977"/>
            <a:ext cx="856164" cy="1093664"/>
          </a:xfrm>
          <a:custGeom>
            <a:avLst/>
            <a:gdLst>
              <a:gd name="T0" fmla="*/ 78 w 1303"/>
              <a:gd name="T1" fmla="*/ 0 h 1667"/>
              <a:gd name="T2" fmla="*/ 1225 w 1303"/>
              <a:gd name="T3" fmla="*/ 0 h 1667"/>
              <a:gd name="T4" fmla="*/ 1303 w 1303"/>
              <a:gd name="T5" fmla="*/ 85 h 1667"/>
              <a:gd name="T6" fmla="*/ 1303 w 1303"/>
              <a:gd name="T7" fmla="*/ 1582 h 1667"/>
              <a:gd name="T8" fmla="*/ 1225 w 1303"/>
              <a:gd name="T9" fmla="*/ 1667 h 1667"/>
              <a:gd name="T10" fmla="*/ 78 w 1303"/>
              <a:gd name="T11" fmla="*/ 1667 h 1667"/>
              <a:gd name="T12" fmla="*/ 0 w 1303"/>
              <a:gd name="T13" fmla="*/ 1582 h 1667"/>
              <a:gd name="T14" fmla="*/ 0 w 1303"/>
              <a:gd name="T15" fmla="*/ 85 h 1667"/>
              <a:gd name="T16" fmla="*/ 78 w 1303"/>
              <a:gd name="T17" fmla="*/ 0 h 1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667">
                <a:moveTo>
                  <a:pt x="78" y="0"/>
                </a:moveTo>
                <a:cubicBezTo>
                  <a:pt x="1225" y="0"/>
                  <a:pt x="1225" y="0"/>
                  <a:pt x="1225" y="0"/>
                </a:cubicBezTo>
                <a:cubicBezTo>
                  <a:pt x="1268" y="0"/>
                  <a:pt x="1303" y="38"/>
                  <a:pt x="1303" y="85"/>
                </a:cubicBezTo>
                <a:cubicBezTo>
                  <a:pt x="1303" y="1582"/>
                  <a:pt x="1303" y="1582"/>
                  <a:pt x="1303" y="1582"/>
                </a:cubicBezTo>
                <a:cubicBezTo>
                  <a:pt x="1303" y="1629"/>
                  <a:pt x="1268" y="1667"/>
                  <a:pt x="1225" y="1667"/>
                </a:cubicBezTo>
                <a:cubicBezTo>
                  <a:pt x="78" y="1667"/>
                  <a:pt x="78" y="1667"/>
                  <a:pt x="78" y="1667"/>
                </a:cubicBezTo>
                <a:cubicBezTo>
                  <a:pt x="35" y="1667"/>
                  <a:pt x="0" y="1629"/>
                  <a:pt x="0" y="158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8"/>
                  <a:pt x="35" y="0"/>
                  <a:pt x="78" y="0"/>
                </a:cubicBezTo>
              </a:path>
            </a:pathLst>
          </a:custGeom>
          <a:solidFill>
            <a:srgbClr val="F39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8" name="íṡlîḑê"/>
          <p:cNvSpPr/>
          <p:nvPr/>
        </p:nvSpPr>
        <p:spPr bwMode="auto">
          <a:xfrm>
            <a:off x="9453185" y="2031141"/>
            <a:ext cx="773122" cy="99733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9" name="ísḷîḋe"/>
          <p:cNvSpPr/>
          <p:nvPr/>
        </p:nvSpPr>
        <p:spPr bwMode="auto">
          <a:xfrm>
            <a:off x="9453185" y="2031141"/>
            <a:ext cx="773122" cy="99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0" name="íş1îḍe"/>
          <p:cNvSpPr/>
          <p:nvPr/>
        </p:nvSpPr>
        <p:spPr bwMode="auto">
          <a:xfrm>
            <a:off x="9679059" y="1873361"/>
            <a:ext cx="321373" cy="157780"/>
          </a:xfrm>
          <a:custGeom>
            <a:avLst/>
            <a:gdLst>
              <a:gd name="T0" fmla="*/ 0 w 387"/>
              <a:gd name="T1" fmla="*/ 0 h 190"/>
              <a:gd name="T2" fmla="*/ 387 w 387"/>
              <a:gd name="T3" fmla="*/ 0 h 190"/>
              <a:gd name="T4" fmla="*/ 387 w 387"/>
              <a:gd name="T5" fmla="*/ 190 h 190"/>
              <a:gd name="T6" fmla="*/ 366 w 387"/>
              <a:gd name="T7" fmla="*/ 190 h 190"/>
              <a:gd name="T8" fmla="*/ 366 w 387"/>
              <a:gd name="T9" fmla="*/ 24 h 190"/>
              <a:gd name="T10" fmla="*/ 21 w 387"/>
              <a:gd name="T11" fmla="*/ 24 h 190"/>
              <a:gd name="T12" fmla="*/ 21 w 387"/>
              <a:gd name="T13" fmla="*/ 190 h 190"/>
              <a:gd name="T14" fmla="*/ 0 w 387"/>
              <a:gd name="T15" fmla="*/ 190 h 190"/>
              <a:gd name="T16" fmla="*/ 0 w 387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190">
                <a:moveTo>
                  <a:pt x="0" y="0"/>
                </a:moveTo>
                <a:lnTo>
                  <a:pt x="387" y="0"/>
                </a:lnTo>
                <a:lnTo>
                  <a:pt x="387" y="190"/>
                </a:lnTo>
                <a:lnTo>
                  <a:pt x="366" y="190"/>
                </a:lnTo>
                <a:lnTo>
                  <a:pt x="366" y="24"/>
                </a:lnTo>
                <a:lnTo>
                  <a:pt x="21" y="24"/>
                </a:lnTo>
                <a:lnTo>
                  <a:pt x="21" y="190"/>
                </a:lnTo>
                <a:lnTo>
                  <a:pt x="0" y="190"/>
                </a:lnTo>
                <a:lnTo>
                  <a:pt x="0" y="0"/>
                </a:lnTo>
                <a:close/>
              </a:path>
            </a:pathLst>
          </a:custGeom>
          <a:solidFill>
            <a:srgbClr val="474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1" name="iṧļíḑè"/>
          <p:cNvSpPr/>
          <p:nvPr/>
        </p:nvSpPr>
        <p:spPr bwMode="auto">
          <a:xfrm>
            <a:off x="9679059" y="1873361"/>
            <a:ext cx="321373" cy="157780"/>
          </a:xfrm>
          <a:custGeom>
            <a:avLst/>
            <a:gdLst>
              <a:gd name="T0" fmla="*/ 0 w 387"/>
              <a:gd name="T1" fmla="*/ 0 h 190"/>
              <a:gd name="T2" fmla="*/ 387 w 387"/>
              <a:gd name="T3" fmla="*/ 0 h 190"/>
              <a:gd name="T4" fmla="*/ 387 w 387"/>
              <a:gd name="T5" fmla="*/ 190 h 190"/>
              <a:gd name="T6" fmla="*/ 366 w 387"/>
              <a:gd name="T7" fmla="*/ 190 h 190"/>
              <a:gd name="T8" fmla="*/ 366 w 387"/>
              <a:gd name="T9" fmla="*/ 24 h 190"/>
              <a:gd name="T10" fmla="*/ 21 w 387"/>
              <a:gd name="T11" fmla="*/ 24 h 190"/>
              <a:gd name="T12" fmla="*/ 21 w 387"/>
              <a:gd name="T13" fmla="*/ 190 h 190"/>
              <a:gd name="T14" fmla="*/ 0 w 387"/>
              <a:gd name="T15" fmla="*/ 190 h 190"/>
              <a:gd name="T16" fmla="*/ 0 w 387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190">
                <a:moveTo>
                  <a:pt x="0" y="0"/>
                </a:moveTo>
                <a:lnTo>
                  <a:pt x="387" y="0"/>
                </a:lnTo>
                <a:lnTo>
                  <a:pt x="387" y="190"/>
                </a:lnTo>
                <a:lnTo>
                  <a:pt x="366" y="190"/>
                </a:lnTo>
                <a:lnTo>
                  <a:pt x="366" y="24"/>
                </a:lnTo>
                <a:lnTo>
                  <a:pt x="21" y="24"/>
                </a:lnTo>
                <a:lnTo>
                  <a:pt x="21" y="190"/>
                </a:lnTo>
                <a:lnTo>
                  <a:pt x="0" y="19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2" name="iṥḷíḑe"/>
          <p:cNvSpPr/>
          <p:nvPr/>
        </p:nvSpPr>
        <p:spPr bwMode="auto">
          <a:xfrm>
            <a:off x="9640030" y="1967199"/>
            <a:ext cx="399433" cy="101311"/>
          </a:xfrm>
          <a:custGeom>
            <a:avLst/>
            <a:gdLst>
              <a:gd name="T0" fmla="*/ 21 w 609"/>
              <a:gd name="T1" fmla="*/ 0 h 154"/>
              <a:gd name="T2" fmla="*/ 587 w 609"/>
              <a:gd name="T3" fmla="*/ 0 h 154"/>
              <a:gd name="T4" fmla="*/ 609 w 609"/>
              <a:gd name="T5" fmla="*/ 23 h 154"/>
              <a:gd name="T6" fmla="*/ 609 w 609"/>
              <a:gd name="T7" fmla="*/ 131 h 154"/>
              <a:gd name="T8" fmla="*/ 587 w 609"/>
              <a:gd name="T9" fmla="*/ 154 h 154"/>
              <a:gd name="T10" fmla="*/ 21 w 609"/>
              <a:gd name="T11" fmla="*/ 154 h 154"/>
              <a:gd name="T12" fmla="*/ 0 w 609"/>
              <a:gd name="T13" fmla="*/ 131 h 154"/>
              <a:gd name="T14" fmla="*/ 0 w 609"/>
              <a:gd name="T15" fmla="*/ 23 h 154"/>
              <a:gd name="T16" fmla="*/ 21 w 609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9" h="154">
                <a:moveTo>
                  <a:pt x="21" y="0"/>
                </a:moveTo>
                <a:cubicBezTo>
                  <a:pt x="587" y="0"/>
                  <a:pt x="587" y="0"/>
                  <a:pt x="587" y="0"/>
                </a:cubicBezTo>
                <a:cubicBezTo>
                  <a:pt x="599" y="0"/>
                  <a:pt x="609" y="10"/>
                  <a:pt x="609" y="23"/>
                </a:cubicBezTo>
                <a:cubicBezTo>
                  <a:pt x="609" y="131"/>
                  <a:pt x="609" y="131"/>
                  <a:pt x="609" y="131"/>
                </a:cubicBezTo>
                <a:cubicBezTo>
                  <a:pt x="609" y="144"/>
                  <a:pt x="599" y="154"/>
                  <a:pt x="587" y="154"/>
                </a:cubicBezTo>
                <a:cubicBezTo>
                  <a:pt x="21" y="154"/>
                  <a:pt x="21" y="154"/>
                  <a:pt x="21" y="154"/>
                </a:cubicBezTo>
                <a:cubicBezTo>
                  <a:pt x="10" y="154"/>
                  <a:pt x="0" y="144"/>
                  <a:pt x="0" y="1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1" y="0"/>
                </a:cubicBezTo>
              </a:path>
            </a:pathLst>
          </a:custGeom>
          <a:solidFill>
            <a:srgbClr val="D8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3" name="íṧľïḓè"/>
          <p:cNvSpPr/>
          <p:nvPr/>
        </p:nvSpPr>
        <p:spPr bwMode="auto">
          <a:xfrm>
            <a:off x="9831027" y="1967199"/>
            <a:ext cx="208436" cy="101311"/>
          </a:xfrm>
          <a:custGeom>
            <a:avLst/>
            <a:gdLst>
              <a:gd name="T0" fmla="*/ 296 w 318"/>
              <a:gd name="T1" fmla="*/ 0 h 154"/>
              <a:gd name="T2" fmla="*/ 258 w 318"/>
              <a:gd name="T3" fmla="*/ 0 h 154"/>
              <a:gd name="T4" fmla="*/ 231 w 318"/>
              <a:gd name="T5" fmla="*/ 0 h 154"/>
              <a:gd name="T6" fmla="*/ 0 w 318"/>
              <a:gd name="T7" fmla="*/ 0 h 154"/>
              <a:gd name="T8" fmla="*/ 0 w 318"/>
              <a:gd name="T9" fmla="*/ 154 h 154"/>
              <a:gd name="T10" fmla="*/ 0 w 318"/>
              <a:gd name="T11" fmla="*/ 23 h 154"/>
              <a:gd name="T12" fmla="*/ 318 w 318"/>
              <a:gd name="T13" fmla="*/ 23 h 154"/>
              <a:gd name="T14" fmla="*/ 296 w 318"/>
              <a:gd name="T1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154">
                <a:moveTo>
                  <a:pt x="296" y="0"/>
                </a:moveTo>
                <a:cubicBezTo>
                  <a:pt x="258" y="0"/>
                  <a:pt x="258" y="0"/>
                  <a:pt x="258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23"/>
                  <a:pt x="0" y="23"/>
                  <a:pt x="0" y="23"/>
                </a:cubicBezTo>
                <a:cubicBezTo>
                  <a:pt x="318" y="23"/>
                  <a:pt x="318" y="23"/>
                  <a:pt x="318" y="23"/>
                </a:cubicBezTo>
                <a:cubicBezTo>
                  <a:pt x="318" y="10"/>
                  <a:pt x="308" y="0"/>
                  <a:pt x="296" y="0"/>
                </a:cubicBezTo>
              </a:path>
            </a:pathLst>
          </a:custGeom>
          <a:solidFill>
            <a:srgbClr val="B4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4" name="ísľiḍè"/>
          <p:cNvSpPr/>
          <p:nvPr/>
        </p:nvSpPr>
        <p:spPr bwMode="auto">
          <a:xfrm>
            <a:off x="9831027" y="1982977"/>
            <a:ext cx="436801" cy="1093664"/>
          </a:xfrm>
          <a:custGeom>
            <a:avLst/>
            <a:gdLst>
              <a:gd name="T0" fmla="*/ 587 w 665"/>
              <a:gd name="T1" fmla="*/ 0 h 1667"/>
              <a:gd name="T2" fmla="*/ 318 w 665"/>
              <a:gd name="T3" fmla="*/ 0 h 1667"/>
              <a:gd name="T4" fmla="*/ 318 w 665"/>
              <a:gd name="T5" fmla="*/ 74 h 1667"/>
              <a:gd name="T6" fmla="*/ 602 w 665"/>
              <a:gd name="T7" fmla="*/ 74 h 1667"/>
              <a:gd name="T8" fmla="*/ 602 w 665"/>
              <a:gd name="T9" fmla="*/ 1593 h 1667"/>
              <a:gd name="T10" fmla="*/ 0 w 665"/>
              <a:gd name="T11" fmla="*/ 1593 h 1667"/>
              <a:gd name="T12" fmla="*/ 0 w 665"/>
              <a:gd name="T13" fmla="*/ 1667 h 1667"/>
              <a:gd name="T14" fmla="*/ 587 w 665"/>
              <a:gd name="T15" fmla="*/ 1667 h 1667"/>
              <a:gd name="T16" fmla="*/ 665 w 665"/>
              <a:gd name="T17" fmla="*/ 1582 h 1667"/>
              <a:gd name="T18" fmla="*/ 665 w 665"/>
              <a:gd name="T19" fmla="*/ 85 h 1667"/>
              <a:gd name="T20" fmla="*/ 587 w 665"/>
              <a:gd name="T21" fmla="*/ 0 h 1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" h="1667">
                <a:moveTo>
                  <a:pt x="587" y="0"/>
                </a:moveTo>
                <a:cubicBezTo>
                  <a:pt x="318" y="0"/>
                  <a:pt x="318" y="0"/>
                  <a:pt x="318" y="0"/>
                </a:cubicBezTo>
                <a:cubicBezTo>
                  <a:pt x="318" y="74"/>
                  <a:pt x="318" y="74"/>
                  <a:pt x="318" y="74"/>
                </a:cubicBezTo>
                <a:cubicBezTo>
                  <a:pt x="602" y="74"/>
                  <a:pt x="602" y="74"/>
                  <a:pt x="602" y="74"/>
                </a:cubicBezTo>
                <a:cubicBezTo>
                  <a:pt x="602" y="1593"/>
                  <a:pt x="602" y="1593"/>
                  <a:pt x="602" y="1593"/>
                </a:cubicBezTo>
                <a:cubicBezTo>
                  <a:pt x="0" y="1593"/>
                  <a:pt x="0" y="1593"/>
                  <a:pt x="0" y="1593"/>
                </a:cubicBezTo>
                <a:cubicBezTo>
                  <a:pt x="0" y="1667"/>
                  <a:pt x="0" y="1667"/>
                  <a:pt x="0" y="1667"/>
                </a:cubicBezTo>
                <a:cubicBezTo>
                  <a:pt x="587" y="1667"/>
                  <a:pt x="587" y="1667"/>
                  <a:pt x="587" y="1667"/>
                </a:cubicBezTo>
                <a:cubicBezTo>
                  <a:pt x="630" y="1667"/>
                  <a:pt x="665" y="1629"/>
                  <a:pt x="665" y="1582"/>
                </a:cubicBezTo>
                <a:cubicBezTo>
                  <a:pt x="665" y="85"/>
                  <a:pt x="665" y="85"/>
                  <a:pt x="665" y="85"/>
                </a:cubicBezTo>
                <a:cubicBezTo>
                  <a:pt x="665" y="38"/>
                  <a:pt x="630" y="0"/>
                  <a:pt x="587" y="0"/>
                </a:cubicBezTo>
              </a:path>
            </a:pathLst>
          </a:custGeom>
          <a:solidFill>
            <a:srgbClr val="DE8F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5" name="îš1îḑê"/>
          <p:cNvSpPr/>
          <p:nvPr/>
        </p:nvSpPr>
        <p:spPr bwMode="auto">
          <a:xfrm>
            <a:off x="9831027" y="2031141"/>
            <a:ext cx="395280" cy="997335"/>
          </a:xfrm>
          <a:custGeom>
            <a:avLst/>
            <a:gdLst>
              <a:gd name="T0" fmla="*/ 602 w 602"/>
              <a:gd name="T1" fmla="*/ 0 h 1519"/>
              <a:gd name="T2" fmla="*/ 318 w 602"/>
              <a:gd name="T3" fmla="*/ 0 h 1519"/>
              <a:gd name="T4" fmla="*/ 318 w 602"/>
              <a:gd name="T5" fmla="*/ 34 h 1519"/>
              <a:gd name="T6" fmla="*/ 318 w 602"/>
              <a:gd name="T7" fmla="*/ 34 h 1519"/>
              <a:gd name="T8" fmla="*/ 296 w 602"/>
              <a:gd name="T9" fmla="*/ 57 h 1519"/>
              <a:gd name="T10" fmla="*/ 0 w 602"/>
              <a:gd name="T11" fmla="*/ 57 h 1519"/>
              <a:gd name="T12" fmla="*/ 0 w 602"/>
              <a:gd name="T13" fmla="*/ 1519 h 1519"/>
              <a:gd name="T14" fmla="*/ 602 w 602"/>
              <a:gd name="T15" fmla="*/ 1519 h 1519"/>
              <a:gd name="T16" fmla="*/ 602 w 602"/>
              <a:gd name="T17" fmla="*/ 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2" h="1519">
                <a:moveTo>
                  <a:pt x="602" y="0"/>
                </a:moveTo>
                <a:cubicBezTo>
                  <a:pt x="318" y="0"/>
                  <a:pt x="318" y="0"/>
                  <a:pt x="318" y="0"/>
                </a:cubicBezTo>
                <a:cubicBezTo>
                  <a:pt x="318" y="34"/>
                  <a:pt x="318" y="34"/>
                  <a:pt x="318" y="34"/>
                </a:cubicBezTo>
                <a:cubicBezTo>
                  <a:pt x="318" y="34"/>
                  <a:pt x="318" y="34"/>
                  <a:pt x="318" y="34"/>
                </a:cubicBezTo>
                <a:cubicBezTo>
                  <a:pt x="318" y="47"/>
                  <a:pt x="308" y="57"/>
                  <a:pt x="296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519"/>
                  <a:pt x="0" y="1519"/>
                  <a:pt x="0" y="1519"/>
                </a:cubicBezTo>
                <a:cubicBezTo>
                  <a:pt x="602" y="1519"/>
                  <a:pt x="602" y="1519"/>
                  <a:pt x="602" y="1519"/>
                </a:cubicBezTo>
                <a:cubicBezTo>
                  <a:pt x="602" y="0"/>
                  <a:pt x="602" y="0"/>
                  <a:pt x="602" y="0"/>
                </a:cubicBezTo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6" name="i$ḻîḋè"/>
          <p:cNvSpPr/>
          <p:nvPr/>
        </p:nvSpPr>
        <p:spPr bwMode="auto">
          <a:xfrm>
            <a:off x="9831027" y="1982977"/>
            <a:ext cx="208436" cy="85534"/>
          </a:xfrm>
          <a:custGeom>
            <a:avLst/>
            <a:gdLst>
              <a:gd name="T0" fmla="*/ 318 w 318"/>
              <a:gd name="T1" fmla="*/ 0 h 131"/>
              <a:gd name="T2" fmla="*/ 0 w 318"/>
              <a:gd name="T3" fmla="*/ 0 h 131"/>
              <a:gd name="T4" fmla="*/ 0 w 318"/>
              <a:gd name="T5" fmla="*/ 131 h 131"/>
              <a:gd name="T6" fmla="*/ 296 w 318"/>
              <a:gd name="T7" fmla="*/ 131 h 131"/>
              <a:gd name="T8" fmla="*/ 318 w 318"/>
              <a:gd name="T9" fmla="*/ 108 h 131"/>
              <a:gd name="T10" fmla="*/ 318 w 318"/>
              <a:gd name="T11" fmla="*/ 74 h 131"/>
              <a:gd name="T12" fmla="*/ 318 w 318"/>
              <a:gd name="T13" fmla="*/ 0 h 131"/>
              <a:gd name="T14" fmla="*/ 318 w 318"/>
              <a:gd name="T1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131">
                <a:moveTo>
                  <a:pt x="3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1"/>
                  <a:pt x="0" y="131"/>
                  <a:pt x="0" y="131"/>
                </a:cubicBezTo>
                <a:cubicBezTo>
                  <a:pt x="296" y="131"/>
                  <a:pt x="296" y="131"/>
                  <a:pt x="296" y="131"/>
                </a:cubicBezTo>
                <a:cubicBezTo>
                  <a:pt x="308" y="131"/>
                  <a:pt x="318" y="121"/>
                  <a:pt x="318" y="108"/>
                </a:cubicBezTo>
                <a:cubicBezTo>
                  <a:pt x="318" y="74"/>
                  <a:pt x="318" y="74"/>
                  <a:pt x="318" y="74"/>
                </a:cubicBezTo>
                <a:cubicBezTo>
                  <a:pt x="318" y="0"/>
                  <a:pt x="318" y="0"/>
                  <a:pt x="318" y="0"/>
                </a:cubicBezTo>
                <a:cubicBezTo>
                  <a:pt x="318" y="0"/>
                  <a:pt x="318" y="0"/>
                  <a:pt x="318" y="0"/>
                </a:cubicBezTo>
              </a:path>
            </a:pathLst>
          </a:custGeom>
          <a:solidFill>
            <a:srgbClr val="A5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7" name="ïSḻïḓe"/>
          <p:cNvSpPr/>
          <p:nvPr/>
        </p:nvSpPr>
        <p:spPr bwMode="auto">
          <a:xfrm>
            <a:off x="9548684" y="2217986"/>
            <a:ext cx="563025" cy="18269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8" name="iSļîdè"/>
          <p:cNvSpPr/>
          <p:nvPr/>
        </p:nvSpPr>
        <p:spPr bwMode="auto">
          <a:xfrm>
            <a:off x="9548684" y="2261168"/>
            <a:ext cx="563025" cy="18269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9" name="ïś1îde"/>
          <p:cNvSpPr/>
          <p:nvPr/>
        </p:nvSpPr>
        <p:spPr bwMode="auto">
          <a:xfrm>
            <a:off x="9548684" y="2301858"/>
            <a:ext cx="563025" cy="18269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0" name="ïşľiḓé"/>
          <p:cNvSpPr/>
          <p:nvPr/>
        </p:nvSpPr>
        <p:spPr bwMode="auto">
          <a:xfrm>
            <a:off x="9548684" y="2345040"/>
            <a:ext cx="563025" cy="18269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1" name="íṩ1îḋè"/>
          <p:cNvSpPr/>
          <p:nvPr/>
        </p:nvSpPr>
        <p:spPr bwMode="auto">
          <a:xfrm>
            <a:off x="9548684" y="2387391"/>
            <a:ext cx="563025" cy="18269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2" name="íŝļidé"/>
          <p:cNvSpPr/>
          <p:nvPr/>
        </p:nvSpPr>
        <p:spPr bwMode="auto">
          <a:xfrm>
            <a:off x="9548684" y="2428082"/>
            <a:ext cx="563025" cy="18269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3" name="íṥľídè"/>
          <p:cNvSpPr/>
          <p:nvPr/>
        </p:nvSpPr>
        <p:spPr bwMode="auto">
          <a:xfrm>
            <a:off x="9548684" y="2471264"/>
            <a:ext cx="563025" cy="191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4" name="ïsḷîďe"/>
          <p:cNvSpPr/>
          <p:nvPr/>
        </p:nvSpPr>
        <p:spPr bwMode="auto">
          <a:xfrm>
            <a:off x="9537058" y="2948756"/>
            <a:ext cx="563025" cy="14948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5" name="ïś1îďè"/>
          <p:cNvSpPr/>
          <p:nvPr/>
        </p:nvSpPr>
        <p:spPr bwMode="auto">
          <a:xfrm>
            <a:off x="9572766" y="2795128"/>
            <a:ext cx="29065" cy="149476"/>
          </a:xfrm>
          <a:custGeom>
            <a:avLst/>
            <a:gdLst>
              <a:gd name="T0" fmla="*/ 22 w 45"/>
              <a:gd name="T1" fmla="*/ 0 h 228"/>
              <a:gd name="T2" fmla="*/ 22 w 45"/>
              <a:gd name="T3" fmla="*/ 0 h 228"/>
              <a:gd name="T4" fmla="*/ 45 w 45"/>
              <a:gd name="T5" fmla="*/ 20 h 228"/>
              <a:gd name="T6" fmla="*/ 45 w 45"/>
              <a:gd name="T7" fmla="*/ 228 h 228"/>
              <a:gd name="T8" fmla="*/ 0 w 45"/>
              <a:gd name="T9" fmla="*/ 228 h 228"/>
              <a:gd name="T10" fmla="*/ 0 w 45"/>
              <a:gd name="T11" fmla="*/ 20 h 228"/>
              <a:gd name="T12" fmla="*/ 22 w 45"/>
              <a:gd name="T13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228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35" y="0"/>
                  <a:pt x="45" y="9"/>
                  <a:pt x="45" y="20"/>
                </a:cubicBezTo>
                <a:cubicBezTo>
                  <a:pt x="45" y="228"/>
                  <a:pt x="45" y="228"/>
                  <a:pt x="45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10" y="0"/>
                  <a:pt x="22" y="0"/>
                </a:cubicBezTo>
                <a:close/>
              </a:path>
            </a:pathLst>
          </a:custGeom>
          <a:solidFill>
            <a:srgbClr val="FF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6" name="ïṣľíḑè"/>
          <p:cNvSpPr/>
          <p:nvPr/>
        </p:nvSpPr>
        <p:spPr bwMode="auto">
          <a:xfrm>
            <a:off x="9630065" y="2779350"/>
            <a:ext cx="29065" cy="165254"/>
          </a:xfrm>
          <a:custGeom>
            <a:avLst/>
            <a:gdLst>
              <a:gd name="T0" fmla="*/ 23 w 45"/>
              <a:gd name="T1" fmla="*/ 0 h 252"/>
              <a:gd name="T2" fmla="*/ 23 w 45"/>
              <a:gd name="T3" fmla="*/ 0 h 252"/>
              <a:gd name="T4" fmla="*/ 45 w 45"/>
              <a:gd name="T5" fmla="*/ 22 h 252"/>
              <a:gd name="T6" fmla="*/ 45 w 45"/>
              <a:gd name="T7" fmla="*/ 252 h 252"/>
              <a:gd name="T8" fmla="*/ 0 w 45"/>
              <a:gd name="T9" fmla="*/ 252 h 252"/>
              <a:gd name="T10" fmla="*/ 0 w 45"/>
              <a:gd name="T11" fmla="*/ 22 h 252"/>
              <a:gd name="T12" fmla="*/ 23 w 45"/>
              <a:gd name="T13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252"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35" y="0"/>
                  <a:pt x="45" y="10"/>
                  <a:pt x="45" y="22"/>
                </a:cubicBezTo>
                <a:cubicBezTo>
                  <a:pt x="45" y="252"/>
                  <a:pt x="45" y="252"/>
                  <a:pt x="45" y="252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lose/>
              </a:path>
            </a:pathLst>
          </a:custGeom>
          <a:solidFill>
            <a:srgbClr val="005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7" name="iśḷiḋè"/>
          <p:cNvSpPr/>
          <p:nvPr/>
        </p:nvSpPr>
        <p:spPr bwMode="auto">
          <a:xfrm>
            <a:off x="9687364" y="2795958"/>
            <a:ext cx="29065" cy="150306"/>
          </a:xfrm>
          <a:custGeom>
            <a:avLst/>
            <a:gdLst>
              <a:gd name="T0" fmla="*/ 23 w 45"/>
              <a:gd name="T1" fmla="*/ 0 h 229"/>
              <a:gd name="T2" fmla="*/ 23 w 45"/>
              <a:gd name="T3" fmla="*/ 0 h 229"/>
              <a:gd name="T4" fmla="*/ 45 w 45"/>
              <a:gd name="T5" fmla="*/ 20 h 229"/>
              <a:gd name="T6" fmla="*/ 45 w 45"/>
              <a:gd name="T7" fmla="*/ 229 h 229"/>
              <a:gd name="T8" fmla="*/ 0 w 45"/>
              <a:gd name="T9" fmla="*/ 229 h 229"/>
              <a:gd name="T10" fmla="*/ 0 w 45"/>
              <a:gd name="T11" fmla="*/ 20 h 229"/>
              <a:gd name="T12" fmla="*/ 23 w 45"/>
              <a:gd name="T1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229"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35" y="0"/>
                  <a:pt x="45" y="9"/>
                  <a:pt x="45" y="20"/>
                </a:cubicBezTo>
                <a:cubicBezTo>
                  <a:pt x="45" y="229"/>
                  <a:pt x="45" y="229"/>
                  <a:pt x="45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10" y="0"/>
                  <a:pt x="23" y="0"/>
                </a:cubicBezTo>
                <a:close/>
              </a:path>
            </a:pathLst>
          </a:custGeom>
          <a:solidFill>
            <a:srgbClr val="FF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8" name="ïṥlíḋé"/>
          <p:cNvSpPr/>
          <p:nvPr/>
        </p:nvSpPr>
        <p:spPr bwMode="auto">
          <a:xfrm>
            <a:off x="9749645" y="2718730"/>
            <a:ext cx="29065" cy="227535"/>
          </a:xfrm>
          <a:custGeom>
            <a:avLst/>
            <a:gdLst>
              <a:gd name="T0" fmla="*/ 22 w 45"/>
              <a:gd name="T1" fmla="*/ 0 h 347"/>
              <a:gd name="T2" fmla="*/ 22 w 45"/>
              <a:gd name="T3" fmla="*/ 0 h 347"/>
              <a:gd name="T4" fmla="*/ 45 w 45"/>
              <a:gd name="T5" fmla="*/ 30 h 347"/>
              <a:gd name="T6" fmla="*/ 45 w 45"/>
              <a:gd name="T7" fmla="*/ 347 h 347"/>
              <a:gd name="T8" fmla="*/ 0 w 45"/>
              <a:gd name="T9" fmla="*/ 347 h 347"/>
              <a:gd name="T10" fmla="*/ 0 w 45"/>
              <a:gd name="T11" fmla="*/ 30 h 347"/>
              <a:gd name="T12" fmla="*/ 22 w 45"/>
              <a:gd name="T13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47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34" y="0"/>
                  <a:pt x="45" y="13"/>
                  <a:pt x="45" y="30"/>
                </a:cubicBezTo>
                <a:cubicBezTo>
                  <a:pt x="45" y="347"/>
                  <a:pt x="45" y="347"/>
                  <a:pt x="45" y="347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0" y="0"/>
                  <a:pt x="22" y="0"/>
                </a:cubicBezTo>
                <a:close/>
              </a:path>
            </a:pathLst>
          </a:custGeom>
          <a:solidFill>
            <a:srgbClr val="005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9" name="ïṩḻiḋé"/>
          <p:cNvSpPr/>
          <p:nvPr/>
        </p:nvSpPr>
        <p:spPr bwMode="auto">
          <a:xfrm>
            <a:off x="9809436" y="2802602"/>
            <a:ext cx="29065" cy="143663"/>
          </a:xfrm>
          <a:custGeom>
            <a:avLst/>
            <a:gdLst>
              <a:gd name="T0" fmla="*/ 23 w 45"/>
              <a:gd name="T1" fmla="*/ 0 h 219"/>
              <a:gd name="T2" fmla="*/ 23 w 45"/>
              <a:gd name="T3" fmla="*/ 0 h 219"/>
              <a:gd name="T4" fmla="*/ 45 w 45"/>
              <a:gd name="T5" fmla="*/ 20 h 219"/>
              <a:gd name="T6" fmla="*/ 45 w 45"/>
              <a:gd name="T7" fmla="*/ 219 h 219"/>
              <a:gd name="T8" fmla="*/ 0 w 45"/>
              <a:gd name="T9" fmla="*/ 219 h 219"/>
              <a:gd name="T10" fmla="*/ 0 w 45"/>
              <a:gd name="T11" fmla="*/ 20 h 219"/>
              <a:gd name="T12" fmla="*/ 23 w 45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219"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35" y="0"/>
                  <a:pt x="45" y="9"/>
                  <a:pt x="45" y="20"/>
                </a:cubicBezTo>
                <a:cubicBezTo>
                  <a:pt x="45" y="219"/>
                  <a:pt x="45" y="219"/>
                  <a:pt x="45" y="21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10" y="0"/>
                  <a:pt x="23" y="0"/>
                </a:cubicBezTo>
                <a:close/>
              </a:path>
            </a:pathLst>
          </a:custGeom>
          <a:solidFill>
            <a:srgbClr val="FF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0" name="ïŝļïďê"/>
          <p:cNvSpPr/>
          <p:nvPr/>
        </p:nvSpPr>
        <p:spPr bwMode="auto">
          <a:xfrm>
            <a:off x="9870056" y="2859901"/>
            <a:ext cx="29895" cy="86364"/>
          </a:xfrm>
          <a:custGeom>
            <a:avLst/>
            <a:gdLst>
              <a:gd name="T0" fmla="*/ 22 w 45"/>
              <a:gd name="T1" fmla="*/ 0 h 131"/>
              <a:gd name="T2" fmla="*/ 23 w 45"/>
              <a:gd name="T3" fmla="*/ 0 h 131"/>
              <a:gd name="T4" fmla="*/ 45 w 45"/>
              <a:gd name="T5" fmla="*/ 12 h 131"/>
              <a:gd name="T6" fmla="*/ 45 w 45"/>
              <a:gd name="T7" fmla="*/ 131 h 131"/>
              <a:gd name="T8" fmla="*/ 0 w 45"/>
              <a:gd name="T9" fmla="*/ 131 h 131"/>
              <a:gd name="T10" fmla="*/ 0 w 45"/>
              <a:gd name="T11" fmla="*/ 12 h 131"/>
              <a:gd name="T12" fmla="*/ 22 w 45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31">
                <a:moveTo>
                  <a:pt x="22" y="0"/>
                </a:moveTo>
                <a:cubicBezTo>
                  <a:pt x="23" y="0"/>
                  <a:pt x="23" y="0"/>
                  <a:pt x="23" y="0"/>
                </a:cubicBezTo>
                <a:cubicBezTo>
                  <a:pt x="35" y="0"/>
                  <a:pt x="45" y="5"/>
                  <a:pt x="45" y="12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10" y="0"/>
                  <a:pt x="22" y="0"/>
                </a:cubicBezTo>
                <a:close/>
              </a:path>
            </a:pathLst>
          </a:custGeom>
          <a:solidFill>
            <a:srgbClr val="005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1" name="íŝḷíḍè"/>
          <p:cNvSpPr/>
          <p:nvPr/>
        </p:nvSpPr>
        <p:spPr bwMode="auto">
          <a:xfrm>
            <a:off x="9933168" y="2718730"/>
            <a:ext cx="29895" cy="227535"/>
          </a:xfrm>
          <a:custGeom>
            <a:avLst/>
            <a:gdLst>
              <a:gd name="T0" fmla="*/ 22 w 45"/>
              <a:gd name="T1" fmla="*/ 0 h 346"/>
              <a:gd name="T2" fmla="*/ 22 w 45"/>
              <a:gd name="T3" fmla="*/ 0 h 346"/>
              <a:gd name="T4" fmla="*/ 45 w 45"/>
              <a:gd name="T5" fmla="*/ 30 h 346"/>
              <a:gd name="T6" fmla="*/ 45 w 45"/>
              <a:gd name="T7" fmla="*/ 346 h 346"/>
              <a:gd name="T8" fmla="*/ 0 w 45"/>
              <a:gd name="T9" fmla="*/ 346 h 346"/>
              <a:gd name="T10" fmla="*/ 0 w 45"/>
              <a:gd name="T11" fmla="*/ 30 h 346"/>
              <a:gd name="T12" fmla="*/ 22 w 45"/>
              <a:gd name="T13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46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35" y="0"/>
                  <a:pt x="45" y="14"/>
                  <a:pt x="45" y="30"/>
                </a:cubicBezTo>
                <a:cubicBezTo>
                  <a:pt x="45" y="346"/>
                  <a:pt x="45" y="346"/>
                  <a:pt x="45" y="34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4"/>
                  <a:pt x="10" y="0"/>
                  <a:pt x="22" y="0"/>
                </a:cubicBezTo>
                <a:close/>
              </a:path>
            </a:pathLst>
          </a:custGeom>
          <a:solidFill>
            <a:srgbClr val="005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2" name="í$ḻiḋé"/>
          <p:cNvSpPr/>
          <p:nvPr/>
        </p:nvSpPr>
        <p:spPr bwMode="auto">
          <a:xfrm>
            <a:off x="9987976" y="2734507"/>
            <a:ext cx="29065" cy="211758"/>
          </a:xfrm>
          <a:custGeom>
            <a:avLst/>
            <a:gdLst>
              <a:gd name="T0" fmla="*/ 22 w 45"/>
              <a:gd name="T1" fmla="*/ 0 h 323"/>
              <a:gd name="T2" fmla="*/ 22 w 45"/>
              <a:gd name="T3" fmla="*/ 0 h 323"/>
              <a:gd name="T4" fmla="*/ 45 w 45"/>
              <a:gd name="T5" fmla="*/ 28 h 323"/>
              <a:gd name="T6" fmla="*/ 45 w 45"/>
              <a:gd name="T7" fmla="*/ 323 h 323"/>
              <a:gd name="T8" fmla="*/ 0 w 45"/>
              <a:gd name="T9" fmla="*/ 323 h 323"/>
              <a:gd name="T10" fmla="*/ 0 w 45"/>
              <a:gd name="T11" fmla="*/ 28 h 323"/>
              <a:gd name="T12" fmla="*/ 22 w 45"/>
              <a:gd name="T13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23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34" y="0"/>
                  <a:pt x="45" y="13"/>
                  <a:pt x="45" y="28"/>
                </a:cubicBezTo>
                <a:cubicBezTo>
                  <a:pt x="45" y="323"/>
                  <a:pt x="45" y="323"/>
                  <a:pt x="45" y="323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3"/>
                  <a:pt x="10" y="0"/>
                  <a:pt x="22" y="0"/>
                </a:cubicBezTo>
                <a:close/>
              </a:path>
            </a:pathLst>
          </a:custGeom>
          <a:solidFill>
            <a:srgbClr val="33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3" name="îṧḻíḓè"/>
          <p:cNvSpPr/>
          <p:nvPr/>
        </p:nvSpPr>
        <p:spPr bwMode="auto">
          <a:xfrm>
            <a:off x="10036971" y="2681360"/>
            <a:ext cx="29895" cy="264904"/>
          </a:xfrm>
          <a:custGeom>
            <a:avLst/>
            <a:gdLst>
              <a:gd name="T0" fmla="*/ 23 w 45"/>
              <a:gd name="T1" fmla="*/ 0 h 403"/>
              <a:gd name="T2" fmla="*/ 23 w 45"/>
              <a:gd name="T3" fmla="*/ 0 h 403"/>
              <a:gd name="T4" fmla="*/ 45 w 45"/>
              <a:gd name="T5" fmla="*/ 35 h 403"/>
              <a:gd name="T6" fmla="*/ 45 w 45"/>
              <a:gd name="T7" fmla="*/ 403 h 403"/>
              <a:gd name="T8" fmla="*/ 0 w 45"/>
              <a:gd name="T9" fmla="*/ 403 h 403"/>
              <a:gd name="T10" fmla="*/ 0 w 45"/>
              <a:gd name="T11" fmla="*/ 35 h 403"/>
              <a:gd name="T12" fmla="*/ 23 w 45"/>
              <a:gd name="T13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403"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35" y="0"/>
                  <a:pt x="45" y="16"/>
                  <a:pt x="45" y="35"/>
                </a:cubicBezTo>
                <a:cubicBezTo>
                  <a:pt x="45" y="403"/>
                  <a:pt x="45" y="403"/>
                  <a:pt x="45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1" y="0"/>
                  <a:pt x="23" y="0"/>
                </a:cubicBezTo>
                <a:close/>
              </a:path>
            </a:pathLst>
          </a:custGeom>
          <a:solidFill>
            <a:srgbClr val="FF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4" name="ïṡ1îďè"/>
          <p:cNvSpPr/>
          <p:nvPr/>
        </p:nvSpPr>
        <p:spPr bwMode="auto">
          <a:xfrm>
            <a:off x="10135791" y="2730355"/>
            <a:ext cx="52317" cy="46504"/>
          </a:xfrm>
          <a:prstGeom prst="rect">
            <a:avLst/>
          </a:prstGeom>
          <a:solidFill>
            <a:srgbClr val="FF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5" name="íŝlïḍê"/>
          <p:cNvSpPr/>
          <p:nvPr/>
        </p:nvSpPr>
        <p:spPr bwMode="auto">
          <a:xfrm>
            <a:off x="10135791" y="2807584"/>
            <a:ext cx="52317" cy="46504"/>
          </a:xfrm>
          <a:prstGeom prst="rect">
            <a:avLst/>
          </a:prstGeom>
          <a:solidFill>
            <a:srgbClr val="33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6" name="î$ľïḓé"/>
          <p:cNvSpPr/>
          <p:nvPr/>
        </p:nvSpPr>
        <p:spPr bwMode="auto">
          <a:xfrm>
            <a:off x="10135791" y="2887305"/>
            <a:ext cx="52317" cy="46504"/>
          </a:xfrm>
          <a:prstGeom prst="rect">
            <a:avLst/>
          </a:prstGeom>
          <a:solidFill>
            <a:srgbClr val="005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7" name="îṥ1ïde"/>
          <p:cNvSpPr/>
          <p:nvPr/>
        </p:nvSpPr>
        <p:spPr bwMode="auto">
          <a:xfrm>
            <a:off x="6752657" y="2615757"/>
            <a:ext cx="620325" cy="684267"/>
          </a:xfrm>
          <a:custGeom>
            <a:avLst/>
            <a:gdLst>
              <a:gd name="T0" fmla="*/ 306 w 944"/>
              <a:gd name="T1" fmla="*/ 965 h 1042"/>
              <a:gd name="T2" fmla="*/ 76 w 944"/>
              <a:gd name="T3" fmla="*/ 983 h 1042"/>
              <a:gd name="T4" fmla="*/ 58 w 944"/>
              <a:gd name="T5" fmla="*/ 753 h 1042"/>
              <a:gd name="T6" fmla="*/ 638 w 944"/>
              <a:gd name="T7" fmla="*/ 76 h 1042"/>
              <a:gd name="T8" fmla="*/ 868 w 944"/>
              <a:gd name="T9" fmla="*/ 59 h 1042"/>
              <a:gd name="T10" fmla="*/ 886 w 944"/>
              <a:gd name="T11" fmla="*/ 288 h 1042"/>
              <a:gd name="T12" fmla="*/ 306 w 944"/>
              <a:gd name="T13" fmla="*/ 965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4" h="1042">
                <a:moveTo>
                  <a:pt x="306" y="965"/>
                </a:moveTo>
                <a:cubicBezTo>
                  <a:pt x="247" y="1034"/>
                  <a:pt x="144" y="1042"/>
                  <a:pt x="76" y="983"/>
                </a:cubicBezTo>
                <a:cubicBezTo>
                  <a:pt x="8" y="924"/>
                  <a:pt x="0" y="821"/>
                  <a:pt x="58" y="753"/>
                </a:cubicBezTo>
                <a:cubicBezTo>
                  <a:pt x="638" y="76"/>
                  <a:pt x="638" y="76"/>
                  <a:pt x="638" y="76"/>
                </a:cubicBezTo>
                <a:cubicBezTo>
                  <a:pt x="697" y="8"/>
                  <a:pt x="800" y="0"/>
                  <a:pt x="868" y="59"/>
                </a:cubicBezTo>
                <a:cubicBezTo>
                  <a:pt x="937" y="117"/>
                  <a:pt x="944" y="220"/>
                  <a:pt x="886" y="288"/>
                </a:cubicBezTo>
                <a:cubicBezTo>
                  <a:pt x="306" y="965"/>
                  <a:pt x="306" y="965"/>
                  <a:pt x="306" y="965"/>
                </a:cubicBezTo>
              </a:path>
            </a:pathLst>
          </a:custGeom>
          <a:solidFill>
            <a:srgbClr val="CE64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8" name="îṥliḑé"/>
          <p:cNvSpPr/>
          <p:nvPr/>
        </p:nvSpPr>
        <p:spPr bwMode="auto">
          <a:xfrm>
            <a:off x="6799161" y="2678039"/>
            <a:ext cx="527317" cy="558873"/>
          </a:xfrm>
          <a:custGeom>
            <a:avLst/>
            <a:gdLst>
              <a:gd name="T0" fmla="*/ 647 w 802"/>
              <a:gd name="T1" fmla="*/ 0 h 851"/>
              <a:gd name="T2" fmla="*/ 542 w 802"/>
              <a:gd name="T3" fmla="*/ 49 h 851"/>
              <a:gd name="T4" fmla="*/ 50 w 802"/>
              <a:gd name="T5" fmla="*/ 623 h 851"/>
              <a:gd name="T6" fmla="*/ 65 w 802"/>
              <a:gd name="T7" fmla="*/ 818 h 851"/>
              <a:gd name="T8" fmla="*/ 155 w 802"/>
              <a:gd name="T9" fmla="*/ 851 h 851"/>
              <a:gd name="T10" fmla="*/ 260 w 802"/>
              <a:gd name="T11" fmla="*/ 803 h 851"/>
              <a:gd name="T12" fmla="*/ 752 w 802"/>
              <a:gd name="T13" fmla="*/ 229 h 851"/>
              <a:gd name="T14" fmla="*/ 737 w 802"/>
              <a:gd name="T15" fmla="*/ 34 h 851"/>
              <a:gd name="T16" fmla="*/ 647 w 802"/>
              <a:gd name="T17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2" h="851">
                <a:moveTo>
                  <a:pt x="647" y="0"/>
                </a:moveTo>
                <a:cubicBezTo>
                  <a:pt x="608" y="0"/>
                  <a:pt x="569" y="17"/>
                  <a:pt x="542" y="49"/>
                </a:cubicBezTo>
                <a:cubicBezTo>
                  <a:pt x="50" y="623"/>
                  <a:pt x="50" y="623"/>
                  <a:pt x="50" y="623"/>
                </a:cubicBezTo>
                <a:cubicBezTo>
                  <a:pt x="0" y="681"/>
                  <a:pt x="7" y="768"/>
                  <a:pt x="65" y="818"/>
                </a:cubicBezTo>
                <a:cubicBezTo>
                  <a:pt x="91" y="840"/>
                  <a:pt x="123" y="851"/>
                  <a:pt x="155" y="851"/>
                </a:cubicBezTo>
                <a:cubicBezTo>
                  <a:pt x="194" y="851"/>
                  <a:pt x="233" y="835"/>
                  <a:pt x="260" y="803"/>
                </a:cubicBezTo>
                <a:cubicBezTo>
                  <a:pt x="752" y="229"/>
                  <a:pt x="752" y="229"/>
                  <a:pt x="752" y="229"/>
                </a:cubicBezTo>
                <a:cubicBezTo>
                  <a:pt x="802" y="171"/>
                  <a:pt x="795" y="83"/>
                  <a:pt x="737" y="34"/>
                </a:cubicBezTo>
                <a:cubicBezTo>
                  <a:pt x="711" y="11"/>
                  <a:pt x="679" y="0"/>
                  <a:pt x="647" y="0"/>
                </a:cubicBezTo>
              </a:path>
            </a:pathLst>
          </a:custGeom>
          <a:solidFill>
            <a:srgbClr val="D88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9" name="îṥ1íḓé"/>
          <p:cNvSpPr/>
          <p:nvPr/>
        </p:nvSpPr>
        <p:spPr bwMode="auto">
          <a:xfrm>
            <a:off x="7281635" y="1771219"/>
            <a:ext cx="860316" cy="859486"/>
          </a:xfrm>
          <a:custGeom>
            <a:avLst/>
            <a:gdLst>
              <a:gd name="T0" fmla="*/ 1099 w 1310"/>
              <a:gd name="T1" fmla="*/ 1036 h 1309"/>
              <a:gd name="T2" fmla="*/ 274 w 1310"/>
              <a:gd name="T3" fmla="*/ 1099 h 1309"/>
              <a:gd name="T4" fmla="*/ 211 w 1310"/>
              <a:gd name="T5" fmla="*/ 274 h 1309"/>
              <a:gd name="T6" fmla="*/ 1036 w 1310"/>
              <a:gd name="T7" fmla="*/ 210 h 1309"/>
              <a:gd name="T8" fmla="*/ 1099 w 1310"/>
              <a:gd name="T9" fmla="*/ 1036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0" h="1309">
                <a:moveTo>
                  <a:pt x="1099" y="1036"/>
                </a:moveTo>
                <a:cubicBezTo>
                  <a:pt x="889" y="1281"/>
                  <a:pt x="520" y="1309"/>
                  <a:pt x="274" y="1099"/>
                </a:cubicBezTo>
                <a:cubicBezTo>
                  <a:pt x="29" y="889"/>
                  <a:pt x="0" y="519"/>
                  <a:pt x="211" y="274"/>
                </a:cubicBezTo>
                <a:cubicBezTo>
                  <a:pt x="421" y="29"/>
                  <a:pt x="790" y="0"/>
                  <a:pt x="1036" y="210"/>
                </a:cubicBezTo>
                <a:cubicBezTo>
                  <a:pt x="1281" y="421"/>
                  <a:pt x="1310" y="790"/>
                  <a:pt x="1099" y="1036"/>
                </a:cubicBezTo>
              </a:path>
            </a:pathLst>
          </a:cu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0" name="ïšḷíďé"/>
          <p:cNvSpPr/>
          <p:nvPr/>
        </p:nvSpPr>
        <p:spPr bwMode="auto">
          <a:xfrm>
            <a:off x="7245927" y="2629044"/>
            <a:ext cx="114598" cy="107955"/>
          </a:xfrm>
          <a:custGeom>
            <a:avLst/>
            <a:gdLst>
              <a:gd name="T0" fmla="*/ 11 w 174"/>
              <a:gd name="T1" fmla="*/ 0 h 164"/>
              <a:gd name="T2" fmla="*/ 3 w 174"/>
              <a:gd name="T3" fmla="*/ 0 h 164"/>
              <a:gd name="T4" fmla="*/ 66 w 174"/>
              <a:gd name="T5" fmla="*/ 117 h 164"/>
              <a:gd name="T6" fmla="*/ 174 w 174"/>
              <a:gd name="T7" fmla="*/ 164 h 164"/>
              <a:gd name="T8" fmla="*/ 174 w 174"/>
              <a:gd name="T9" fmla="*/ 164 h 164"/>
              <a:gd name="T10" fmla="*/ 171 w 174"/>
              <a:gd name="T11" fmla="*/ 133 h 164"/>
              <a:gd name="T12" fmla="*/ 171 w 174"/>
              <a:gd name="T13" fmla="*/ 134 h 164"/>
              <a:gd name="T14" fmla="*/ 161 w 174"/>
              <a:gd name="T15" fmla="*/ 134 h 164"/>
              <a:gd name="T16" fmla="*/ 31 w 174"/>
              <a:gd name="T17" fmla="*/ 1 h 164"/>
              <a:gd name="T18" fmla="*/ 11 w 174"/>
              <a:gd name="T1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4" h="164">
                <a:moveTo>
                  <a:pt x="11" y="0"/>
                </a:moveTo>
                <a:cubicBezTo>
                  <a:pt x="8" y="0"/>
                  <a:pt x="5" y="0"/>
                  <a:pt x="3" y="0"/>
                </a:cubicBezTo>
                <a:cubicBezTo>
                  <a:pt x="0" y="34"/>
                  <a:pt x="24" y="80"/>
                  <a:pt x="66" y="117"/>
                </a:cubicBezTo>
                <a:cubicBezTo>
                  <a:pt x="102" y="147"/>
                  <a:pt x="142" y="164"/>
                  <a:pt x="174" y="164"/>
                </a:cubicBezTo>
                <a:cubicBezTo>
                  <a:pt x="174" y="164"/>
                  <a:pt x="174" y="164"/>
                  <a:pt x="174" y="164"/>
                </a:cubicBezTo>
                <a:cubicBezTo>
                  <a:pt x="174" y="153"/>
                  <a:pt x="173" y="143"/>
                  <a:pt x="171" y="133"/>
                </a:cubicBezTo>
                <a:cubicBezTo>
                  <a:pt x="171" y="134"/>
                  <a:pt x="171" y="134"/>
                  <a:pt x="171" y="134"/>
                </a:cubicBezTo>
                <a:cubicBezTo>
                  <a:pt x="167" y="134"/>
                  <a:pt x="164" y="134"/>
                  <a:pt x="161" y="134"/>
                </a:cubicBezTo>
                <a:cubicBezTo>
                  <a:pt x="40" y="134"/>
                  <a:pt x="32" y="6"/>
                  <a:pt x="31" y="1"/>
                </a:cubicBezTo>
                <a:cubicBezTo>
                  <a:pt x="25" y="0"/>
                  <a:pt x="18" y="0"/>
                  <a:pt x="11" y="0"/>
                </a:cubicBezTo>
              </a:path>
            </a:pathLst>
          </a:custGeom>
          <a:solidFill>
            <a:srgbClr val="B95A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1" name="iṣḷïḑe"/>
          <p:cNvSpPr/>
          <p:nvPr/>
        </p:nvSpPr>
        <p:spPr bwMode="auto">
          <a:xfrm>
            <a:off x="7444398" y="1800284"/>
            <a:ext cx="162762" cy="784748"/>
          </a:xfrm>
          <a:custGeom>
            <a:avLst/>
            <a:gdLst>
              <a:gd name="T0" fmla="*/ 0 w 196"/>
              <a:gd name="T1" fmla="*/ 88 h 945"/>
              <a:gd name="T2" fmla="*/ 0 w 196"/>
              <a:gd name="T3" fmla="*/ 893 h 945"/>
              <a:gd name="T4" fmla="*/ 196 w 196"/>
              <a:gd name="T5" fmla="*/ 945 h 945"/>
              <a:gd name="T6" fmla="*/ 196 w 196"/>
              <a:gd name="T7" fmla="*/ 0 h 945"/>
              <a:gd name="T8" fmla="*/ 0 w 196"/>
              <a:gd name="T9" fmla="*/ 88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945">
                <a:moveTo>
                  <a:pt x="0" y="88"/>
                </a:moveTo>
                <a:lnTo>
                  <a:pt x="0" y="893"/>
                </a:lnTo>
                <a:lnTo>
                  <a:pt x="196" y="945"/>
                </a:lnTo>
                <a:lnTo>
                  <a:pt x="196" y="0"/>
                </a:lnTo>
                <a:lnTo>
                  <a:pt x="0" y="88"/>
                </a:lnTo>
                <a:close/>
              </a:path>
            </a:pathLst>
          </a:custGeom>
          <a:solidFill>
            <a:srgbClr val="1C3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2" name="íŝ1íḓe"/>
          <p:cNvSpPr/>
          <p:nvPr/>
        </p:nvSpPr>
        <p:spPr bwMode="auto">
          <a:xfrm>
            <a:off x="7444398" y="1800284"/>
            <a:ext cx="162762" cy="784748"/>
          </a:xfrm>
          <a:custGeom>
            <a:avLst/>
            <a:gdLst>
              <a:gd name="T0" fmla="*/ 0 w 196"/>
              <a:gd name="T1" fmla="*/ 88 h 945"/>
              <a:gd name="T2" fmla="*/ 0 w 196"/>
              <a:gd name="T3" fmla="*/ 893 h 945"/>
              <a:gd name="T4" fmla="*/ 196 w 196"/>
              <a:gd name="T5" fmla="*/ 945 h 945"/>
              <a:gd name="T6" fmla="*/ 196 w 196"/>
              <a:gd name="T7" fmla="*/ 0 h 945"/>
              <a:gd name="T8" fmla="*/ 0 w 196"/>
              <a:gd name="T9" fmla="*/ 88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945">
                <a:moveTo>
                  <a:pt x="0" y="88"/>
                </a:moveTo>
                <a:lnTo>
                  <a:pt x="0" y="893"/>
                </a:lnTo>
                <a:lnTo>
                  <a:pt x="196" y="945"/>
                </a:lnTo>
                <a:lnTo>
                  <a:pt x="196" y="0"/>
                </a:lnTo>
                <a:lnTo>
                  <a:pt x="0" y="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3" name="i$ľïḓè"/>
          <p:cNvSpPr/>
          <p:nvPr/>
        </p:nvSpPr>
        <p:spPr bwMode="auto">
          <a:xfrm>
            <a:off x="7175341" y="1651639"/>
            <a:ext cx="1086190" cy="1093664"/>
          </a:xfrm>
          <a:custGeom>
            <a:avLst/>
            <a:gdLst>
              <a:gd name="T0" fmla="*/ 1385 w 1654"/>
              <a:gd name="T1" fmla="*/ 1324 h 1666"/>
              <a:gd name="T2" fmla="*/ 1304 w 1654"/>
              <a:gd name="T3" fmla="*/ 269 h 1666"/>
              <a:gd name="T4" fmla="*/ 249 w 1654"/>
              <a:gd name="T5" fmla="*/ 350 h 1666"/>
              <a:gd name="T6" fmla="*/ 266 w 1654"/>
              <a:gd name="T7" fmla="*/ 1342 h 1666"/>
              <a:gd name="T8" fmla="*/ 139 w 1654"/>
              <a:gd name="T9" fmla="*/ 1490 h 1666"/>
              <a:gd name="T10" fmla="*/ 279 w 1654"/>
              <a:gd name="T11" fmla="*/ 1623 h 1666"/>
              <a:gd name="T12" fmla="*/ 413 w 1654"/>
              <a:gd name="T13" fmla="*/ 1466 h 1666"/>
              <a:gd name="T14" fmla="*/ 1385 w 1654"/>
              <a:gd name="T15" fmla="*/ 1324 h 1666"/>
              <a:gd name="T16" fmla="*/ 436 w 1654"/>
              <a:gd name="T17" fmla="*/ 1281 h 1666"/>
              <a:gd name="T18" fmla="*/ 373 w 1654"/>
              <a:gd name="T19" fmla="*/ 456 h 1666"/>
              <a:gd name="T20" fmla="*/ 1198 w 1654"/>
              <a:gd name="T21" fmla="*/ 392 h 1666"/>
              <a:gd name="T22" fmla="*/ 1261 w 1654"/>
              <a:gd name="T23" fmla="*/ 1218 h 1666"/>
              <a:gd name="T24" fmla="*/ 436 w 1654"/>
              <a:gd name="T25" fmla="*/ 1281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4" h="1666">
                <a:moveTo>
                  <a:pt x="1385" y="1324"/>
                </a:moveTo>
                <a:cubicBezTo>
                  <a:pt x="1654" y="1010"/>
                  <a:pt x="1618" y="537"/>
                  <a:pt x="1304" y="269"/>
                </a:cubicBezTo>
                <a:cubicBezTo>
                  <a:pt x="990" y="0"/>
                  <a:pt x="518" y="36"/>
                  <a:pt x="249" y="350"/>
                </a:cubicBezTo>
                <a:cubicBezTo>
                  <a:pt x="0" y="641"/>
                  <a:pt x="13" y="1067"/>
                  <a:pt x="266" y="1342"/>
                </a:cubicBezTo>
                <a:cubicBezTo>
                  <a:pt x="139" y="1490"/>
                  <a:pt x="139" y="1490"/>
                  <a:pt x="139" y="1490"/>
                </a:cubicBezTo>
                <a:cubicBezTo>
                  <a:pt x="139" y="1490"/>
                  <a:pt x="146" y="1630"/>
                  <a:pt x="279" y="1623"/>
                </a:cubicBezTo>
                <a:cubicBezTo>
                  <a:pt x="413" y="1466"/>
                  <a:pt x="413" y="1466"/>
                  <a:pt x="413" y="1466"/>
                </a:cubicBezTo>
                <a:cubicBezTo>
                  <a:pt x="722" y="1666"/>
                  <a:pt x="1139" y="1611"/>
                  <a:pt x="1385" y="1324"/>
                </a:cubicBezTo>
                <a:moveTo>
                  <a:pt x="436" y="1281"/>
                </a:moveTo>
                <a:cubicBezTo>
                  <a:pt x="191" y="1071"/>
                  <a:pt x="162" y="701"/>
                  <a:pt x="373" y="456"/>
                </a:cubicBezTo>
                <a:cubicBezTo>
                  <a:pt x="583" y="211"/>
                  <a:pt x="952" y="182"/>
                  <a:pt x="1198" y="392"/>
                </a:cubicBezTo>
                <a:cubicBezTo>
                  <a:pt x="1443" y="603"/>
                  <a:pt x="1472" y="972"/>
                  <a:pt x="1261" y="1218"/>
                </a:cubicBezTo>
                <a:cubicBezTo>
                  <a:pt x="1051" y="1463"/>
                  <a:pt x="682" y="1491"/>
                  <a:pt x="436" y="1281"/>
                </a:cubicBezTo>
              </a:path>
            </a:pathLst>
          </a:custGeom>
          <a:solidFill>
            <a:srgbClr val="1AB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4" name="is1ïdê"/>
          <p:cNvSpPr/>
          <p:nvPr/>
        </p:nvSpPr>
        <p:spPr bwMode="auto">
          <a:xfrm>
            <a:off x="7607160" y="1816893"/>
            <a:ext cx="462545" cy="242483"/>
          </a:xfrm>
          <a:custGeom>
            <a:avLst/>
            <a:gdLst>
              <a:gd name="T0" fmla="*/ 159 w 703"/>
              <a:gd name="T1" fmla="*/ 0 h 369"/>
              <a:gd name="T2" fmla="*/ 0 w 703"/>
              <a:gd name="T3" fmla="*/ 21 h 369"/>
              <a:gd name="T4" fmla="*/ 0 w 703"/>
              <a:gd name="T5" fmla="*/ 74 h 369"/>
              <a:gd name="T6" fmla="*/ 133 w 703"/>
              <a:gd name="T7" fmla="*/ 61 h 369"/>
              <a:gd name="T8" fmla="*/ 703 w 703"/>
              <a:gd name="T9" fmla="*/ 369 h 369"/>
              <a:gd name="T10" fmla="*/ 540 w 703"/>
              <a:gd name="T11" fmla="*/ 140 h 369"/>
              <a:gd name="T12" fmla="*/ 159 w 703"/>
              <a:gd name="T13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369">
                <a:moveTo>
                  <a:pt x="159" y="0"/>
                </a:moveTo>
                <a:cubicBezTo>
                  <a:pt x="106" y="0"/>
                  <a:pt x="52" y="7"/>
                  <a:pt x="0" y="21"/>
                </a:cubicBezTo>
                <a:cubicBezTo>
                  <a:pt x="0" y="74"/>
                  <a:pt x="0" y="74"/>
                  <a:pt x="0" y="74"/>
                </a:cubicBezTo>
                <a:cubicBezTo>
                  <a:pt x="47" y="65"/>
                  <a:pt x="91" y="61"/>
                  <a:pt x="133" y="61"/>
                </a:cubicBezTo>
                <a:cubicBezTo>
                  <a:pt x="407" y="61"/>
                  <a:pt x="598" y="236"/>
                  <a:pt x="703" y="369"/>
                </a:cubicBezTo>
                <a:cubicBezTo>
                  <a:pt x="669" y="283"/>
                  <a:pt x="615" y="204"/>
                  <a:pt x="540" y="140"/>
                </a:cubicBezTo>
                <a:cubicBezTo>
                  <a:pt x="430" y="46"/>
                  <a:pt x="294" y="0"/>
                  <a:pt x="159" y="0"/>
                </a:cubicBezTo>
              </a:path>
            </a:pathLst>
          </a:custGeom>
          <a:solidFill>
            <a:srgbClr val="A9A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5" name="ïṡľïďê"/>
          <p:cNvSpPr/>
          <p:nvPr/>
        </p:nvSpPr>
        <p:spPr bwMode="auto">
          <a:xfrm>
            <a:off x="7444398" y="1831010"/>
            <a:ext cx="162762" cy="95499"/>
          </a:xfrm>
          <a:custGeom>
            <a:avLst/>
            <a:gdLst>
              <a:gd name="T0" fmla="*/ 248 w 248"/>
              <a:gd name="T1" fmla="*/ 0 h 145"/>
              <a:gd name="T2" fmla="*/ 94 w 248"/>
              <a:gd name="T3" fmla="*/ 69 h 145"/>
              <a:gd name="T4" fmla="*/ 0 w 248"/>
              <a:gd name="T5" fmla="*/ 145 h 145"/>
              <a:gd name="T6" fmla="*/ 248 w 248"/>
              <a:gd name="T7" fmla="*/ 53 h 145"/>
              <a:gd name="T8" fmla="*/ 248 w 248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45">
                <a:moveTo>
                  <a:pt x="248" y="0"/>
                </a:moveTo>
                <a:cubicBezTo>
                  <a:pt x="194" y="16"/>
                  <a:pt x="142" y="39"/>
                  <a:pt x="94" y="69"/>
                </a:cubicBezTo>
                <a:cubicBezTo>
                  <a:pt x="60" y="91"/>
                  <a:pt x="29" y="116"/>
                  <a:pt x="0" y="145"/>
                </a:cubicBezTo>
                <a:cubicBezTo>
                  <a:pt x="88" y="98"/>
                  <a:pt x="171" y="68"/>
                  <a:pt x="248" y="53"/>
                </a:cubicBezTo>
                <a:cubicBezTo>
                  <a:pt x="248" y="0"/>
                  <a:pt x="248" y="0"/>
                  <a:pt x="248" y="0"/>
                </a:cubicBezTo>
              </a:path>
            </a:pathLst>
          </a:custGeom>
          <a:solidFill>
            <a:srgbClr val="162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6" name="î$ļíḑè"/>
          <p:cNvSpPr/>
          <p:nvPr/>
        </p:nvSpPr>
        <p:spPr bwMode="auto">
          <a:xfrm>
            <a:off x="7505849" y="1816062"/>
            <a:ext cx="568008" cy="249126"/>
          </a:xfrm>
          <a:custGeom>
            <a:avLst/>
            <a:gdLst>
              <a:gd name="T0" fmla="*/ 317 w 864"/>
              <a:gd name="T1" fmla="*/ 0 h 380"/>
              <a:gd name="T2" fmla="*/ 0 w 864"/>
              <a:gd name="T3" fmla="*/ 92 h 380"/>
              <a:gd name="T4" fmla="*/ 154 w 864"/>
              <a:gd name="T5" fmla="*/ 23 h 380"/>
              <a:gd name="T6" fmla="*/ 313 w 864"/>
              <a:gd name="T7" fmla="*/ 2 h 380"/>
              <a:gd name="T8" fmla="*/ 694 w 864"/>
              <a:gd name="T9" fmla="*/ 142 h 380"/>
              <a:gd name="T10" fmla="*/ 857 w 864"/>
              <a:gd name="T11" fmla="*/ 371 h 380"/>
              <a:gd name="T12" fmla="*/ 864 w 864"/>
              <a:gd name="T13" fmla="*/ 380 h 380"/>
              <a:gd name="T14" fmla="*/ 697 w 864"/>
              <a:gd name="T15" fmla="*/ 140 h 380"/>
              <a:gd name="T16" fmla="*/ 317 w 864"/>
              <a:gd name="T17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4" h="380">
                <a:moveTo>
                  <a:pt x="317" y="0"/>
                </a:moveTo>
                <a:cubicBezTo>
                  <a:pt x="206" y="0"/>
                  <a:pt x="95" y="31"/>
                  <a:pt x="0" y="92"/>
                </a:cubicBezTo>
                <a:cubicBezTo>
                  <a:pt x="48" y="62"/>
                  <a:pt x="100" y="39"/>
                  <a:pt x="154" y="23"/>
                </a:cubicBezTo>
                <a:cubicBezTo>
                  <a:pt x="206" y="9"/>
                  <a:pt x="260" y="2"/>
                  <a:pt x="313" y="2"/>
                </a:cubicBezTo>
                <a:cubicBezTo>
                  <a:pt x="448" y="2"/>
                  <a:pt x="584" y="48"/>
                  <a:pt x="694" y="142"/>
                </a:cubicBezTo>
                <a:cubicBezTo>
                  <a:pt x="769" y="206"/>
                  <a:pt x="823" y="285"/>
                  <a:pt x="857" y="371"/>
                </a:cubicBezTo>
                <a:cubicBezTo>
                  <a:pt x="859" y="374"/>
                  <a:pt x="862" y="377"/>
                  <a:pt x="864" y="380"/>
                </a:cubicBezTo>
                <a:cubicBezTo>
                  <a:pt x="831" y="290"/>
                  <a:pt x="775" y="207"/>
                  <a:pt x="697" y="140"/>
                </a:cubicBezTo>
                <a:cubicBezTo>
                  <a:pt x="587" y="46"/>
                  <a:pt x="451" y="0"/>
                  <a:pt x="317" y="0"/>
                </a:cubicBezTo>
              </a:path>
            </a:pathLst>
          </a:custGeom>
          <a:solidFill>
            <a:srgbClr val="1596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6" name="íṧḻiďê"/>
          <p:cNvSpPr/>
          <p:nvPr/>
        </p:nvSpPr>
        <p:spPr bwMode="auto">
          <a:xfrm>
            <a:off x="10366789" y="2181002"/>
            <a:ext cx="907705" cy="897460"/>
          </a:xfrm>
          <a:prstGeom prst="wedgeEllipseCallout">
            <a:avLst>
              <a:gd name="adj1" fmla="val -61075"/>
              <a:gd name="adj2" fmla="val -40893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8" name="î$ḻïdé"/>
          <p:cNvSpPr txBox="1"/>
          <p:nvPr/>
        </p:nvSpPr>
        <p:spPr>
          <a:xfrm>
            <a:off x="10520895" y="2678470"/>
            <a:ext cx="619573" cy="13468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webpack</a:t>
            </a:r>
            <a:endParaRPr lang="en-US" altLang="zh-CN" sz="16600" dirty="0">
              <a:solidFill>
                <a:schemeClr val="bg1"/>
              </a:solidFill>
            </a:endParaRPr>
          </a:p>
        </p:txBody>
      </p:sp>
      <p:sp>
        <p:nvSpPr>
          <p:cNvPr id="19" name="iš1íḋê"/>
          <p:cNvSpPr txBox="1"/>
          <p:nvPr/>
        </p:nvSpPr>
        <p:spPr>
          <a:xfrm>
            <a:off x="10522048" y="2465981"/>
            <a:ext cx="618420" cy="19238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2018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1195070"/>
            <a:ext cx="9598660" cy="483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r>
              <a:rPr lang="en-US" dirty="0"/>
              <a:t>4 </a:t>
            </a:r>
            <a:r>
              <a:rPr lang="zh-CN" altLang="en-US" dirty="0"/>
              <a:t>零配置 </a:t>
            </a:r>
            <a:r>
              <a:rPr lang="en-US" altLang="zh-CN" dirty="0"/>
              <a:t>- </a:t>
            </a:r>
            <a:r>
              <a:rPr lang="zh-CN" altLang="en-US" dirty="0"/>
              <a:t>生产环境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8" name="í$ļïḍê"/>
          <p:cNvSpPr/>
          <p:nvPr/>
        </p:nvSpPr>
        <p:spPr bwMode="auto">
          <a:xfrm>
            <a:off x="5922119" y="3738477"/>
            <a:ext cx="344185" cy="234865"/>
          </a:xfrm>
          <a:custGeom>
            <a:avLst/>
            <a:gdLst>
              <a:gd name="connsiteX0" fmla="*/ 20293 w 607639"/>
              <a:gd name="connsiteY0" fmla="*/ 364067 h 414642"/>
              <a:gd name="connsiteX1" fmla="*/ 20293 w 607639"/>
              <a:gd name="connsiteY1" fmla="*/ 384244 h 414642"/>
              <a:gd name="connsiteX2" fmla="*/ 30351 w 607639"/>
              <a:gd name="connsiteY2" fmla="*/ 394377 h 414642"/>
              <a:gd name="connsiteX3" fmla="*/ 577199 w 607639"/>
              <a:gd name="connsiteY3" fmla="*/ 394377 h 414642"/>
              <a:gd name="connsiteX4" fmla="*/ 587346 w 607639"/>
              <a:gd name="connsiteY4" fmla="*/ 384244 h 414642"/>
              <a:gd name="connsiteX5" fmla="*/ 587346 w 607639"/>
              <a:gd name="connsiteY5" fmla="*/ 364067 h 414642"/>
              <a:gd name="connsiteX6" fmla="*/ 556995 w 607639"/>
              <a:gd name="connsiteY6" fmla="*/ 364067 h 414642"/>
              <a:gd name="connsiteX7" fmla="*/ 394916 w 607639"/>
              <a:gd name="connsiteY7" fmla="*/ 364067 h 414642"/>
              <a:gd name="connsiteX8" fmla="*/ 394916 w 607639"/>
              <a:gd name="connsiteY8" fmla="*/ 374200 h 414642"/>
              <a:gd name="connsiteX9" fmla="*/ 384859 w 607639"/>
              <a:gd name="connsiteY9" fmla="*/ 384244 h 414642"/>
              <a:gd name="connsiteX10" fmla="*/ 222780 w 607639"/>
              <a:gd name="connsiteY10" fmla="*/ 384244 h 414642"/>
              <a:gd name="connsiteX11" fmla="*/ 212634 w 607639"/>
              <a:gd name="connsiteY11" fmla="*/ 374200 h 414642"/>
              <a:gd name="connsiteX12" fmla="*/ 212634 w 607639"/>
              <a:gd name="connsiteY12" fmla="*/ 364067 h 414642"/>
              <a:gd name="connsiteX13" fmla="*/ 50644 w 607639"/>
              <a:gd name="connsiteY13" fmla="*/ 364067 h 414642"/>
              <a:gd name="connsiteX14" fmla="*/ 182270 w 607639"/>
              <a:gd name="connsiteY14" fmla="*/ 262926 h 414642"/>
              <a:gd name="connsiteX15" fmla="*/ 192432 w 607639"/>
              <a:gd name="connsiteY15" fmla="*/ 262926 h 414642"/>
              <a:gd name="connsiteX16" fmla="*/ 202593 w 607639"/>
              <a:gd name="connsiteY16" fmla="*/ 273052 h 414642"/>
              <a:gd name="connsiteX17" fmla="*/ 192432 w 607639"/>
              <a:gd name="connsiteY17" fmla="*/ 283178 h 414642"/>
              <a:gd name="connsiteX18" fmla="*/ 182270 w 607639"/>
              <a:gd name="connsiteY18" fmla="*/ 283178 h 414642"/>
              <a:gd name="connsiteX19" fmla="*/ 172109 w 607639"/>
              <a:gd name="connsiteY19" fmla="*/ 273052 h 414642"/>
              <a:gd name="connsiteX20" fmla="*/ 182270 w 607639"/>
              <a:gd name="connsiteY20" fmla="*/ 262926 h 414642"/>
              <a:gd name="connsiteX21" fmla="*/ 91153 w 607639"/>
              <a:gd name="connsiteY21" fmla="*/ 262926 h 414642"/>
              <a:gd name="connsiteX22" fmla="*/ 141783 w 607639"/>
              <a:gd name="connsiteY22" fmla="*/ 262926 h 414642"/>
              <a:gd name="connsiteX23" fmla="*/ 151927 w 607639"/>
              <a:gd name="connsiteY23" fmla="*/ 273052 h 414642"/>
              <a:gd name="connsiteX24" fmla="*/ 141783 w 607639"/>
              <a:gd name="connsiteY24" fmla="*/ 283178 h 414642"/>
              <a:gd name="connsiteX25" fmla="*/ 91153 w 607639"/>
              <a:gd name="connsiteY25" fmla="*/ 283178 h 414642"/>
              <a:gd name="connsiteX26" fmla="*/ 81009 w 607639"/>
              <a:gd name="connsiteY26" fmla="*/ 273052 h 414642"/>
              <a:gd name="connsiteX27" fmla="*/ 91153 w 607639"/>
              <a:gd name="connsiteY27" fmla="*/ 262926 h 414642"/>
              <a:gd name="connsiteX28" fmla="*/ 161988 w 607639"/>
              <a:gd name="connsiteY28" fmla="*/ 222493 h 414642"/>
              <a:gd name="connsiteX29" fmla="*/ 232948 w 607639"/>
              <a:gd name="connsiteY29" fmla="*/ 222493 h 414642"/>
              <a:gd name="connsiteX30" fmla="*/ 243098 w 607639"/>
              <a:gd name="connsiteY30" fmla="*/ 232619 h 414642"/>
              <a:gd name="connsiteX31" fmla="*/ 232948 w 607639"/>
              <a:gd name="connsiteY31" fmla="*/ 242745 h 414642"/>
              <a:gd name="connsiteX32" fmla="*/ 161988 w 607639"/>
              <a:gd name="connsiteY32" fmla="*/ 242745 h 414642"/>
              <a:gd name="connsiteX33" fmla="*/ 151927 w 607639"/>
              <a:gd name="connsiteY33" fmla="*/ 232619 h 414642"/>
              <a:gd name="connsiteX34" fmla="*/ 161988 w 607639"/>
              <a:gd name="connsiteY34" fmla="*/ 222493 h 414642"/>
              <a:gd name="connsiteX35" fmla="*/ 91146 w 607639"/>
              <a:gd name="connsiteY35" fmla="*/ 222493 h 414642"/>
              <a:gd name="connsiteX36" fmla="*/ 121467 w 607639"/>
              <a:gd name="connsiteY36" fmla="*/ 222493 h 414642"/>
              <a:gd name="connsiteX37" fmla="*/ 131604 w 607639"/>
              <a:gd name="connsiteY37" fmla="*/ 232619 h 414642"/>
              <a:gd name="connsiteX38" fmla="*/ 121467 w 607639"/>
              <a:gd name="connsiteY38" fmla="*/ 242745 h 414642"/>
              <a:gd name="connsiteX39" fmla="*/ 91146 w 607639"/>
              <a:gd name="connsiteY39" fmla="*/ 242745 h 414642"/>
              <a:gd name="connsiteX40" fmla="*/ 81009 w 607639"/>
              <a:gd name="connsiteY40" fmla="*/ 232619 h 414642"/>
              <a:gd name="connsiteX41" fmla="*/ 91146 w 607639"/>
              <a:gd name="connsiteY41" fmla="*/ 222493 h 414642"/>
              <a:gd name="connsiteX42" fmla="*/ 182270 w 607639"/>
              <a:gd name="connsiteY42" fmla="*/ 182059 h 414642"/>
              <a:gd name="connsiteX43" fmla="*/ 192432 w 607639"/>
              <a:gd name="connsiteY43" fmla="*/ 182059 h 414642"/>
              <a:gd name="connsiteX44" fmla="*/ 202593 w 607639"/>
              <a:gd name="connsiteY44" fmla="*/ 192195 h 414642"/>
              <a:gd name="connsiteX45" fmla="*/ 192432 w 607639"/>
              <a:gd name="connsiteY45" fmla="*/ 202241 h 414642"/>
              <a:gd name="connsiteX46" fmla="*/ 182270 w 607639"/>
              <a:gd name="connsiteY46" fmla="*/ 202241 h 414642"/>
              <a:gd name="connsiteX47" fmla="*/ 172109 w 607639"/>
              <a:gd name="connsiteY47" fmla="*/ 192195 h 414642"/>
              <a:gd name="connsiteX48" fmla="*/ 182270 w 607639"/>
              <a:gd name="connsiteY48" fmla="*/ 182059 h 414642"/>
              <a:gd name="connsiteX49" fmla="*/ 91153 w 607639"/>
              <a:gd name="connsiteY49" fmla="*/ 182059 h 414642"/>
              <a:gd name="connsiteX50" fmla="*/ 141783 w 607639"/>
              <a:gd name="connsiteY50" fmla="*/ 182059 h 414642"/>
              <a:gd name="connsiteX51" fmla="*/ 151927 w 607639"/>
              <a:gd name="connsiteY51" fmla="*/ 192195 h 414642"/>
              <a:gd name="connsiteX52" fmla="*/ 141783 w 607639"/>
              <a:gd name="connsiteY52" fmla="*/ 202241 h 414642"/>
              <a:gd name="connsiteX53" fmla="*/ 91153 w 607639"/>
              <a:gd name="connsiteY53" fmla="*/ 202241 h 414642"/>
              <a:gd name="connsiteX54" fmla="*/ 81009 w 607639"/>
              <a:gd name="connsiteY54" fmla="*/ 192195 h 414642"/>
              <a:gd name="connsiteX55" fmla="*/ 91153 w 607639"/>
              <a:gd name="connsiteY55" fmla="*/ 182059 h 414642"/>
              <a:gd name="connsiteX56" fmla="*/ 161988 w 607639"/>
              <a:gd name="connsiteY56" fmla="*/ 141625 h 414642"/>
              <a:gd name="connsiteX57" fmla="*/ 232948 w 607639"/>
              <a:gd name="connsiteY57" fmla="*/ 141625 h 414642"/>
              <a:gd name="connsiteX58" fmla="*/ 243098 w 607639"/>
              <a:gd name="connsiteY58" fmla="*/ 151761 h 414642"/>
              <a:gd name="connsiteX59" fmla="*/ 232948 w 607639"/>
              <a:gd name="connsiteY59" fmla="*/ 161807 h 414642"/>
              <a:gd name="connsiteX60" fmla="*/ 161988 w 607639"/>
              <a:gd name="connsiteY60" fmla="*/ 161807 h 414642"/>
              <a:gd name="connsiteX61" fmla="*/ 151927 w 607639"/>
              <a:gd name="connsiteY61" fmla="*/ 151761 h 414642"/>
              <a:gd name="connsiteX62" fmla="*/ 161988 w 607639"/>
              <a:gd name="connsiteY62" fmla="*/ 141625 h 414642"/>
              <a:gd name="connsiteX63" fmla="*/ 91146 w 607639"/>
              <a:gd name="connsiteY63" fmla="*/ 141625 h 414642"/>
              <a:gd name="connsiteX64" fmla="*/ 121467 w 607639"/>
              <a:gd name="connsiteY64" fmla="*/ 141625 h 414642"/>
              <a:gd name="connsiteX65" fmla="*/ 131604 w 607639"/>
              <a:gd name="connsiteY65" fmla="*/ 151761 h 414642"/>
              <a:gd name="connsiteX66" fmla="*/ 121467 w 607639"/>
              <a:gd name="connsiteY66" fmla="*/ 161807 h 414642"/>
              <a:gd name="connsiteX67" fmla="*/ 91146 w 607639"/>
              <a:gd name="connsiteY67" fmla="*/ 161807 h 414642"/>
              <a:gd name="connsiteX68" fmla="*/ 81009 w 607639"/>
              <a:gd name="connsiteY68" fmla="*/ 151761 h 414642"/>
              <a:gd name="connsiteX69" fmla="*/ 91146 w 607639"/>
              <a:gd name="connsiteY69" fmla="*/ 141625 h 414642"/>
              <a:gd name="connsiteX70" fmla="*/ 364566 w 607639"/>
              <a:gd name="connsiteY70" fmla="*/ 102176 h 414642"/>
              <a:gd name="connsiteX71" fmla="*/ 283573 w 607639"/>
              <a:gd name="connsiteY71" fmla="*/ 192194 h 414642"/>
              <a:gd name="connsiteX72" fmla="*/ 374712 w 607639"/>
              <a:gd name="connsiteY72" fmla="*/ 283188 h 414642"/>
              <a:gd name="connsiteX73" fmla="*/ 464783 w 607639"/>
              <a:gd name="connsiteY73" fmla="*/ 202235 h 414642"/>
              <a:gd name="connsiteX74" fmla="*/ 374712 w 607639"/>
              <a:gd name="connsiteY74" fmla="*/ 202235 h 414642"/>
              <a:gd name="connsiteX75" fmla="*/ 364566 w 607639"/>
              <a:gd name="connsiteY75" fmla="*/ 192194 h 414642"/>
              <a:gd name="connsiteX76" fmla="*/ 182270 w 607639"/>
              <a:gd name="connsiteY76" fmla="*/ 101191 h 414642"/>
              <a:gd name="connsiteX77" fmla="*/ 192432 w 607639"/>
              <a:gd name="connsiteY77" fmla="*/ 101191 h 414642"/>
              <a:gd name="connsiteX78" fmla="*/ 202593 w 607639"/>
              <a:gd name="connsiteY78" fmla="*/ 111238 h 414642"/>
              <a:gd name="connsiteX79" fmla="*/ 192432 w 607639"/>
              <a:gd name="connsiteY79" fmla="*/ 121373 h 414642"/>
              <a:gd name="connsiteX80" fmla="*/ 182270 w 607639"/>
              <a:gd name="connsiteY80" fmla="*/ 121373 h 414642"/>
              <a:gd name="connsiteX81" fmla="*/ 172109 w 607639"/>
              <a:gd name="connsiteY81" fmla="*/ 111238 h 414642"/>
              <a:gd name="connsiteX82" fmla="*/ 182270 w 607639"/>
              <a:gd name="connsiteY82" fmla="*/ 101191 h 414642"/>
              <a:gd name="connsiteX83" fmla="*/ 91153 w 607639"/>
              <a:gd name="connsiteY83" fmla="*/ 101191 h 414642"/>
              <a:gd name="connsiteX84" fmla="*/ 141783 w 607639"/>
              <a:gd name="connsiteY84" fmla="*/ 101191 h 414642"/>
              <a:gd name="connsiteX85" fmla="*/ 151927 w 607639"/>
              <a:gd name="connsiteY85" fmla="*/ 111238 h 414642"/>
              <a:gd name="connsiteX86" fmla="*/ 141783 w 607639"/>
              <a:gd name="connsiteY86" fmla="*/ 121373 h 414642"/>
              <a:gd name="connsiteX87" fmla="*/ 91153 w 607639"/>
              <a:gd name="connsiteY87" fmla="*/ 121373 h 414642"/>
              <a:gd name="connsiteX88" fmla="*/ 81009 w 607639"/>
              <a:gd name="connsiteY88" fmla="*/ 111238 h 414642"/>
              <a:gd name="connsiteX89" fmla="*/ 91153 w 607639"/>
              <a:gd name="connsiteY89" fmla="*/ 101191 h 414642"/>
              <a:gd name="connsiteX90" fmla="*/ 374712 w 607639"/>
              <a:gd name="connsiteY90" fmla="*/ 80938 h 414642"/>
              <a:gd name="connsiteX91" fmla="*/ 384858 w 607639"/>
              <a:gd name="connsiteY91" fmla="*/ 91068 h 414642"/>
              <a:gd name="connsiteX92" fmla="*/ 384858 w 607639"/>
              <a:gd name="connsiteY92" fmla="*/ 182063 h 414642"/>
              <a:gd name="connsiteX93" fmla="*/ 475998 w 607639"/>
              <a:gd name="connsiteY93" fmla="*/ 182063 h 414642"/>
              <a:gd name="connsiteX94" fmla="*/ 486055 w 607639"/>
              <a:gd name="connsiteY94" fmla="*/ 192194 h 414642"/>
              <a:gd name="connsiteX95" fmla="*/ 374712 w 607639"/>
              <a:gd name="connsiteY95" fmla="*/ 303360 h 414642"/>
              <a:gd name="connsiteX96" fmla="*/ 263280 w 607639"/>
              <a:gd name="connsiteY96" fmla="*/ 192194 h 414642"/>
              <a:gd name="connsiteX97" fmla="*/ 374712 w 607639"/>
              <a:gd name="connsiteY97" fmla="*/ 80938 h 414642"/>
              <a:gd name="connsiteX98" fmla="*/ 425343 w 607639"/>
              <a:gd name="connsiteY98" fmla="*/ 61744 h 414642"/>
              <a:gd name="connsiteX99" fmla="*/ 425343 w 607639"/>
              <a:gd name="connsiteY99" fmla="*/ 141635 h 414642"/>
              <a:gd name="connsiteX100" fmla="*/ 505373 w 607639"/>
              <a:gd name="connsiteY100" fmla="*/ 141635 h 414642"/>
              <a:gd name="connsiteX101" fmla="*/ 425343 w 607639"/>
              <a:gd name="connsiteY101" fmla="*/ 61744 h 414642"/>
              <a:gd name="connsiteX102" fmla="*/ 161988 w 607639"/>
              <a:gd name="connsiteY102" fmla="*/ 60757 h 414642"/>
              <a:gd name="connsiteX103" fmla="*/ 232948 w 607639"/>
              <a:gd name="connsiteY103" fmla="*/ 60757 h 414642"/>
              <a:gd name="connsiteX104" fmla="*/ 243098 w 607639"/>
              <a:gd name="connsiteY104" fmla="*/ 70804 h 414642"/>
              <a:gd name="connsiteX105" fmla="*/ 232948 w 607639"/>
              <a:gd name="connsiteY105" fmla="*/ 80939 h 414642"/>
              <a:gd name="connsiteX106" fmla="*/ 161988 w 607639"/>
              <a:gd name="connsiteY106" fmla="*/ 80939 h 414642"/>
              <a:gd name="connsiteX107" fmla="*/ 151927 w 607639"/>
              <a:gd name="connsiteY107" fmla="*/ 70804 h 414642"/>
              <a:gd name="connsiteX108" fmla="*/ 161988 w 607639"/>
              <a:gd name="connsiteY108" fmla="*/ 60757 h 414642"/>
              <a:gd name="connsiteX109" fmla="*/ 91146 w 607639"/>
              <a:gd name="connsiteY109" fmla="*/ 60757 h 414642"/>
              <a:gd name="connsiteX110" fmla="*/ 121467 w 607639"/>
              <a:gd name="connsiteY110" fmla="*/ 60757 h 414642"/>
              <a:gd name="connsiteX111" fmla="*/ 131604 w 607639"/>
              <a:gd name="connsiteY111" fmla="*/ 70804 h 414642"/>
              <a:gd name="connsiteX112" fmla="*/ 121467 w 607639"/>
              <a:gd name="connsiteY112" fmla="*/ 80939 h 414642"/>
              <a:gd name="connsiteX113" fmla="*/ 91146 w 607639"/>
              <a:gd name="connsiteY113" fmla="*/ 80939 h 414642"/>
              <a:gd name="connsiteX114" fmla="*/ 81009 w 607639"/>
              <a:gd name="connsiteY114" fmla="*/ 70804 h 414642"/>
              <a:gd name="connsiteX115" fmla="*/ 91146 w 607639"/>
              <a:gd name="connsiteY115" fmla="*/ 60757 h 414642"/>
              <a:gd name="connsiteX116" fmla="*/ 415194 w 607639"/>
              <a:gd name="connsiteY116" fmla="*/ 40505 h 414642"/>
              <a:gd name="connsiteX117" fmla="*/ 526560 w 607639"/>
              <a:gd name="connsiteY117" fmla="*/ 151765 h 414642"/>
              <a:gd name="connsiteX118" fmla="*/ 516501 w 607639"/>
              <a:gd name="connsiteY118" fmla="*/ 161807 h 414642"/>
              <a:gd name="connsiteX119" fmla="*/ 415194 w 607639"/>
              <a:gd name="connsiteY119" fmla="*/ 161807 h 414642"/>
              <a:gd name="connsiteX120" fmla="*/ 405046 w 607639"/>
              <a:gd name="connsiteY120" fmla="*/ 151765 h 414642"/>
              <a:gd name="connsiteX121" fmla="*/ 405046 w 607639"/>
              <a:gd name="connsiteY121" fmla="*/ 50636 h 414642"/>
              <a:gd name="connsiteX122" fmla="*/ 415194 w 607639"/>
              <a:gd name="connsiteY122" fmla="*/ 40505 h 414642"/>
              <a:gd name="connsiteX123" fmla="*/ 70848 w 607639"/>
              <a:gd name="connsiteY123" fmla="*/ 20177 h 414642"/>
              <a:gd name="connsiteX124" fmla="*/ 60791 w 607639"/>
              <a:gd name="connsiteY124" fmla="*/ 30309 h 414642"/>
              <a:gd name="connsiteX125" fmla="*/ 60791 w 607639"/>
              <a:gd name="connsiteY125" fmla="*/ 343802 h 414642"/>
              <a:gd name="connsiteX126" fmla="*/ 222780 w 607639"/>
              <a:gd name="connsiteY126" fmla="*/ 343802 h 414642"/>
              <a:gd name="connsiteX127" fmla="*/ 232927 w 607639"/>
              <a:gd name="connsiteY127" fmla="*/ 353935 h 414642"/>
              <a:gd name="connsiteX128" fmla="*/ 232927 w 607639"/>
              <a:gd name="connsiteY128" fmla="*/ 364067 h 414642"/>
              <a:gd name="connsiteX129" fmla="*/ 374712 w 607639"/>
              <a:gd name="connsiteY129" fmla="*/ 364067 h 414642"/>
              <a:gd name="connsiteX130" fmla="*/ 374712 w 607639"/>
              <a:gd name="connsiteY130" fmla="*/ 353935 h 414642"/>
              <a:gd name="connsiteX131" fmla="*/ 384859 w 607639"/>
              <a:gd name="connsiteY131" fmla="*/ 343802 h 414642"/>
              <a:gd name="connsiteX132" fmla="*/ 546848 w 607639"/>
              <a:gd name="connsiteY132" fmla="*/ 343802 h 414642"/>
              <a:gd name="connsiteX133" fmla="*/ 546848 w 607639"/>
              <a:gd name="connsiteY133" fmla="*/ 30309 h 414642"/>
              <a:gd name="connsiteX134" fmla="*/ 536702 w 607639"/>
              <a:gd name="connsiteY134" fmla="*/ 20177 h 414642"/>
              <a:gd name="connsiteX135" fmla="*/ 70848 w 607639"/>
              <a:gd name="connsiteY135" fmla="*/ 0 h 414642"/>
              <a:gd name="connsiteX136" fmla="*/ 536702 w 607639"/>
              <a:gd name="connsiteY136" fmla="*/ 0 h 414642"/>
              <a:gd name="connsiteX137" fmla="*/ 567142 w 607639"/>
              <a:gd name="connsiteY137" fmla="*/ 30309 h 414642"/>
              <a:gd name="connsiteX138" fmla="*/ 567142 w 607639"/>
              <a:gd name="connsiteY138" fmla="*/ 343802 h 414642"/>
              <a:gd name="connsiteX139" fmla="*/ 597492 w 607639"/>
              <a:gd name="connsiteY139" fmla="*/ 343802 h 414642"/>
              <a:gd name="connsiteX140" fmla="*/ 607639 w 607639"/>
              <a:gd name="connsiteY140" fmla="*/ 353935 h 414642"/>
              <a:gd name="connsiteX141" fmla="*/ 607639 w 607639"/>
              <a:gd name="connsiteY141" fmla="*/ 384244 h 414642"/>
              <a:gd name="connsiteX142" fmla="*/ 577199 w 607639"/>
              <a:gd name="connsiteY142" fmla="*/ 414642 h 414642"/>
              <a:gd name="connsiteX143" fmla="*/ 30351 w 607639"/>
              <a:gd name="connsiteY143" fmla="*/ 414642 h 414642"/>
              <a:gd name="connsiteX144" fmla="*/ 0 w 607639"/>
              <a:gd name="connsiteY144" fmla="*/ 384244 h 414642"/>
              <a:gd name="connsiteX145" fmla="*/ 0 w 607639"/>
              <a:gd name="connsiteY145" fmla="*/ 353935 h 414642"/>
              <a:gd name="connsiteX146" fmla="*/ 10147 w 607639"/>
              <a:gd name="connsiteY146" fmla="*/ 343802 h 414642"/>
              <a:gd name="connsiteX147" fmla="*/ 40497 w 607639"/>
              <a:gd name="connsiteY147" fmla="*/ 343802 h 414642"/>
              <a:gd name="connsiteX148" fmla="*/ 40497 w 607639"/>
              <a:gd name="connsiteY148" fmla="*/ 30309 h 414642"/>
              <a:gd name="connsiteX149" fmla="*/ 70848 w 607639"/>
              <a:gd name="connsiteY149" fmla="*/ 0 h 41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607639" h="414642">
                <a:moveTo>
                  <a:pt x="20293" y="364067"/>
                </a:moveTo>
                <a:lnTo>
                  <a:pt x="20293" y="384244"/>
                </a:lnTo>
                <a:cubicBezTo>
                  <a:pt x="20293" y="390377"/>
                  <a:pt x="24299" y="394377"/>
                  <a:pt x="30351" y="394377"/>
                </a:cubicBezTo>
                <a:lnTo>
                  <a:pt x="577199" y="394377"/>
                </a:lnTo>
                <a:cubicBezTo>
                  <a:pt x="583341" y="394377"/>
                  <a:pt x="587346" y="390377"/>
                  <a:pt x="587346" y="384244"/>
                </a:cubicBezTo>
                <a:lnTo>
                  <a:pt x="587346" y="364067"/>
                </a:lnTo>
                <a:lnTo>
                  <a:pt x="556995" y="364067"/>
                </a:lnTo>
                <a:lnTo>
                  <a:pt x="394916" y="364067"/>
                </a:lnTo>
                <a:lnTo>
                  <a:pt x="394916" y="374200"/>
                </a:lnTo>
                <a:cubicBezTo>
                  <a:pt x="394916" y="380244"/>
                  <a:pt x="390911" y="384244"/>
                  <a:pt x="384859" y="384244"/>
                </a:cubicBezTo>
                <a:lnTo>
                  <a:pt x="222780" y="384244"/>
                </a:lnTo>
                <a:cubicBezTo>
                  <a:pt x="216728" y="384244"/>
                  <a:pt x="212634" y="380244"/>
                  <a:pt x="212634" y="374200"/>
                </a:cubicBezTo>
                <a:lnTo>
                  <a:pt x="212634" y="364067"/>
                </a:lnTo>
                <a:lnTo>
                  <a:pt x="50644" y="364067"/>
                </a:lnTo>
                <a:close/>
                <a:moveTo>
                  <a:pt x="182270" y="262926"/>
                </a:moveTo>
                <a:lnTo>
                  <a:pt x="192432" y="262926"/>
                </a:lnTo>
                <a:cubicBezTo>
                  <a:pt x="198493" y="262926"/>
                  <a:pt x="202593" y="267012"/>
                  <a:pt x="202593" y="273052"/>
                </a:cubicBezTo>
                <a:cubicBezTo>
                  <a:pt x="202593" y="279092"/>
                  <a:pt x="198493" y="283178"/>
                  <a:pt x="192432" y="283178"/>
                </a:cubicBezTo>
                <a:lnTo>
                  <a:pt x="182270" y="283178"/>
                </a:lnTo>
                <a:cubicBezTo>
                  <a:pt x="176209" y="283178"/>
                  <a:pt x="172109" y="279092"/>
                  <a:pt x="172109" y="273052"/>
                </a:cubicBezTo>
                <a:cubicBezTo>
                  <a:pt x="172109" y="267012"/>
                  <a:pt x="176209" y="262926"/>
                  <a:pt x="182270" y="262926"/>
                </a:cubicBezTo>
                <a:close/>
                <a:moveTo>
                  <a:pt x="91153" y="262926"/>
                </a:moveTo>
                <a:lnTo>
                  <a:pt x="141783" y="262926"/>
                </a:lnTo>
                <a:cubicBezTo>
                  <a:pt x="147834" y="262926"/>
                  <a:pt x="151927" y="267012"/>
                  <a:pt x="151927" y="273052"/>
                </a:cubicBezTo>
                <a:cubicBezTo>
                  <a:pt x="151927" y="279092"/>
                  <a:pt x="147834" y="283178"/>
                  <a:pt x="141783" y="283178"/>
                </a:cubicBezTo>
                <a:lnTo>
                  <a:pt x="91153" y="283178"/>
                </a:lnTo>
                <a:cubicBezTo>
                  <a:pt x="85102" y="283178"/>
                  <a:pt x="81009" y="279092"/>
                  <a:pt x="81009" y="273052"/>
                </a:cubicBezTo>
                <a:cubicBezTo>
                  <a:pt x="81009" y="267012"/>
                  <a:pt x="85102" y="262926"/>
                  <a:pt x="91153" y="262926"/>
                </a:cubicBezTo>
                <a:close/>
                <a:moveTo>
                  <a:pt x="161988" y="222493"/>
                </a:moveTo>
                <a:lnTo>
                  <a:pt x="232948" y="222493"/>
                </a:lnTo>
                <a:cubicBezTo>
                  <a:pt x="239002" y="222493"/>
                  <a:pt x="243098" y="226579"/>
                  <a:pt x="243098" y="232619"/>
                </a:cubicBezTo>
                <a:cubicBezTo>
                  <a:pt x="243098" y="238659"/>
                  <a:pt x="239002" y="242745"/>
                  <a:pt x="232948" y="242745"/>
                </a:cubicBezTo>
                <a:lnTo>
                  <a:pt x="161988" y="242745"/>
                </a:lnTo>
                <a:cubicBezTo>
                  <a:pt x="155934" y="242745"/>
                  <a:pt x="151927" y="238659"/>
                  <a:pt x="151927" y="232619"/>
                </a:cubicBezTo>
                <a:cubicBezTo>
                  <a:pt x="151927" y="226579"/>
                  <a:pt x="155934" y="222493"/>
                  <a:pt x="161988" y="222493"/>
                </a:cubicBezTo>
                <a:close/>
                <a:moveTo>
                  <a:pt x="91146" y="222493"/>
                </a:moveTo>
                <a:lnTo>
                  <a:pt x="121467" y="222493"/>
                </a:lnTo>
                <a:cubicBezTo>
                  <a:pt x="127603" y="222493"/>
                  <a:pt x="131604" y="226579"/>
                  <a:pt x="131604" y="232619"/>
                </a:cubicBezTo>
                <a:cubicBezTo>
                  <a:pt x="131604" y="238659"/>
                  <a:pt x="127603" y="242745"/>
                  <a:pt x="121467" y="242745"/>
                </a:cubicBezTo>
                <a:lnTo>
                  <a:pt x="91146" y="242745"/>
                </a:lnTo>
                <a:cubicBezTo>
                  <a:pt x="85099" y="242745"/>
                  <a:pt x="81009" y="238659"/>
                  <a:pt x="81009" y="232619"/>
                </a:cubicBezTo>
                <a:cubicBezTo>
                  <a:pt x="81009" y="226579"/>
                  <a:pt x="85099" y="222493"/>
                  <a:pt x="91146" y="222493"/>
                </a:cubicBezTo>
                <a:close/>
                <a:moveTo>
                  <a:pt x="182270" y="182059"/>
                </a:moveTo>
                <a:lnTo>
                  <a:pt x="192432" y="182059"/>
                </a:lnTo>
                <a:cubicBezTo>
                  <a:pt x="198493" y="182059"/>
                  <a:pt x="202593" y="186060"/>
                  <a:pt x="202593" y="192195"/>
                </a:cubicBezTo>
                <a:cubicBezTo>
                  <a:pt x="202593" y="198240"/>
                  <a:pt x="198493" y="202241"/>
                  <a:pt x="192432" y="202241"/>
                </a:cubicBezTo>
                <a:lnTo>
                  <a:pt x="182270" y="202241"/>
                </a:lnTo>
                <a:cubicBezTo>
                  <a:pt x="176209" y="202241"/>
                  <a:pt x="172109" y="198240"/>
                  <a:pt x="172109" y="192195"/>
                </a:cubicBezTo>
                <a:cubicBezTo>
                  <a:pt x="172109" y="186060"/>
                  <a:pt x="176209" y="182059"/>
                  <a:pt x="182270" y="182059"/>
                </a:cubicBezTo>
                <a:close/>
                <a:moveTo>
                  <a:pt x="91153" y="182059"/>
                </a:moveTo>
                <a:lnTo>
                  <a:pt x="141783" y="182059"/>
                </a:lnTo>
                <a:cubicBezTo>
                  <a:pt x="147834" y="182059"/>
                  <a:pt x="151927" y="186060"/>
                  <a:pt x="151927" y="192195"/>
                </a:cubicBezTo>
                <a:cubicBezTo>
                  <a:pt x="151927" y="198240"/>
                  <a:pt x="147834" y="202241"/>
                  <a:pt x="141783" y="202241"/>
                </a:cubicBezTo>
                <a:lnTo>
                  <a:pt x="91153" y="202241"/>
                </a:lnTo>
                <a:cubicBezTo>
                  <a:pt x="85102" y="202241"/>
                  <a:pt x="81009" y="198240"/>
                  <a:pt x="81009" y="192195"/>
                </a:cubicBezTo>
                <a:cubicBezTo>
                  <a:pt x="81009" y="186060"/>
                  <a:pt x="85102" y="182059"/>
                  <a:pt x="91153" y="182059"/>
                </a:cubicBezTo>
                <a:close/>
                <a:moveTo>
                  <a:pt x="161988" y="141625"/>
                </a:moveTo>
                <a:lnTo>
                  <a:pt x="232948" y="141625"/>
                </a:lnTo>
                <a:cubicBezTo>
                  <a:pt x="239002" y="141625"/>
                  <a:pt x="243098" y="145626"/>
                  <a:pt x="243098" y="151761"/>
                </a:cubicBezTo>
                <a:cubicBezTo>
                  <a:pt x="243098" y="157806"/>
                  <a:pt x="239002" y="161807"/>
                  <a:pt x="232948" y="161807"/>
                </a:cubicBezTo>
                <a:lnTo>
                  <a:pt x="161988" y="161807"/>
                </a:lnTo>
                <a:cubicBezTo>
                  <a:pt x="155934" y="161807"/>
                  <a:pt x="151927" y="157806"/>
                  <a:pt x="151927" y="151761"/>
                </a:cubicBezTo>
                <a:cubicBezTo>
                  <a:pt x="151927" y="145626"/>
                  <a:pt x="155934" y="141625"/>
                  <a:pt x="161988" y="141625"/>
                </a:cubicBezTo>
                <a:close/>
                <a:moveTo>
                  <a:pt x="91146" y="141625"/>
                </a:moveTo>
                <a:lnTo>
                  <a:pt x="121467" y="141625"/>
                </a:lnTo>
                <a:cubicBezTo>
                  <a:pt x="127603" y="141625"/>
                  <a:pt x="131604" y="145626"/>
                  <a:pt x="131604" y="151761"/>
                </a:cubicBezTo>
                <a:cubicBezTo>
                  <a:pt x="131604" y="157806"/>
                  <a:pt x="127603" y="161807"/>
                  <a:pt x="121467" y="161807"/>
                </a:cubicBezTo>
                <a:lnTo>
                  <a:pt x="91146" y="161807"/>
                </a:lnTo>
                <a:cubicBezTo>
                  <a:pt x="85099" y="161807"/>
                  <a:pt x="81009" y="157806"/>
                  <a:pt x="81009" y="151761"/>
                </a:cubicBezTo>
                <a:cubicBezTo>
                  <a:pt x="81009" y="145626"/>
                  <a:pt x="85099" y="141625"/>
                  <a:pt x="91146" y="141625"/>
                </a:cubicBezTo>
                <a:close/>
                <a:moveTo>
                  <a:pt x="364566" y="102176"/>
                </a:moveTo>
                <a:cubicBezTo>
                  <a:pt x="318996" y="107241"/>
                  <a:pt x="283573" y="145630"/>
                  <a:pt x="283573" y="192194"/>
                </a:cubicBezTo>
                <a:cubicBezTo>
                  <a:pt x="283573" y="242756"/>
                  <a:pt x="324069" y="283188"/>
                  <a:pt x="374712" y="283188"/>
                </a:cubicBezTo>
                <a:cubicBezTo>
                  <a:pt x="421261" y="283188"/>
                  <a:pt x="459799" y="247732"/>
                  <a:pt x="464783" y="202235"/>
                </a:cubicBezTo>
                <a:lnTo>
                  <a:pt x="374712" y="202235"/>
                </a:lnTo>
                <a:cubicBezTo>
                  <a:pt x="368660" y="202235"/>
                  <a:pt x="364566" y="198236"/>
                  <a:pt x="364566" y="192194"/>
                </a:cubicBezTo>
                <a:close/>
                <a:moveTo>
                  <a:pt x="182270" y="101191"/>
                </a:moveTo>
                <a:lnTo>
                  <a:pt x="192432" y="101191"/>
                </a:lnTo>
                <a:cubicBezTo>
                  <a:pt x="198493" y="101191"/>
                  <a:pt x="202593" y="105192"/>
                  <a:pt x="202593" y="111238"/>
                </a:cubicBezTo>
                <a:cubicBezTo>
                  <a:pt x="202593" y="117372"/>
                  <a:pt x="198493" y="121373"/>
                  <a:pt x="192432" y="121373"/>
                </a:cubicBezTo>
                <a:lnTo>
                  <a:pt x="182270" y="121373"/>
                </a:lnTo>
                <a:cubicBezTo>
                  <a:pt x="176209" y="121373"/>
                  <a:pt x="172109" y="117372"/>
                  <a:pt x="172109" y="111238"/>
                </a:cubicBezTo>
                <a:cubicBezTo>
                  <a:pt x="172109" y="105192"/>
                  <a:pt x="176209" y="101191"/>
                  <a:pt x="182270" y="101191"/>
                </a:cubicBezTo>
                <a:close/>
                <a:moveTo>
                  <a:pt x="91153" y="101191"/>
                </a:moveTo>
                <a:lnTo>
                  <a:pt x="141783" y="101191"/>
                </a:lnTo>
                <a:cubicBezTo>
                  <a:pt x="147834" y="101191"/>
                  <a:pt x="151927" y="105192"/>
                  <a:pt x="151927" y="111238"/>
                </a:cubicBezTo>
                <a:cubicBezTo>
                  <a:pt x="151927" y="117372"/>
                  <a:pt x="147834" y="121373"/>
                  <a:pt x="141783" y="121373"/>
                </a:cubicBezTo>
                <a:lnTo>
                  <a:pt x="91153" y="121373"/>
                </a:lnTo>
                <a:cubicBezTo>
                  <a:pt x="85102" y="121373"/>
                  <a:pt x="81009" y="117372"/>
                  <a:pt x="81009" y="111238"/>
                </a:cubicBezTo>
                <a:cubicBezTo>
                  <a:pt x="81009" y="105192"/>
                  <a:pt x="85102" y="101191"/>
                  <a:pt x="91153" y="101191"/>
                </a:cubicBezTo>
                <a:close/>
                <a:moveTo>
                  <a:pt x="374712" y="80938"/>
                </a:moveTo>
                <a:cubicBezTo>
                  <a:pt x="380764" y="80938"/>
                  <a:pt x="384858" y="85026"/>
                  <a:pt x="384858" y="91068"/>
                </a:cubicBezTo>
                <a:lnTo>
                  <a:pt x="384858" y="182063"/>
                </a:lnTo>
                <a:lnTo>
                  <a:pt x="475998" y="182063"/>
                </a:lnTo>
                <a:cubicBezTo>
                  <a:pt x="482050" y="182063"/>
                  <a:pt x="486055" y="186062"/>
                  <a:pt x="486055" y="192194"/>
                </a:cubicBezTo>
                <a:cubicBezTo>
                  <a:pt x="486055" y="253864"/>
                  <a:pt x="436480" y="303360"/>
                  <a:pt x="374712" y="303360"/>
                </a:cubicBezTo>
                <a:cubicBezTo>
                  <a:pt x="312944" y="303360"/>
                  <a:pt x="263280" y="253864"/>
                  <a:pt x="263280" y="192194"/>
                </a:cubicBezTo>
                <a:cubicBezTo>
                  <a:pt x="263280" y="130523"/>
                  <a:pt x="312944" y="80938"/>
                  <a:pt x="374712" y="80938"/>
                </a:cubicBezTo>
                <a:close/>
                <a:moveTo>
                  <a:pt x="425343" y="61744"/>
                </a:moveTo>
                <a:lnTo>
                  <a:pt x="425343" y="141635"/>
                </a:lnTo>
                <a:lnTo>
                  <a:pt x="505373" y="141635"/>
                </a:lnTo>
                <a:cubicBezTo>
                  <a:pt x="500299" y="99157"/>
                  <a:pt x="466827" y="65743"/>
                  <a:pt x="425343" y="61744"/>
                </a:cubicBezTo>
                <a:close/>
                <a:moveTo>
                  <a:pt x="161988" y="60757"/>
                </a:moveTo>
                <a:lnTo>
                  <a:pt x="232948" y="60757"/>
                </a:lnTo>
                <a:cubicBezTo>
                  <a:pt x="239002" y="60757"/>
                  <a:pt x="243098" y="64758"/>
                  <a:pt x="243098" y="70804"/>
                </a:cubicBezTo>
                <a:cubicBezTo>
                  <a:pt x="243098" y="76938"/>
                  <a:pt x="239002" y="80939"/>
                  <a:pt x="232948" y="80939"/>
                </a:cubicBezTo>
                <a:lnTo>
                  <a:pt x="161988" y="80939"/>
                </a:lnTo>
                <a:cubicBezTo>
                  <a:pt x="155934" y="80939"/>
                  <a:pt x="151927" y="76938"/>
                  <a:pt x="151927" y="70804"/>
                </a:cubicBezTo>
                <a:cubicBezTo>
                  <a:pt x="151927" y="64758"/>
                  <a:pt x="155934" y="60757"/>
                  <a:pt x="161988" y="60757"/>
                </a:cubicBezTo>
                <a:close/>
                <a:moveTo>
                  <a:pt x="91146" y="60757"/>
                </a:moveTo>
                <a:lnTo>
                  <a:pt x="121467" y="60757"/>
                </a:lnTo>
                <a:cubicBezTo>
                  <a:pt x="127603" y="60757"/>
                  <a:pt x="131604" y="64758"/>
                  <a:pt x="131604" y="70804"/>
                </a:cubicBezTo>
                <a:cubicBezTo>
                  <a:pt x="131604" y="76938"/>
                  <a:pt x="127603" y="80939"/>
                  <a:pt x="121467" y="80939"/>
                </a:cubicBezTo>
                <a:lnTo>
                  <a:pt x="91146" y="80939"/>
                </a:lnTo>
                <a:cubicBezTo>
                  <a:pt x="85099" y="80939"/>
                  <a:pt x="81009" y="76938"/>
                  <a:pt x="81009" y="70804"/>
                </a:cubicBezTo>
                <a:cubicBezTo>
                  <a:pt x="81009" y="64758"/>
                  <a:pt x="85099" y="60757"/>
                  <a:pt x="91146" y="60757"/>
                </a:cubicBezTo>
                <a:close/>
                <a:moveTo>
                  <a:pt x="415194" y="40505"/>
                </a:moveTo>
                <a:cubicBezTo>
                  <a:pt x="476975" y="40505"/>
                  <a:pt x="526560" y="90092"/>
                  <a:pt x="526560" y="151765"/>
                </a:cubicBezTo>
                <a:cubicBezTo>
                  <a:pt x="526560" y="157808"/>
                  <a:pt x="522554" y="161807"/>
                  <a:pt x="516501" y="161807"/>
                </a:cubicBezTo>
                <a:lnTo>
                  <a:pt x="415194" y="161807"/>
                </a:lnTo>
                <a:cubicBezTo>
                  <a:pt x="409141" y="161807"/>
                  <a:pt x="405046" y="157808"/>
                  <a:pt x="405046" y="151765"/>
                </a:cubicBezTo>
                <a:lnTo>
                  <a:pt x="405046" y="50636"/>
                </a:lnTo>
                <a:cubicBezTo>
                  <a:pt x="405046" y="44593"/>
                  <a:pt x="409141" y="40505"/>
                  <a:pt x="415194" y="40505"/>
                </a:cubicBezTo>
                <a:close/>
                <a:moveTo>
                  <a:pt x="70848" y="20177"/>
                </a:moveTo>
                <a:cubicBezTo>
                  <a:pt x="64796" y="20177"/>
                  <a:pt x="60791" y="24265"/>
                  <a:pt x="60791" y="30309"/>
                </a:cubicBezTo>
                <a:lnTo>
                  <a:pt x="60791" y="343802"/>
                </a:lnTo>
                <a:lnTo>
                  <a:pt x="222780" y="343802"/>
                </a:lnTo>
                <a:cubicBezTo>
                  <a:pt x="228833" y="343802"/>
                  <a:pt x="232927" y="347891"/>
                  <a:pt x="232927" y="353935"/>
                </a:cubicBezTo>
                <a:lnTo>
                  <a:pt x="232927" y="364067"/>
                </a:lnTo>
                <a:lnTo>
                  <a:pt x="374712" y="364067"/>
                </a:lnTo>
                <a:lnTo>
                  <a:pt x="374712" y="353935"/>
                </a:lnTo>
                <a:cubicBezTo>
                  <a:pt x="374712" y="347891"/>
                  <a:pt x="378718" y="343802"/>
                  <a:pt x="384859" y="343802"/>
                </a:cubicBezTo>
                <a:lnTo>
                  <a:pt x="546848" y="343802"/>
                </a:lnTo>
                <a:lnTo>
                  <a:pt x="546848" y="30309"/>
                </a:lnTo>
                <a:cubicBezTo>
                  <a:pt x="546848" y="24265"/>
                  <a:pt x="542754" y="20177"/>
                  <a:pt x="536702" y="20177"/>
                </a:cubicBezTo>
                <a:close/>
                <a:moveTo>
                  <a:pt x="70848" y="0"/>
                </a:moveTo>
                <a:lnTo>
                  <a:pt x="536702" y="0"/>
                </a:lnTo>
                <a:cubicBezTo>
                  <a:pt x="553969" y="0"/>
                  <a:pt x="567142" y="13155"/>
                  <a:pt x="567142" y="30309"/>
                </a:cubicBezTo>
                <a:lnTo>
                  <a:pt x="567142" y="343802"/>
                </a:lnTo>
                <a:lnTo>
                  <a:pt x="597492" y="343802"/>
                </a:lnTo>
                <a:cubicBezTo>
                  <a:pt x="603545" y="343802"/>
                  <a:pt x="607639" y="347891"/>
                  <a:pt x="607639" y="353935"/>
                </a:cubicBezTo>
                <a:lnTo>
                  <a:pt x="607639" y="384244"/>
                </a:lnTo>
                <a:cubicBezTo>
                  <a:pt x="607639" y="401487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7"/>
                  <a:pt x="0" y="384244"/>
                </a:cubicBezTo>
                <a:lnTo>
                  <a:pt x="0" y="353935"/>
                </a:lnTo>
                <a:cubicBezTo>
                  <a:pt x="0" y="347891"/>
                  <a:pt x="4094" y="343802"/>
                  <a:pt x="10147" y="343802"/>
                </a:cubicBezTo>
                <a:lnTo>
                  <a:pt x="40497" y="343802"/>
                </a:lnTo>
                <a:lnTo>
                  <a:pt x="40497" y="30309"/>
                </a:lnTo>
                <a:cubicBezTo>
                  <a:pt x="40497" y="13155"/>
                  <a:pt x="53670" y="0"/>
                  <a:pt x="708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207440" y="4777282"/>
            <a:ext cx="0" cy="136634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íšļíḓé"/>
          <p:cNvSpPr/>
          <p:nvPr/>
        </p:nvSpPr>
        <p:spPr bwMode="auto">
          <a:xfrm>
            <a:off x="9726408" y="3684043"/>
            <a:ext cx="344185" cy="343732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8002200" y="4777282"/>
            <a:ext cx="0" cy="1366343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îṥḻîḋe"/>
          <p:cNvSpPr/>
          <p:nvPr/>
        </p:nvSpPr>
        <p:spPr bwMode="auto">
          <a:xfrm>
            <a:off x="7484258" y="1314488"/>
            <a:ext cx="2131690" cy="1391785"/>
          </a:xfrm>
          <a:custGeom>
            <a:avLst/>
            <a:gdLst>
              <a:gd name="T0" fmla="*/ 3244 w 3244"/>
              <a:gd name="T1" fmla="*/ 1973 h 2120"/>
              <a:gd name="T2" fmla="*/ 3097 w 3244"/>
              <a:gd name="T3" fmla="*/ 2120 h 2120"/>
              <a:gd name="T4" fmla="*/ 147 w 3244"/>
              <a:gd name="T5" fmla="*/ 2120 h 2120"/>
              <a:gd name="T6" fmla="*/ 0 w 3244"/>
              <a:gd name="T7" fmla="*/ 1973 h 2120"/>
              <a:gd name="T8" fmla="*/ 0 w 3244"/>
              <a:gd name="T9" fmla="*/ 148 h 2120"/>
              <a:gd name="T10" fmla="*/ 147 w 3244"/>
              <a:gd name="T11" fmla="*/ 0 h 2120"/>
              <a:gd name="T12" fmla="*/ 3097 w 3244"/>
              <a:gd name="T13" fmla="*/ 0 h 2120"/>
              <a:gd name="T14" fmla="*/ 3244 w 3244"/>
              <a:gd name="T15" fmla="*/ 148 h 2120"/>
              <a:gd name="T16" fmla="*/ 3244 w 3244"/>
              <a:gd name="T17" fmla="*/ 1973 h 2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4" h="2120">
                <a:moveTo>
                  <a:pt x="3244" y="1973"/>
                </a:moveTo>
                <a:cubicBezTo>
                  <a:pt x="3244" y="2054"/>
                  <a:pt x="3178" y="2120"/>
                  <a:pt x="3097" y="2120"/>
                </a:cubicBezTo>
                <a:cubicBezTo>
                  <a:pt x="147" y="2120"/>
                  <a:pt x="147" y="2120"/>
                  <a:pt x="147" y="2120"/>
                </a:cubicBezTo>
                <a:cubicBezTo>
                  <a:pt x="66" y="2120"/>
                  <a:pt x="0" y="2054"/>
                  <a:pt x="0" y="1973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6"/>
                  <a:pt x="66" y="0"/>
                  <a:pt x="147" y="0"/>
                </a:cubicBezTo>
                <a:cubicBezTo>
                  <a:pt x="3097" y="0"/>
                  <a:pt x="3097" y="0"/>
                  <a:pt x="3097" y="0"/>
                </a:cubicBezTo>
                <a:cubicBezTo>
                  <a:pt x="3178" y="0"/>
                  <a:pt x="3244" y="66"/>
                  <a:pt x="3244" y="148"/>
                </a:cubicBezTo>
                <a:cubicBezTo>
                  <a:pt x="3244" y="1973"/>
                  <a:pt x="3244" y="1973"/>
                  <a:pt x="3244" y="1973"/>
                </a:cubicBezTo>
              </a:path>
            </a:pathLst>
          </a:custGeom>
          <a:solidFill>
            <a:srgbClr val="153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1" name="ïsľîḋè"/>
          <p:cNvSpPr/>
          <p:nvPr/>
        </p:nvSpPr>
        <p:spPr bwMode="auto">
          <a:xfrm>
            <a:off x="7579756" y="1406665"/>
            <a:ext cx="1949828" cy="1202449"/>
          </a:xfrm>
          <a:prstGeom prst="rect">
            <a:avLst/>
          </a:pr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3" name="ísļídè"/>
          <p:cNvSpPr/>
          <p:nvPr/>
        </p:nvSpPr>
        <p:spPr bwMode="auto">
          <a:xfrm>
            <a:off x="7065726" y="2698799"/>
            <a:ext cx="2977058" cy="165254"/>
          </a:xfrm>
          <a:custGeom>
            <a:avLst/>
            <a:gdLst>
              <a:gd name="T0" fmla="*/ 3 w 4532"/>
              <a:gd name="T1" fmla="*/ 0 h 252"/>
              <a:gd name="T2" fmla="*/ 0 w 4532"/>
              <a:gd name="T3" fmla="*/ 41 h 252"/>
              <a:gd name="T4" fmla="*/ 158 w 4532"/>
              <a:gd name="T5" fmla="*/ 252 h 252"/>
              <a:gd name="T6" fmla="*/ 4374 w 4532"/>
              <a:gd name="T7" fmla="*/ 252 h 252"/>
              <a:gd name="T8" fmla="*/ 4532 w 4532"/>
              <a:gd name="T9" fmla="*/ 41 h 252"/>
              <a:gd name="T10" fmla="*/ 4529 w 4532"/>
              <a:gd name="T11" fmla="*/ 0 h 252"/>
              <a:gd name="T12" fmla="*/ 3 w 4532"/>
              <a:gd name="T13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32" h="252">
                <a:moveTo>
                  <a:pt x="3" y="0"/>
                </a:moveTo>
                <a:cubicBezTo>
                  <a:pt x="1" y="14"/>
                  <a:pt x="0" y="27"/>
                  <a:pt x="0" y="41"/>
                </a:cubicBezTo>
                <a:cubicBezTo>
                  <a:pt x="0" y="157"/>
                  <a:pt x="71" y="252"/>
                  <a:pt x="158" y="252"/>
                </a:cubicBezTo>
                <a:cubicBezTo>
                  <a:pt x="4374" y="252"/>
                  <a:pt x="4374" y="252"/>
                  <a:pt x="4374" y="252"/>
                </a:cubicBezTo>
                <a:cubicBezTo>
                  <a:pt x="4461" y="252"/>
                  <a:pt x="4532" y="157"/>
                  <a:pt x="4532" y="41"/>
                </a:cubicBezTo>
                <a:cubicBezTo>
                  <a:pt x="4532" y="27"/>
                  <a:pt x="4531" y="14"/>
                  <a:pt x="4529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4" name="iṥ1ïḍè"/>
          <p:cNvSpPr/>
          <p:nvPr/>
        </p:nvSpPr>
        <p:spPr bwMode="auto">
          <a:xfrm>
            <a:off x="7074860" y="2781842"/>
            <a:ext cx="2959619" cy="82212"/>
          </a:xfrm>
          <a:custGeom>
            <a:avLst/>
            <a:gdLst>
              <a:gd name="T0" fmla="*/ 0 w 4505"/>
              <a:gd name="T1" fmla="*/ 0 h 126"/>
              <a:gd name="T2" fmla="*/ 144 w 4505"/>
              <a:gd name="T3" fmla="*/ 126 h 126"/>
              <a:gd name="T4" fmla="*/ 4360 w 4505"/>
              <a:gd name="T5" fmla="*/ 126 h 126"/>
              <a:gd name="T6" fmla="*/ 4505 w 4505"/>
              <a:gd name="T7" fmla="*/ 0 h 126"/>
              <a:gd name="T8" fmla="*/ 0 w 4505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5" h="126">
                <a:moveTo>
                  <a:pt x="0" y="0"/>
                </a:moveTo>
                <a:cubicBezTo>
                  <a:pt x="24" y="74"/>
                  <a:pt x="80" y="126"/>
                  <a:pt x="144" y="126"/>
                </a:cubicBezTo>
                <a:cubicBezTo>
                  <a:pt x="4360" y="126"/>
                  <a:pt x="4360" y="126"/>
                  <a:pt x="4360" y="126"/>
                </a:cubicBezTo>
                <a:cubicBezTo>
                  <a:pt x="4425" y="126"/>
                  <a:pt x="4480" y="74"/>
                  <a:pt x="450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153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5" name="îŝlïḋè"/>
          <p:cNvSpPr/>
          <p:nvPr/>
        </p:nvSpPr>
        <p:spPr bwMode="auto">
          <a:xfrm>
            <a:off x="7711793" y="1505485"/>
            <a:ext cx="689249" cy="33217"/>
          </a:xfrm>
          <a:prstGeom prst="rect">
            <a:avLst/>
          </a:prstGeom>
          <a:solidFill>
            <a:srgbClr val="F39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6" name="išḷîḍé"/>
          <p:cNvSpPr/>
          <p:nvPr/>
        </p:nvSpPr>
        <p:spPr bwMode="auto">
          <a:xfrm>
            <a:off x="7711793" y="1552819"/>
            <a:ext cx="689249" cy="33217"/>
          </a:xfrm>
          <a:prstGeom prst="rect">
            <a:avLst/>
          </a:prstGeom>
          <a:solidFill>
            <a:srgbClr val="F39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7" name="íśļïḋê"/>
          <p:cNvSpPr/>
          <p:nvPr/>
        </p:nvSpPr>
        <p:spPr bwMode="auto">
          <a:xfrm>
            <a:off x="7711793" y="1602644"/>
            <a:ext cx="689249" cy="33217"/>
          </a:xfrm>
          <a:prstGeom prst="rect">
            <a:avLst/>
          </a:prstGeom>
          <a:solidFill>
            <a:srgbClr val="F39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8" name="íŝļîḑe"/>
          <p:cNvSpPr/>
          <p:nvPr/>
        </p:nvSpPr>
        <p:spPr bwMode="auto">
          <a:xfrm>
            <a:off x="7711793" y="1652469"/>
            <a:ext cx="689249" cy="33217"/>
          </a:xfrm>
          <a:prstGeom prst="rect">
            <a:avLst/>
          </a:prstGeom>
          <a:solidFill>
            <a:srgbClr val="F39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29" name="ï$ľíḍé"/>
          <p:cNvSpPr/>
          <p:nvPr/>
        </p:nvSpPr>
        <p:spPr bwMode="auto">
          <a:xfrm>
            <a:off x="8422633" y="2186430"/>
            <a:ext cx="315560" cy="88025"/>
          </a:xfrm>
          <a:custGeom>
            <a:avLst/>
            <a:gdLst>
              <a:gd name="T0" fmla="*/ 7 w 380"/>
              <a:gd name="T1" fmla="*/ 106 h 106"/>
              <a:gd name="T2" fmla="*/ 0 w 380"/>
              <a:gd name="T3" fmla="*/ 79 h 106"/>
              <a:gd name="T4" fmla="*/ 374 w 380"/>
              <a:gd name="T5" fmla="*/ 0 h 106"/>
              <a:gd name="T6" fmla="*/ 380 w 380"/>
              <a:gd name="T7" fmla="*/ 28 h 106"/>
              <a:gd name="T8" fmla="*/ 7 w 380"/>
              <a:gd name="T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106">
                <a:moveTo>
                  <a:pt x="7" y="106"/>
                </a:moveTo>
                <a:lnTo>
                  <a:pt x="0" y="79"/>
                </a:lnTo>
                <a:lnTo>
                  <a:pt x="374" y="0"/>
                </a:lnTo>
                <a:lnTo>
                  <a:pt x="380" y="28"/>
                </a:lnTo>
                <a:lnTo>
                  <a:pt x="7" y="106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0" name="işḷiďé"/>
          <p:cNvSpPr/>
          <p:nvPr/>
        </p:nvSpPr>
        <p:spPr bwMode="auto">
          <a:xfrm>
            <a:off x="8525605" y="1928999"/>
            <a:ext cx="241653" cy="249957"/>
          </a:xfrm>
          <a:custGeom>
            <a:avLst/>
            <a:gdLst>
              <a:gd name="T0" fmla="*/ 0 w 291"/>
              <a:gd name="T1" fmla="*/ 19 h 301"/>
              <a:gd name="T2" fmla="*/ 20 w 291"/>
              <a:gd name="T3" fmla="*/ 0 h 301"/>
              <a:gd name="T4" fmla="*/ 291 w 291"/>
              <a:gd name="T5" fmla="*/ 281 h 301"/>
              <a:gd name="T6" fmla="*/ 271 w 291"/>
              <a:gd name="T7" fmla="*/ 301 h 301"/>
              <a:gd name="T8" fmla="*/ 0 w 291"/>
              <a:gd name="T9" fmla="*/ 19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301">
                <a:moveTo>
                  <a:pt x="0" y="19"/>
                </a:moveTo>
                <a:lnTo>
                  <a:pt x="20" y="0"/>
                </a:lnTo>
                <a:lnTo>
                  <a:pt x="291" y="281"/>
                </a:lnTo>
                <a:lnTo>
                  <a:pt x="271" y="301"/>
                </a:lnTo>
                <a:lnTo>
                  <a:pt x="0" y="19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1" name="işlïḍé"/>
          <p:cNvSpPr/>
          <p:nvPr/>
        </p:nvSpPr>
        <p:spPr bwMode="auto">
          <a:xfrm>
            <a:off x="8353708" y="1963877"/>
            <a:ext cx="170237" cy="290647"/>
          </a:xfrm>
          <a:custGeom>
            <a:avLst/>
            <a:gdLst>
              <a:gd name="T0" fmla="*/ 180 w 205"/>
              <a:gd name="T1" fmla="*/ 0 h 350"/>
              <a:gd name="T2" fmla="*/ 205 w 205"/>
              <a:gd name="T3" fmla="*/ 14 h 350"/>
              <a:gd name="T4" fmla="*/ 25 w 205"/>
              <a:gd name="T5" fmla="*/ 350 h 350"/>
              <a:gd name="T6" fmla="*/ 0 w 205"/>
              <a:gd name="T7" fmla="*/ 336 h 350"/>
              <a:gd name="T8" fmla="*/ 180 w 205"/>
              <a:gd name="T9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350">
                <a:moveTo>
                  <a:pt x="180" y="0"/>
                </a:moveTo>
                <a:lnTo>
                  <a:pt x="205" y="14"/>
                </a:lnTo>
                <a:lnTo>
                  <a:pt x="25" y="350"/>
                </a:lnTo>
                <a:lnTo>
                  <a:pt x="0" y="336"/>
                </a:lnTo>
                <a:lnTo>
                  <a:pt x="180" y="0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2" name="ïŝḷïdê"/>
          <p:cNvSpPr/>
          <p:nvPr/>
        </p:nvSpPr>
        <p:spPr bwMode="auto">
          <a:xfrm>
            <a:off x="8258210" y="2173143"/>
            <a:ext cx="190997" cy="191827"/>
          </a:xfrm>
          <a:custGeom>
            <a:avLst/>
            <a:gdLst>
              <a:gd name="T0" fmla="*/ 247 w 290"/>
              <a:gd name="T1" fmla="*/ 71 h 293"/>
              <a:gd name="T2" fmla="*/ 223 w 290"/>
              <a:gd name="T3" fmla="*/ 252 h 293"/>
              <a:gd name="T4" fmla="*/ 43 w 290"/>
              <a:gd name="T5" fmla="*/ 222 h 293"/>
              <a:gd name="T6" fmla="*/ 68 w 290"/>
              <a:gd name="T7" fmla="*/ 41 h 293"/>
              <a:gd name="T8" fmla="*/ 247 w 290"/>
              <a:gd name="T9" fmla="*/ 7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293">
                <a:moveTo>
                  <a:pt x="247" y="71"/>
                </a:moveTo>
                <a:cubicBezTo>
                  <a:pt x="290" y="129"/>
                  <a:pt x="279" y="210"/>
                  <a:pt x="223" y="252"/>
                </a:cubicBezTo>
                <a:cubicBezTo>
                  <a:pt x="166" y="293"/>
                  <a:pt x="86" y="280"/>
                  <a:pt x="43" y="222"/>
                </a:cubicBezTo>
                <a:cubicBezTo>
                  <a:pt x="0" y="163"/>
                  <a:pt x="11" y="83"/>
                  <a:pt x="68" y="41"/>
                </a:cubicBezTo>
                <a:cubicBezTo>
                  <a:pt x="124" y="0"/>
                  <a:pt x="204" y="13"/>
                  <a:pt x="247" y="71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3" name="ïśliḍé"/>
          <p:cNvSpPr/>
          <p:nvPr/>
        </p:nvSpPr>
        <p:spPr bwMode="auto">
          <a:xfrm>
            <a:off x="8455019" y="1860905"/>
            <a:ext cx="158611" cy="160271"/>
          </a:xfrm>
          <a:custGeom>
            <a:avLst/>
            <a:gdLst>
              <a:gd name="T0" fmla="*/ 205 w 241"/>
              <a:gd name="T1" fmla="*/ 59 h 244"/>
              <a:gd name="T2" fmla="*/ 185 w 241"/>
              <a:gd name="T3" fmla="*/ 209 h 244"/>
              <a:gd name="T4" fmla="*/ 36 w 241"/>
              <a:gd name="T5" fmla="*/ 184 h 244"/>
              <a:gd name="T6" fmla="*/ 56 w 241"/>
              <a:gd name="T7" fmla="*/ 35 h 244"/>
              <a:gd name="T8" fmla="*/ 205 w 241"/>
              <a:gd name="T9" fmla="*/ 59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244">
                <a:moveTo>
                  <a:pt x="205" y="59"/>
                </a:moveTo>
                <a:cubicBezTo>
                  <a:pt x="241" y="108"/>
                  <a:pt x="232" y="175"/>
                  <a:pt x="185" y="209"/>
                </a:cubicBezTo>
                <a:cubicBezTo>
                  <a:pt x="138" y="244"/>
                  <a:pt x="71" y="233"/>
                  <a:pt x="36" y="184"/>
                </a:cubicBezTo>
                <a:cubicBezTo>
                  <a:pt x="0" y="136"/>
                  <a:pt x="9" y="69"/>
                  <a:pt x="56" y="35"/>
                </a:cubicBezTo>
                <a:cubicBezTo>
                  <a:pt x="103" y="0"/>
                  <a:pt x="170" y="11"/>
                  <a:pt x="205" y="59"/>
                </a:cubicBezTo>
                <a:close/>
              </a:path>
            </a:pathLst>
          </a:custGeom>
          <a:solidFill>
            <a:srgbClr val="F4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4" name="îs1ide"/>
          <p:cNvSpPr/>
          <p:nvPr/>
        </p:nvSpPr>
        <p:spPr bwMode="auto">
          <a:xfrm>
            <a:off x="8678403" y="2061036"/>
            <a:ext cx="239992" cy="243314"/>
          </a:xfrm>
          <a:custGeom>
            <a:avLst/>
            <a:gdLst>
              <a:gd name="T0" fmla="*/ 311 w 365"/>
              <a:gd name="T1" fmla="*/ 90 h 370"/>
              <a:gd name="T2" fmla="*/ 280 w 365"/>
              <a:gd name="T3" fmla="*/ 318 h 370"/>
              <a:gd name="T4" fmla="*/ 54 w 365"/>
              <a:gd name="T5" fmla="*/ 280 h 370"/>
              <a:gd name="T6" fmla="*/ 85 w 365"/>
              <a:gd name="T7" fmla="*/ 52 h 370"/>
              <a:gd name="T8" fmla="*/ 311 w 365"/>
              <a:gd name="T9" fmla="*/ 9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370">
                <a:moveTo>
                  <a:pt x="311" y="90"/>
                </a:moveTo>
                <a:cubicBezTo>
                  <a:pt x="365" y="163"/>
                  <a:pt x="351" y="265"/>
                  <a:pt x="280" y="318"/>
                </a:cubicBezTo>
                <a:cubicBezTo>
                  <a:pt x="209" y="370"/>
                  <a:pt x="108" y="353"/>
                  <a:pt x="54" y="280"/>
                </a:cubicBezTo>
                <a:cubicBezTo>
                  <a:pt x="0" y="207"/>
                  <a:pt x="13" y="105"/>
                  <a:pt x="85" y="52"/>
                </a:cubicBezTo>
                <a:cubicBezTo>
                  <a:pt x="156" y="0"/>
                  <a:pt x="257" y="17"/>
                  <a:pt x="311" y="90"/>
                </a:cubicBezTo>
                <a:close/>
              </a:path>
            </a:pathLst>
          </a:custGeom>
          <a:solidFill>
            <a:srgbClr val="14AF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5" name="iṧľiḑè"/>
          <p:cNvSpPr/>
          <p:nvPr/>
        </p:nvSpPr>
        <p:spPr bwMode="auto">
          <a:xfrm>
            <a:off x="9107730" y="2136604"/>
            <a:ext cx="95499" cy="66434"/>
          </a:xfrm>
          <a:custGeom>
            <a:avLst/>
            <a:gdLst>
              <a:gd name="T0" fmla="*/ 0 w 115"/>
              <a:gd name="T1" fmla="*/ 8 h 80"/>
              <a:gd name="T2" fmla="*/ 5 w 115"/>
              <a:gd name="T3" fmla="*/ 0 h 80"/>
              <a:gd name="T4" fmla="*/ 115 w 115"/>
              <a:gd name="T5" fmla="*/ 72 h 80"/>
              <a:gd name="T6" fmla="*/ 110 w 115"/>
              <a:gd name="T7" fmla="*/ 80 h 80"/>
              <a:gd name="T8" fmla="*/ 0 w 115"/>
              <a:gd name="T9" fmla="*/ 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80">
                <a:moveTo>
                  <a:pt x="0" y="8"/>
                </a:moveTo>
                <a:lnTo>
                  <a:pt x="5" y="0"/>
                </a:lnTo>
                <a:lnTo>
                  <a:pt x="115" y="72"/>
                </a:lnTo>
                <a:lnTo>
                  <a:pt x="110" y="80"/>
                </a:lnTo>
                <a:lnTo>
                  <a:pt x="0" y="8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6" name="ï$ľïḑè"/>
          <p:cNvSpPr/>
          <p:nvPr/>
        </p:nvSpPr>
        <p:spPr bwMode="auto">
          <a:xfrm>
            <a:off x="9185790" y="2071832"/>
            <a:ext cx="24913" cy="108785"/>
          </a:xfrm>
          <a:custGeom>
            <a:avLst/>
            <a:gdLst>
              <a:gd name="T0" fmla="*/ 30 w 30"/>
              <a:gd name="T1" fmla="*/ 129 h 131"/>
              <a:gd name="T2" fmla="*/ 20 w 30"/>
              <a:gd name="T3" fmla="*/ 131 h 131"/>
              <a:gd name="T4" fmla="*/ 0 w 30"/>
              <a:gd name="T5" fmla="*/ 1 h 131"/>
              <a:gd name="T6" fmla="*/ 9 w 30"/>
              <a:gd name="T7" fmla="*/ 0 h 131"/>
              <a:gd name="T8" fmla="*/ 30 w 30"/>
              <a:gd name="T9" fmla="*/ 12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31">
                <a:moveTo>
                  <a:pt x="30" y="129"/>
                </a:moveTo>
                <a:lnTo>
                  <a:pt x="20" y="131"/>
                </a:lnTo>
                <a:lnTo>
                  <a:pt x="0" y="1"/>
                </a:lnTo>
                <a:lnTo>
                  <a:pt x="9" y="0"/>
                </a:lnTo>
                <a:lnTo>
                  <a:pt x="30" y="129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7" name="îṣľiḓê"/>
          <p:cNvSpPr/>
          <p:nvPr/>
        </p:nvSpPr>
        <p:spPr bwMode="auto">
          <a:xfrm>
            <a:off x="9096935" y="2060206"/>
            <a:ext cx="86364" cy="74738"/>
          </a:xfrm>
          <a:custGeom>
            <a:avLst/>
            <a:gdLst>
              <a:gd name="T0" fmla="*/ 6 w 104"/>
              <a:gd name="T1" fmla="*/ 90 h 90"/>
              <a:gd name="T2" fmla="*/ 0 w 104"/>
              <a:gd name="T3" fmla="*/ 82 h 90"/>
              <a:gd name="T4" fmla="*/ 98 w 104"/>
              <a:gd name="T5" fmla="*/ 0 h 90"/>
              <a:gd name="T6" fmla="*/ 104 w 104"/>
              <a:gd name="T7" fmla="*/ 8 h 90"/>
              <a:gd name="T8" fmla="*/ 6 w 104"/>
              <a:gd name="T9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90">
                <a:moveTo>
                  <a:pt x="6" y="90"/>
                </a:moveTo>
                <a:lnTo>
                  <a:pt x="0" y="82"/>
                </a:lnTo>
                <a:lnTo>
                  <a:pt x="98" y="0"/>
                </a:lnTo>
                <a:lnTo>
                  <a:pt x="104" y="8"/>
                </a:lnTo>
                <a:lnTo>
                  <a:pt x="6" y="90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8" name="îš1îḍe"/>
          <p:cNvSpPr/>
          <p:nvPr/>
        </p:nvSpPr>
        <p:spPr bwMode="auto">
          <a:xfrm>
            <a:off x="9174994" y="2170652"/>
            <a:ext cx="64773" cy="66434"/>
          </a:xfrm>
          <a:custGeom>
            <a:avLst/>
            <a:gdLst>
              <a:gd name="T0" fmla="*/ 26 w 98"/>
              <a:gd name="T1" fmla="*/ 13 h 100"/>
              <a:gd name="T2" fmla="*/ 86 w 98"/>
              <a:gd name="T3" fmla="*/ 27 h 100"/>
              <a:gd name="T4" fmla="*/ 73 w 98"/>
              <a:gd name="T5" fmla="*/ 87 h 100"/>
              <a:gd name="T6" fmla="*/ 13 w 98"/>
              <a:gd name="T7" fmla="*/ 73 h 100"/>
              <a:gd name="T8" fmla="*/ 26 w 98"/>
              <a:gd name="T9" fmla="*/ 1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00">
                <a:moveTo>
                  <a:pt x="26" y="13"/>
                </a:moveTo>
                <a:cubicBezTo>
                  <a:pt x="46" y="0"/>
                  <a:pt x="72" y="7"/>
                  <a:pt x="86" y="27"/>
                </a:cubicBezTo>
                <a:cubicBezTo>
                  <a:pt x="98" y="48"/>
                  <a:pt x="93" y="74"/>
                  <a:pt x="73" y="87"/>
                </a:cubicBezTo>
                <a:cubicBezTo>
                  <a:pt x="53" y="100"/>
                  <a:pt x="26" y="93"/>
                  <a:pt x="13" y="73"/>
                </a:cubicBezTo>
                <a:cubicBezTo>
                  <a:pt x="0" y="52"/>
                  <a:pt x="6" y="25"/>
                  <a:pt x="26" y="13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39" name="íšļïḍé"/>
          <p:cNvSpPr/>
          <p:nvPr/>
        </p:nvSpPr>
        <p:spPr bwMode="auto">
          <a:xfrm>
            <a:off x="9074513" y="2105048"/>
            <a:ext cx="53147" cy="53147"/>
          </a:xfrm>
          <a:custGeom>
            <a:avLst/>
            <a:gdLst>
              <a:gd name="T0" fmla="*/ 21 w 81"/>
              <a:gd name="T1" fmla="*/ 10 h 82"/>
              <a:gd name="T2" fmla="*/ 70 w 81"/>
              <a:gd name="T3" fmla="*/ 22 h 82"/>
              <a:gd name="T4" fmla="*/ 60 w 81"/>
              <a:gd name="T5" fmla="*/ 72 h 82"/>
              <a:gd name="T6" fmla="*/ 10 w 81"/>
              <a:gd name="T7" fmla="*/ 60 h 82"/>
              <a:gd name="T8" fmla="*/ 21 w 81"/>
              <a:gd name="T9" fmla="*/ 1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2">
                <a:moveTo>
                  <a:pt x="21" y="10"/>
                </a:moveTo>
                <a:cubicBezTo>
                  <a:pt x="38" y="0"/>
                  <a:pt x="60" y="5"/>
                  <a:pt x="70" y="22"/>
                </a:cubicBezTo>
                <a:cubicBezTo>
                  <a:pt x="81" y="39"/>
                  <a:pt x="77" y="62"/>
                  <a:pt x="60" y="72"/>
                </a:cubicBezTo>
                <a:cubicBezTo>
                  <a:pt x="43" y="82"/>
                  <a:pt x="21" y="77"/>
                  <a:pt x="10" y="60"/>
                </a:cubicBezTo>
                <a:cubicBezTo>
                  <a:pt x="0" y="43"/>
                  <a:pt x="4" y="21"/>
                  <a:pt x="21" y="10"/>
                </a:cubicBezTo>
                <a:close/>
              </a:path>
            </a:pathLst>
          </a:custGeom>
          <a:solidFill>
            <a:srgbClr val="F4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0" name="í$ḷiḓé"/>
          <p:cNvSpPr/>
          <p:nvPr/>
        </p:nvSpPr>
        <p:spPr bwMode="auto">
          <a:xfrm>
            <a:off x="9145099" y="2009550"/>
            <a:ext cx="81381" cy="82212"/>
          </a:xfrm>
          <a:custGeom>
            <a:avLst/>
            <a:gdLst>
              <a:gd name="T0" fmla="*/ 32 w 124"/>
              <a:gd name="T1" fmla="*/ 16 h 125"/>
              <a:gd name="T2" fmla="*/ 107 w 124"/>
              <a:gd name="T3" fmla="*/ 34 h 125"/>
              <a:gd name="T4" fmla="*/ 91 w 124"/>
              <a:gd name="T5" fmla="*/ 109 h 125"/>
              <a:gd name="T6" fmla="*/ 16 w 124"/>
              <a:gd name="T7" fmla="*/ 91 h 125"/>
              <a:gd name="T8" fmla="*/ 32 w 124"/>
              <a:gd name="T9" fmla="*/ 16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5">
                <a:moveTo>
                  <a:pt x="32" y="16"/>
                </a:moveTo>
                <a:cubicBezTo>
                  <a:pt x="57" y="0"/>
                  <a:pt x="91" y="8"/>
                  <a:pt x="107" y="34"/>
                </a:cubicBezTo>
                <a:cubicBezTo>
                  <a:pt x="124" y="60"/>
                  <a:pt x="116" y="94"/>
                  <a:pt x="91" y="109"/>
                </a:cubicBezTo>
                <a:cubicBezTo>
                  <a:pt x="66" y="125"/>
                  <a:pt x="33" y="117"/>
                  <a:pt x="16" y="91"/>
                </a:cubicBezTo>
                <a:cubicBezTo>
                  <a:pt x="0" y="65"/>
                  <a:pt x="7" y="32"/>
                  <a:pt x="32" y="16"/>
                </a:cubicBezTo>
                <a:close/>
              </a:path>
            </a:pathLst>
          </a:custGeom>
          <a:solidFill>
            <a:srgbClr val="14AF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1" name="iŝlídê"/>
          <p:cNvSpPr/>
          <p:nvPr/>
        </p:nvSpPr>
        <p:spPr bwMode="auto">
          <a:xfrm>
            <a:off x="8900125" y="1595170"/>
            <a:ext cx="44013" cy="193488"/>
          </a:xfrm>
          <a:custGeom>
            <a:avLst/>
            <a:gdLst>
              <a:gd name="T0" fmla="*/ 53 w 53"/>
              <a:gd name="T1" fmla="*/ 230 h 233"/>
              <a:gd name="T2" fmla="*/ 37 w 53"/>
              <a:gd name="T3" fmla="*/ 233 h 233"/>
              <a:gd name="T4" fmla="*/ 0 w 53"/>
              <a:gd name="T5" fmla="*/ 3 h 233"/>
              <a:gd name="T6" fmla="*/ 17 w 53"/>
              <a:gd name="T7" fmla="*/ 0 h 233"/>
              <a:gd name="T8" fmla="*/ 53 w 53"/>
              <a:gd name="T9" fmla="*/ 23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33">
                <a:moveTo>
                  <a:pt x="53" y="230"/>
                </a:moveTo>
                <a:lnTo>
                  <a:pt x="37" y="233"/>
                </a:lnTo>
                <a:lnTo>
                  <a:pt x="0" y="3"/>
                </a:lnTo>
                <a:lnTo>
                  <a:pt x="17" y="0"/>
                </a:lnTo>
                <a:lnTo>
                  <a:pt x="53" y="230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2" name="íSḷïḑê"/>
          <p:cNvSpPr/>
          <p:nvPr/>
        </p:nvSpPr>
        <p:spPr bwMode="auto">
          <a:xfrm>
            <a:off x="8742345" y="1575240"/>
            <a:ext cx="153628" cy="132037"/>
          </a:xfrm>
          <a:custGeom>
            <a:avLst/>
            <a:gdLst>
              <a:gd name="T0" fmla="*/ 11 w 185"/>
              <a:gd name="T1" fmla="*/ 159 h 159"/>
              <a:gd name="T2" fmla="*/ 0 w 185"/>
              <a:gd name="T3" fmla="*/ 146 h 159"/>
              <a:gd name="T4" fmla="*/ 174 w 185"/>
              <a:gd name="T5" fmla="*/ 0 h 159"/>
              <a:gd name="T6" fmla="*/ 185 w 185"/>
              <a:gd name="T7" fmla="*/ 13 h 159"/>
              <a:gd name="T8" fmla="*/ 11 w 185"/>
              <a:gd name="T9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159">
                <a:moveTo>
                  <a:pt x="11" y="159"/>
                </a:moveTo>
                <a:lnTo>
                  <a:pt x="0" y="146"/>
                </a:lnTo>
                <a:lnTo>
                  <a:pt x="174" y="0"/>
                </a:lnTo>
                <a:lnTo>
                  <a:pt x="185" y="13"/>
                </a:lnTo>
                <a:lnTo>
                  <a:pt x="11" y="159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3" name="íṣľíḍe"/>
          <p:cNvSpPr/>
          <p:nvPr/>
        </p:nvSpPr>
        <p:spPr bwMode="auto">
          <a:xfrm>
            <a:off x="8761445" y="1710599"/>
            <a:ext cx="170237" cy="118750"/>
          </a:xfrm>
          <a:custGeom>
            <a:avLst/>
            <a:gdLst>
              <a:gd name="T0" fmla="*/ 0 w 205"/>
              <a:gd name="T1" fmla="*/ 14 h 143"/>
              <a:gd name="T2" fmla="*/ 9 w 205"/>
              <a:gd name="T3" fmla="*/ 0 h 143"/>
              <a:gd name="T4" fmla="*/ 205 w 205"/>
              <a:gd name="T5" fmla="*/ 129 h 143"/>
              <a:gd name="T6" fmla="*/ 195 w 205"/>
              <a:gd name="T7" fmla="*/ 143 h 143"/>
              <a:gd name="T8" fmla="*/ 0 w 205"/>
              <a:gd name="T9" fmla="*/ 1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143">
                <a:moveTo>
                  <a:pt x="0" y="14"/>
                </a:moveTo>
                <a:lnTo>
                  <a:pt x="9" y="0"/>
                </a:lnTo>
                <a:lnTo>
                  <a:pt x="205" y="129"/>
                </a:lnTo>
                <a:lnTo>
                  <a:pt x="195" y="143"/>
                </a:lnTo>
                <a:lnTo>
                  <a:pt x="0" y="14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4" name="ïṥliḓé"/>
          <p:cNvSpPr/>
          <p:nvPr/>
        </p:nvSpPr>
        <p:spPr bwMode="auto">
          <a:xfrm>
            <a:off x="8881025" y="1772880"/>
            <a:ext cx="116259" cy="116259"/>
          </a:xfrm>
          <a:custGeom>
            <a:avLst/>
            <a:gdLst>
              <a:gd name="T0" fmla="*/ 46 w 176"/>
              <a:gd name="T1" fmla="*/ 23 h 178"/>
              <a:gd name="T2" fmla="*/ 153 w 176"/>
              <a:gd name="T3" fmla="*/ 49 h 178"/>
              <a:gd name="T4" fmla="*/ 130 w 176"/>
              <a:gd name="T5" fmla="*/ 155 h 178"/>
              <a:gd name="T6" fmla="*/ 24 w 176"/>
              <a:gd name="T7" fmla="*/ 129 h 178"/>
              <a:gd name="T8" fmla="*/ 46 w 176"/>
              <a:gd name="T9" fmla="*/ 2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78">
                <a:moveTo>
                  <a:pt x="46" y="23"/>
                </a:moveTo>
                <a:cubicBezTo>
                  <a:pt x="82" y="0"/>
                  <a:pt x="129" y="12"/>
                  <a:pt x="153" y="49"/>
                </a:cubicBezTo>
                <a:cubicBezTo>
                  <a:pt x="176" y="85"/>
                  <a:pt x="166" y="133"/>
                  <a:pt x="130" y="155"/>
                </a:cubicBezTo>
                <a:cubicBezTo>
                  <a:pt x="94" y="178"/>
                  <a:pt x="47" y="166"/>
                  <a:pt x="24" y="129"/>
                </a:cubicBezTo>
                <a:cubicBezTo>
                  <a:pt x="0" y="93"/>
                  <a:pt x="11" y="45"/>
                  <a:pt x="46" y="23"/>
                </a:cubicBezTo>
                <a:close/>
              </a:path>
            </a:pathLst>
          </a:custGeom>
          <a:solidFill>
            <a:srgbClr val="3449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5" name="ïşḻîḍè"/>
          <p:cNvSpPr/>
          <p:nvPr/>
        </p:nvSpPr>
        <p:spPr bwMode="auto">
          <a:xfrm>
            <a:off x="8701655" y="1654130"/>
            <a:ext cx="95499" cy="97159"/>
          </a:xfrm>
          <a:custGeom>
            <a:avLst/>
            <a:gdLst>
              <a:gd name="T0" fmla="*/ 38 w 146"/>
              <a:gd name="T1" fmla="*/ 19 h 148"/>
              <a:gd name="T2" fmla="*/ 127 w 146"/>
              <a:gd name="T3" fmla="*/ 40 h 148"/>
              <a:gd name="T4" fmla="*/ 108 w 146"/>
              <a:gd name="T5" fmla="*/ 129 h 148"/>
              <a:gd name="T6" fmla="*/ 19 w 146"/>
              <a:gd name="T7" fmla="*/ 108 h 148"/>
              <a:gd name="T8" fmla="*/ 38 w 146"/>
              <a:gd name="T9" fmla="*/ 1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148">
                <a:moveTo>
                  <a:pt x="38" y="19"/>
                </a:moveTo>
                <a:cubicBezTo>
                  <a:pt x="68" y="0"/>
                  <a:pt x="107" y="10"/>
                  <a:pt x="127" y="40"/>
                </a:cubicBezTo>
                <a:cubicBezTo>
                  <a:pt x="146" y="71"/>
                  <a:pt x="137" y="111"/>
                  <a:pt x="108" y="129"/>
                </a:cubicBezTo>
                <a:cubicBezTo>
                  <a:pt x="78" y="148"/>
                  <a:pt x="39" y="138"/>
                  <a:pt x="19" y="108"/>
                </a:cubicBezTo>
                <a:cubicBezTo>
                  <a:pt x="0" y="77"/>
                  <a:pt x="9" y="38"/>
                  <a:pt x="38" y="19"/>
                </a:cubicBezTo>
                <a:close/>
              </a:path>
            </a:pathLst>
          </a:custGeom>
          <a:solidFill>
            <a:srgbClr val="F4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6" name="íśḷïďe"/>
          <p:cNvSpPr/>
          <p:nvPr/>
        </p:nvSpPr>
        <p:spPr bwMode="auto">
          <a:xfrm>
            <a:off x="8827048" y="1484724"/>
            <a:ext cx="145324" cy="146154"/>
          </a:xfrm>
          <a:custGeom>
            <a:avLst/>
            <a:gdLst>
              <a:gd name="T0" fmla="*/ 58 w 221"/>
              <a:gd name="T1" fmla="*/ 28 h 223"/>
              <a:gd name="T2" fmla="*/ 192 w 221"/>
              <a:gd name="T3" fmla="*/ 60 h 223"/>
              <a:gd name="T4" fmla="*/ 164 w 221"/>
              <a:gd name="T5" fmla="*/ 195 h 223"/>
              <a:gd name="T6" fmla="*/ 30 w 221"/>
              <a:gd name="T7" fmla="*/ 163 h 223"/>
              <a:gd name="T8" fmla="*/ 58 w 221"/>
              <a:gd name="T9" fmla="*/ 28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23">
                <a:moveTo>
                  <a:pt x="58" y="28"/>
                </a:moveTo>
                <a:cubicBezTo>
                  <a:pt x="103" y="0"/>
                  <a:pt x="163" y="14"/>
                  <a:pt x="192" y="60"/>
                </a:cubicBezTo>
                <a:cubicBezTo>
                  <a:pt x="221" y="107"/>
                  <a:pt x="209" y="167"/>
                  <a:pt x="164" y="195"/>
                </a:cubicBezTo>
                <a:cubicBezTo>
                  <a:pt x="119" y="223"/>
                  <a:pt x="59" y="209"/>
                  <a:pt x="30" y="163"/>
                </a:cubicBezTo>
                <a:cubicBezTo>
                  <a:pt x="0" y="116"/>
                  <a:pt x="13" y="56"/>
                  <a:pt x="58" y="28"/>
                </a:cubicBezTo>
                <a:close/>
              </a:path>
            </a:pathLst>
          </a:custGeom>
          <a:solidFill>
            <a:srgbClr val="14AF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7" name="îśḻidè"/>
          <p:cNvSpPr/>
          <p:nvPr/>
        </p:nvSpPr>
        <p:spPr bwMode="auto">
          <a:xfrm>
            <a:off x="9411664" y="1982977"/>
            <a:ext cx="856164" cy="1093664"/>
          </a:xfrm>
          <a:custGeom>
            <a:avLst/>
            <a:gdLst>
              <a:gd name="T0" fmla="*/ 78 w 1303"/>
              <a:gd name="T1" fmla="*/ 0 h 1667"/>
              <a:gd name="T2" fmla="*/ 1225 w 1303"/>
              <a:gd name="T3" fmla="*/ 0 h 1667"/>
              <a:gd name="T4" fmla="*/ 1303 w 1303"/>
              <a:gd name="T5" fmla="*/ 85 h 1667"/>
              <a:gd name="T6" fmla="*/ 1303 w 1303"/>
              <a:gd name="T7" fmla="*/ 1582 h 1667"/>
              <a:gd name="T8" fmla="*/ 1225 w 1303"/>
              <a:gd name="T9" fmla="*/ 1667 h 1667"/>
              <a:gd name="T10" fmla="*/ 78 w 1303"/>
              <a:gd name="T11" fmla="*/ 1667 h 1667"/>
              <a:gd name="T12" fmla="*/ 0 w 1303"/>
              <a:gd name="T13" fmla="*/ 1582 h 1667"/>
              <a:gd name="T14" fmla="*/ 0 w 1303"/>
              <a:gd name="T15" fmla="*/ 85 h 1667"/>
              <a:gd name="T16" fmla="*/ 78 w 1303"/>
              <a:gd name="T17" fmla="*/ 0 h 1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667">
                <a:moveTo>
                  <a:pt x="78" y="0"/>
                </a:moveTo>
                <a:cubicBezTo>
                  <a:pt x="1225" y="0"/>
                  <a:pt x="1225" y="0"/>
                  <a:pt x="1225" y="0"/>
                </a:cubicBezTo>
                <a:cubicBezTo>
                  <a:pt x="1268" y="0"/>
                  <a:pt x="1303" y="38"/>
                  <a:pt x="1303" y="85"/>
                </a:cubicBezTo>
                <a:cubicBezTo>
                  <a:pt x="1303" y="1582"/>
                  <a:pt x="1303" y="1582"/>
                  <a:pt x="1303" y="1582"/>
                </a:cubicBezTo>
                <a:cubicBezTo>
                  <a:pt x="1303" y="1629"/>
                  <a:pt x="1268" y="1667"/>
                  <a:pt x="1225" y="1667"/>
                </a:cubicBezTo>
                <a:cubicBezTo>
                  <a:pt x="78" y="1667"/>
                  <a:pt x="78" y="1667"/>
                  <a:pt x="78" y="1667"/>
                </a:cubicBezTo>
                <a:cubicBezTo>
                  <a:pt x="35" y="1667"/>
                  <a:pt x="0" y="1629"/>
                  <a:pt x="0" y="158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8"/>
                  <a:pt x="35" y="0"/>
                  <a:pt x="78" y="0"/>
                </a:cubicBezTo>
              </a:path>
            </a:pathLst>
          </a:custGeom>
          <a:solidFill>
            <a:srgbClr val="F39C1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8" name="íṡlîḑê"/>
          <p:cNvSpPr/>
          <p:nvPr/>
        </p:nvSpPr>
        <p:spPr bwMode="auto">
          <a:xfrm>
            <a:off x="9453185" y="2031141"/>
            <a:ext cx="773122" cy="99733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9" name="ísḷîḋe"/>
          <p:cNvSpPr/>
          <p:nvPr/>
        </p:nvSpPr>
        <p:spPr bwMode="auto">
          <a:xfrm>
            <a:off x="9453185" y="2031141"/>
            <a:ext cx="773122" cy="99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0" name="íş1îḍe"/>
          <p:cNvSpPr/>
          <p:nvPr/>
        </p:nvSpPr>
        <p:spPr bwMode="auto">
          <a:xfrm>
            <a:off x="9679059" y="1873361"/>
            <a:ext cx="321373" cy="157780"/>
          </a:xfrm>
          <a:custGeom>
            <a:avLst/>
            <a:gdLst>
              <a:gd name="T0" fmla="*/ 0 w 387"/>
              <a:gd name="T1" fmla="*/ 0 h 190"/>
              <a:gd name="T2" fmla="*/ 387 w 387"/>
              <a:gd name="T3" fmla="*/ 0 h 190"/>
              <a:gd name="T4" fmla="*/ 387 w 387"/>
              <a:gd name="T5" fmla="*/ 190 h 190"/>
              <a:gd name="T6" fmla="*/ 366 w 387"/>
              <a:gd name="T7" fmla="*/ 190 h 190"/>
              <a:gd name="T8" fmla="*/ 366 w 387"/>
              <a:gd name="T9" fmla="*/ 24 h 190"/>
              <a:gd name="T10" fmla="*/ 21 w 387"/>
              <a:gd name="T11" fmla="*/ 24 h 190"/>
              <a:gd name="T12" fmla="*/ 21 w 387"/>
              <a:gd name="T13" fmla="*/ 190 h 190"/>
              <a:gd name="T14" fmla="*/ 0 w 387"/>
              <a:gd name="T15" fmla="*/ 190 h 190"/>
              <a:gd name="T16" fmla="*/ 0 w 387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190">
                <a:moveTo>
                  <a:pt x="0" y="0"/>
                </a:moveTo>
                <a:lnTo>
                  <a:pt x="387" y="0"/>
                </a:lnTo>
                <a:lnTo>
                  <a:pt x="387" y="190"/>
                </a:lnTo>
                <a:lnTo>
                  <a:pt x="366" y="190"/>
                </a:lnTo>
                <a:lnTo>
                  <a:pt x="366" y="24"/>
                </a:lnTo>
                <a:lnTo>
                  <a:pt x="21" y="24"/>
                </a:lnTo>
                <a:lnTo>
                  <a:pt x="21" y="190"/>
                </a:lnTo>
                <a:lnTo>
                  <a:pt x="0" y="190"/>
                </a:lnTo>
                <a:lnTo>
                  <a:pt x="0" y="0"/>
                </a:lnTo>
                <a:close/>
              </a:path>
            </a:pathLst>
          </a:custGeom>
          <a:solidFill>
            <a:srgbClr val="474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1" name="iṧļíḑè"/>
          <p:cNvSpPr/>
          <p:nvPr/>
        </p:nvSpPr>
        <p:spPr bwMode="auto">
          <a:xfrm>
            <a:off x="9679059" y="1873361"/>
            <a:ext cx="321373" cy="157780"/>
          </a:xfrm>
          <a:custGeom>
            <a:avLst/>
            <a:gdLst>
              <a:gd name="T0" fmla="*/ 0 w 387"/>
              <a:gd name="T1" fmla="*/ 0 h 190"/>
              <a:gd name="T2" fmla="*/ 387 w 387"/>
              <a:gd name="T3" fmla="*/ 0 h 190"/>
              <a:gd name="T4" fmla="*/ 387 w 387"/>
              <a:gd name="T5" fmla="*/ 190 h 190"/>
              <a:gd name="T6" fmla="*/ 366 w 387"/>
              <a:gd name="T7" fmla="*/ 190 h 190"/>
              <a:gd name="T8" fmla="*/ 366 w 387"/>
              <a:gd name="T9" fmla="*/ 24 h 190"/>
              <a:gd name="T10" fmla="*/ 21 w 387"/>
              <a:gd name="T11" fmla="*/ 24 h 190"/>
              <a:gd name="T12" fmla="*/ 21 w 387"/>
              <a:gd name="T13" fmla="*/ 190 h 190"/>
              <a:gd name="T14" fmla="*/ 0 w 387"/>
              <a:gd name="T15" fmla="*/ 190 h 190"/>
              <a:gd name="T16" fmla="*/ 0 w 387"/>
              <a:gd name="T17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7" h="190">
                <a:moveTo>
                  <a:pt x="0" y="0"/>
                </a:moveTo>
                <a:lnTo>
                  <a:pt x="387" y="0"/>
                </a:lnTo>
                <a:lnTo>
                  <a:pt x="387" y="190"/>
                </a:lnTo>
                <a:lnTo>
                  <a:pt x="366" y="190"/>
                </a:lnTo>
                <a:lnTo>
                  <a:pt x="366" y="24"/>
                </a:lnTo>
                <a:lnTo>
                  <a:pt x="21" y="24"/>
                </a:lnTo>
                <a:lnTo>
                  <a:pt x="21" y="190"/>
                </a:lnTo>
                <a:lnTo>
                  <a:pt x="0" y="19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2" name="iṥḷíḑe"/>
          <p:cNvSpPr/>
          <p:nvPr/>
        </p:nvSpPr>
        <p:spPr bwMode="auto">
          <a:xfrm>
            <a:off x="9640030" y="1967199"/>
            <a:ext cx="399433" cy="101311"/>
          </a:xfrm>
          <a:custGeom>
            <a:avLst/>
            <a:gdLst>
              <a:gd name="T0" fmla="*/ 21 w 609"/>
              <a:gd name="T1" fmla="*/ 0 h 154"/>
              <a:gd name="T2" fmla="*/ 587 w 609"/>
              <a:gd name="T3" fmla="*/ 0 h 154"/>
              <a:gd name="T4" fmla="*/ 609 w 609"/>
              <a:gd name="T5" fmla="*/ 23 h 154"/>
              <a:gd name="T6" fmla="*/ 609 w 609"/>
              <a:gd name="T7" fmla="*/ 131 h 154"/>
              <a:gd name="T8" fmla="*/ 587 w 609"/>
              <a:gd name="T9" fmla="*/ 154 h 154"/>
              <a:gd name="T10" fmla="*/ 21 w 609"/>
              <a:gd name="T11" fmla="*/ 154 h 154"/>
              <a:gd name="T12" fmla="*/ 0 w 609"/>
              <a:gd name="T13" fmla="*/ 131 h 154"/>
              <a:gd name="T14" fmla="*/ 0 w 609"/>
              <a:gd name="T15" fmla="*/ 23 h 154"/>
              <a:gd name="T16" fmla="*/ 21 w 609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9" h="154">
                <a:moveTo>
                  <a:pt x="21" y="0"/>
                </a:moveTo>
                <a:cubicBezTo>
                  <a:pt x="587" y="0"/>
                  <a:pt x="587" y="0"/>
                  <a:pt x="587" y="0"/>
                </a:cubicBezTo>
                <a:cubicBezTo>
                  <a:pt x="599" y="0"/>
                  <a:pt x="609" y="10"/>
                  <a:pt x="609" y="23"/>
                </a:cubicBezTo>
                <a:cubicBezTo>
                  <a:pt x="609" y="131"/>
                  <a:pt x="609" y="131"/>
                  <a:pt x="609" y="131"/>
                </a:cubicBezTo>
                <a:cubicBezTo>
                  <a:pt x="609" y="144"/>
                  <a:pt x="599" y="154"/>
                  <a:pt x="587" y="154"/>
                </a:cubicBezTo>
                <a:cubicBezTo>
                  <a:pt x="21" y="154"/>
                  <a:pt x="21" y="154"/>
                  <a:pt x="21" y="154"/>
                </a:cubicBezTo>
                <a:cubicBezTo>
                  <a:pt x="10" y="154"/>
                  <a:pt x="0" y="144"/>
                  <a:pt x="0" y="1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1" y="0"/>
                </a:cubicBezTo>
              </a:path>
            </a:pathLst>
          </a:custGeom>
          <a:solidFill>
            <a:srgbClr val="D848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3" name="íṧľïḓè"/>
          <p:cNvSpPr/>
          <p:nvPr/>
        </p:nvSpPr>
        <p:spPr bwMode="auto">
          <a:xfrm>
            <a:off x="9831027" y="1967199"/>
            <a:ext cx="208436" cy="101311"/>
          </a:xfrm>
          <a:custGeom>
            <a:avLst/>
            <a:gdLst>
              <a:gd name="T0" fmla="*/ 296 w 318"/>
              <a:gd name="T1" fmla="*/ 0 h 154"/>
              <a:gd name="T2" fmla="*/ 258 w 318"/>
              <a:gd name="T3" fmla="*/ 0 h 154"/>
              <a:gd name="T4" fmla="*/ 231 w 318"/>
              <a:gd name="T5" fmla="*/ 0 h 154"/>
              <a:gd name="T6" fmla="*/ 0 w 318"/>
              <a:gd name="T7" fmla="*/ 0 h 154"/>
              <a:gd name="T8" fmla="*/ 0 w 318"/>
              <a:gd name="T9" fmla="*/ 154 h 154"/>
              <a:gd name="T10" fmla="*/ 0 w 318"/>
              <a:gd name="T11" fmla="*/ 23 h 154"/>
              <a:gd name="T12" fmla="*/ 318 w 318"/>
              <a:gd name="T13" fmla="*/ 23 h 154"/>
              <a:gd name="T14" fmla="*/ 296 w 318"/>
              <a:gd name="T1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154">
                <a:moveTo>
                  <a:pt x="296" y="0"/>
                </a:moveTo>
                <a:cubicBezTo>
                  <a:pt x="258" y="0"/>
                  <a:pt x="258" y="0"/>
                  <a:pt x="258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23"/>
                  <a:pt x="0" y="23"/>
                  <a:pt x="0" y="23"/>
                </a:cubicBezTo>
                <a:cubicBezTo>
                  <a:pt x="318" y="23"/>
                  <a:pt x="318" y="23"/>
                  <a:pt x="318" y="23"/>
                </a:cubicBezTo>
                <a:cubicBezTo>
                  <a:pt x="318" y="10"/>
                  <a:pt x="308" y="0"/>
                  <a:pt x="296" y="0"/>
                </a:cubicBezTo>
              </a:path>
            </a:pathLst>
          </a:custGeom>
          <a:solidFill>
            <a:srgbClr val="B4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4" name="ísľiḍè"/>
          <p:cNvSpPr/>
          <p:nvPr/>
        </p:nvSpPr>
        <p:spPr bwMode="auto">
          <a:xfrm>
            <a:off x="9831027" y="1982977"/>
            <a:ext cx="436801" cy="1093664"/>
          </a:xfrm>
          <a:custGeom>
            <a:avLst/>
            <a:gdLst>
              <a:gd name="T0" fmla="*/ 587 w 665"/>
              <a:gd name="T1" fmla="*/ 0 h 1667"/>
              <a:gd name="T2" fmla="*/ 318 w 665"/>
              <a:gd name="T3" fmla="*/ 0 h 1667"/>
              <a:gd name="T4" fmla="*/ 318 w 665"/>
              <a:gd name="T5" fmla="*/ 74 h 1667"/>
              <a:gd name="T6" fmla="*/ 602 w 665"/>
              <a:gd name="T7" fmla="*/ 74 h 1667"/>
              <a:gd name="T8" fmla="*/ 602 w 665"/>
              <a:gd name="T9" fmla="*/ 1593 h 1667"/>
              <a:gd name="T10" fmla="*/ 0 w 665"/>
              <a:gd name="T11" fmla="*/ 1593 h 1667"/>
              <a:gd name="T12" fmla="*/ 0 w 665"/>
              <a:gd name="T13" fmla="*/ 1667 h 1667"/>
              <a:gd name="T14" fmla="*/ 587 w 665"/>
              <a:gd name="T15" fmla="*/ 1667 h 1667"/>
              <a:gd name="T16" fmla="*/ 665 w 665"/>
              <a:gd name="T17" fmla="*/ 1582 h 1667"/>
              <a:gd name="T18" fmla="*/ 665 w 665"/>
              <a:gd name="T19" fmla="*/ 85 h 1667"/>
              <a:gd name="T20" fmla="*/ 587 w 665"/>
              <a:gd name="T21" fmla="*/ 0 h 1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5" h="1667">
                <a:moveTo>
                  <a:pt x="587" y="0"/>
                </a:moveTo>
                <a:cubicBezTo>
                  <a:pt x="318" y="0"/>
                  <a:pt x="318" y="0"/>
                  <a:pt x="318" y="0"/>
                </a:cubicBezTo>
                <a:cubicBezTo>
                  <a:pt x="318" y="74"/>
                  <a:pt x="318" y="74"/>
                  <a:pt x="318" y="74"/>
                </a:cubicBezTo>
                <a:cubicBezTo>
                  <a:pt x="602" y="74"/>
                  <a:pt x="602" y="74"/>
                  <a:pt x="602" y="74"/>
                </a:cubicBezTo>
                <a:cubicBezTo>
                  <a:pt x="602" y="1593"/>
                  <a:pt x="602" y="1593"/>
                  <a:pt x="602" y="1593"/>
                </a:cubicBezTo>
                <a:cubicBezTo>
                  <a:pt x="0" y="1593"/>
                  <a:pt x="0" y="1593"/>
                  <a:pt x="0" y="1593"/>
                </a:cubicBezTo>
                <a:cubicBezTo>
                  <a:pt x="0" y="1667"/>
                  <a:pt x="0" y="1667"/>
                  <a:pt x="0" y="1667"/>
                </a:cubicBezTo>
                <a:cubicBezTo>
                  <a:pt x="587" y="1667"/>
                  <a:pt x="587" y="1667"/>
                  <a:pt x="587" y="1667"/>
                </a:cubicBezTo>
                <a:cubicBezTo>
                  <a:pt x="630" y="1667"/>
                  <a:pt x="665" y="1629"/>
                  <a:pt x="665" y="1582"/>
                </a:cubicBezTo>
                <a:cubicBezTo>
                  <a:pt x="665" y="85"/>
                  <a:pt x="665" y="85"/>
                  <a:pt x="665" y="85"/>
                </a:cubicBezTo>
                <a:cubicBezTo>
                  <a:pt x="665" y="38"/>
                  <a:pt x="630" y="0"/>
                  <a:pt x="587" y="0"/>
                </a:cubicBezTo>
              </a:path>
            </a:pathLst>
          </a:custGeom>
          <a:solidFill>
            <a:srgbClr val="DE8F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5" name="îš1îḑê"/>
          <p:cNvSpPr/>
          <p:nvPr/>
        </p:nvSpPr>
        <p:spPr bwMode="auto">
          <a:xfrm>
            <a:off x="9831027" y="2031141"/>
            <a:ext cx="395280" cy="997335"/>
          </a:xfrm>
          <a:custGeom>
            <a:avLst/>
            <a:gdLst>
              <a:gd name="T0" fmla="*/ 602 w 602"/>
              <a:gd name="T1" fmla="*/ 0 h 1519"/>
              <a:gd name="T2" fmla="*/ 318 w 602"/>
              <a:gd name="T3" fmla="*/ 0 h 1519"/>
              <a:gd name="T4" fmla="*/ 318 w 602"/>
              <a:gd name="T5" fmla="*/ 34 h 1519"/>
              <a:gd name="T6" fmla="*/ 318 w 602"/>
              <a:gd name="T7" fmla="*/ 34 h 1519"/>
              <a:gd name="T8" fmla="*/ 296 w 602"/>
              <a:gd name="T9" fmla="*/ 57 h 1519"/>
              <a:gd name="T10" fmla="*/ 0 w 602"/>
              <a:gd name="T11" fmla="*/ 57 h 1519"/>
              <a:gd name="T12" fmla="*/ 0 w 602"/>
              <a:gd name="T13" fmla="*/ 1519 h 1519"/>
              <a:gd name="T14" fmla="*/ 602 w 602"/>
              <a:gd name="T15" fmla="*/ 1519 h 1519"/>
              <a:gd name="T16" fmla="*/ 602 w 602"/>
              <a:gd name="T17" fmla="*/ 0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2" h="1519">
                <a:moveTo>
                  <a:pt x="602" y="0"/>
                </a:moveTo>
                <a:cubicBezTo>
                  <a:pt x="318" y="0"/>
                  <a:pt x="318" y="0"/>
                  <a:pt x="318" y="0"/>
                </a:cubicBezTo>
                <a:cubicBezTo>
                  <a:pt x="318" y="34"/>
                  <a:pt x="318" y="34"/>
                  <a:pt x="318" y="34"/>
                </a:cubicBezTo>
                <a:cubicBezTo>
                  <a:pt x="318" y="34"/>
                  <a:pt x="318" y="34"/>
                  <a:pt x="318" y="34"/>
                </a:cubicBezTo>
                <a:cubicBezTo>
                  <a:pt x="318" y="47"/>
                  <a:pt x="308" y="57"/>
                  <a:pt x="296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519"/>
                  <a:pt x="0" y="1519"/>
                  <a:pt x="0" y="1519"/>
                </a:cubicBezTo>
                <a:cubicBezTo>
                  <a:pt x="602" y="1519"/>
                  <a:pt x="602" y="1519"/>
                  <a:pt x="602" y="1519"/>
                </a:cubicBezTo>
                <a:cubicBezTo>
                  <a:pt x="602" y="0"/>
                  <a:pt x="602" y="0"/>
                  <a:pt x="602" y="0"/>
                </a:cubicBezTo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6" name="i$ḻîḋè"/>
          <p:cNvSpPr/>
          <p:nvPr/>
        </p:nvSpPr>
        <p:spPr bwMode="auto">
          <a:xfrm>
            <a:off x="9831027" y="1982977"/>
            <a:ext cx="208436" cy="85534"/>
          </a:xfrm>
          <a:custGeom>
            <a:avLst/>
            <a:gdLst>
              <a:gd name="T0" fmla="*/ 318 w 318"/>
              <a:gd name="T1" fmla="*/ 0 h 131"/>
              <a:gd name="T2" fmla="*/ 0 w 318"/>
              <a:gd name="T3" fmla="*/ 0 h 131"/>
              <a:gd name="T4" fmla="*/ 0 w 318"/>
              <a:gd name="T5" fmla="*/ 131 h 131"/>
              <a:gd name="T6" fmla="*/ 296 w 318"/>
              <a:gd name="T7" fmla="*/ 131 h 131"/>
              <a:gd name="T8" fmla="*/ 318 w 318"/>
              <a:gd name="T9" fmla="*/ 108 h 131"/>
              <a:gd name="T10" fmla="*/ 318 w 318"/>
              <a:gd name="T11" fmla="*/ 74 h 131"/>
              <a:gd name="T12" fmla="*/ 318 w 318"/>
              <a:gd name="T13" fmla="*/ 0 h 131"/>
              <a:gd name="T14" fmla="*/ 318 w 318"/>
              <a:gd name="T15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8" h="131">
                <a:moveTo>
                  <a:pt x="31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1"/>
                  <a:pt x="0" y="131"/>
                  <a:pt x="0" y="131"/>
                </a:cubicBezTo>
                <a:cubicBezTo>
                  <a:pt x="296" y="131"/>
                  <a:pt x="296" y="131"/>
                  <a:pt x="296" y="131"/>
                </a:cubicBezTo>
                <a:cubicBezTo>
                  <a:pt x="308" y="131"/>
                  <a:pt x="318" y="121"/>
                  <a:pt x="318" y="108"/>
                </a:cubicBezTo>
                <a:cubicBezTo>
                  <a:pt x="318" y="74"/>
                  <a:pt x="318" y="74"/>
                  <a:pt x="318" y="74"/>
                </a:cubicBezTo>
                <a:cubicBezTo>
                  <a:pt x="318" y="0"/>
                  <a:pt x="318" y="0"/>
                  <a:pt x="318" y="0"/>
                </a:cubicBezTo>
                <a:cubicBezTo>
                  <a:pt x="318" y="0"/>
                  <a:pt x="318" y="0"/>
                  <a:pt x="318" y="0"/>
                </a:cubicBezTo>
              </a:path>
            </a:pathLst>
          </a:custGeom>
          <a:solidFill>
            <a:srgbClr val="A5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7" name="ïSḻïḓe"/>
          <p:cNvSpPr/>
          <p:nvPr/>
        </p:nvSpPr>
        <p:spPr bwMode="auto">
          <a:xfrm>
            <a:off x="9548684" y="2217986"/>
            <a:ext cx="563025" cy="18269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8" name="iSļîdè"/>
          <p:cNvSpPr/>
          <p:nvPr/>
        </p:nvSpPr>
        <p:spPr bwMode="auto">
          <a:xfrm>
            <a:off x="9548684" y="2261168"/>
            <a:ext cx="563025" cy="18269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59" name="ïś1îde"/>
          <p:cNvSpPr/>
          <p:nvPr/>
        </p:nvSpPr>
        <p:spPr bwMode="auto">
          <a:xfrm>
            <a:off x="9548684" y="2301858"/>
            <a:ext cx="563025" cy="18269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0" name="ïşľiḓé"/>
          <p:cNvSpPr/>
          <p:nvPr/>
        </p:nvSpPr>
        <p:spPr bwMode="auto">
          <a:xfrm>
            <a:off x="9548684" y="2345040"/>
            <a:ext cx="563025" cy="18269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1" name="íṩ1îḋè"/>
          <p:cNvSpPr/>
          <p:nvPr/>
        </p:nvSpPr>
        <p:spPr bwMode="auto">
          <a:xfrm>
            <a:off x="9548684" y="2387391"/>
            <a:ext cx="563025" cy="18269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2" name="íŝļidé"/>
          <p:cNvSpPr/>
          <p:nvPr/>
        </p:nvSpPr>
        <p:spPr bwMode="auto">
          <a:xfrm>
            <a:off x="9548684" y="2428082"/>
            <a:ext cx="563025" cy="18269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3" name="íṥľídè"/>
          <p:cNvSpPr/>
          <p:nvPr/>
        </p:nvSpPr>
        <p:spPr bwMode="auto">
          <a:xfrm>
            <a:off x="9548684" y="2471264"/>
            <a:ext cx="563025" cy="191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4" name="ïsḷîďe"/>
          <p:cNvSpPr/>
          <p:nvPr/>
        </p:nvSpPr>
        <p:spPr bwMode="auto">
          <a:xfrm>
            <a:off x="9537058" y="2948756"/>
            <a:ext cx="563025" cy="14948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5" name="ïś1îďè"/>
          <p:cNvSpPr/>
          <p:nvPr/>
        </p:nvSpPr>
        <p:spPr bwMode="auto">
          <a:xfrm>
            <a:off x="9572766" y="2795128"/>
            <a:ext cx="29065" cy="149476"/>
          </a:xfrm>
          <a:custGeom>
            <a:avLst/>
            <a:gdLst>
              <a:gd name="T0" fmla="*/ 22 w 45"/>
              <a:gd name="T1" fmla="*/ 0 h 228"/>
              <a:gd name="T2" fmla="*/ 22 w 45"/>
              <a:gd name="T3" fmla="*/ 0 h 228"/>
              <a:gd name="T4" fmla="*/ 45 w 45"/>
              <a:gd name="T5" fmla="*/ 20 h 228"/>
              <a:gd name="T6" fmla="*/ 45 w 45"/>
              <a:gd name="T7" fmla="*/ 228 h 228"/>
              <a:gd name="T8" fmla="*/ 0 w 45"/>
              <a:gd name="T9" fmla="*/ 228 h 228"/>
              <a:gd name="T10" fmla="*/ 0 w 45"/>
              <a:gd name="T11" fmla="*/ 20 h 228"/>
              <a:gd name="T12" fmla="*/ 22 w 45"/>
              <a:gd name="T13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228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35" y="0"/>
                  <a:pt x="45" y="9"/>
                  <a:pt x="45" y="20"/>
                </a:cubicBezTo>
                <a:cubicBezTo>
                  <a:pt x="45" y="228"/>
                  <a:pt x="45" y="228"/>
                  <a:pt x="45" y="228"/>
                </a:cubicBezTo>
                <a:cubicBezTo>
                  <a:pt x="0" y="228"/>
                  <a:pt x="0" y="228"/>
                  <a:pt x="0" y="22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10" y="0"/>
                  <a:pt x="22" y="0"/>
                </a:cubicBezTo>
                <a:close/>
              </a:path>
            </a:pathLst>
          </a:custGeom>
          <a:solidFill>
            <a:srgbClr val="FF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6" name="ïṣľíḑè"/>
          <p:cNvSpPr/>
          <p:nvPr/>
        </p:nvSpPr>
        <p:spPr bwMode="auto">
          <a:xfrm>
            <a:off x="9630065" y="2779350"/>
            <a:ext cx="29065" cy="165254"/>
          </a:xfrm>
          <a:custGeom>
            <a:avLst/>
            <a:gdLst>
              <a:gd name="T0" fmla="*/ 23 w 45"/>
              <a:gd name="T1" fmla="*/ 0 h 252"/>
              <a:gd name="T2" fmla="*/ 23 w 45"/>
              <a:gd name="T3" fmla="*/ 0 h 252"/>
              <a:gd name="T4" fmla="*/ 45 w 45"/>
              <a:gd name="T5" fmla="*/ 22 h 252"/>
              <a:gd name="T6" fmla="*/ 45 w 45"/>
              <a:gd name="T7" fmla="*/ 252 h 252"/>
              <a:gd name="T8" fmla="*/ 0 w 45"/>
              <a:gd name="T9" fmla="*/ 252 h 252"/>
              <a:gd name="T10" fmla="*/ 0 w 45"/>
              <a:gd name="T11" fmla="*/ 22 h 252"/>
              <a:gd name="T12" fmla="*/ 23 w 45"/>
              <a:gd name="T13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252"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35" y="0"/>
                  <a:pt x="45" y="10"/>
                  <a:pt x="45" y="22"/>
                </a:cubicBezTo>
                <a:cubicBezTo>
                  <a:pt x="45" y="252"/>
                  <a:pt x="45" y="252"/>
                  <a:pt x="45" y="252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lose/>
              </a:path>
            </a:pathLst>
          </a:custGeom>
          <a:solidFill>
            <a:srgbClr val="005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7" name="iśḷiḋè"/>
          <p:cNvSpPr/>
          <p:nvPr/>
        </p:nvSpPr>
        <p:spPr bwMode="auto">
          <a:xfrm>
            <a:off x="9687364" y="2795958"/>
            <a:ext cx="29065" cy="150306"/>
          </a:xfrm>
          <a:custGeom>
            <a:avLst/>
            <a:gdLst>
              <a:gd name="T0" fmla="*/ 23 w 45"/>
              <a:gd name="T1" fmla="*/ 0 h 229"/>
              <a:gd name="T2" fmla="*/ 23 w 45"/>
              <a:gd name="T3" fmla="*/ 0 h 229"/>
              <a:gd name="T4" fmla="*/ 45 w 45"/>
              <a:gd name="T5" fmla="*/ 20 h 229"/>
              <a:gd name="T6" fmla="*/ 45 w 45"/>
              <a:gd name="T7" fmla="*/ 229 h 229"/>
              <a:gd name="T8" fmla="*/ 0 w 45"/>
              <a:gd name="T9" fmla="*/ 229 h 229"/>
              <a:gd name="T10" fmla="*/ 0 w 45"/>
              <a:gd name="T11" fmla="*/ 20 h 229"/>
              <a:gd name="T12" fmla="*/ 23 w 45"/>
              <a:gd name="T13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229"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35" y="0"/>
                  <a:pt x="45" y="9"/>
                  <a:pt x="45" y="20"/>
                </a:cubicBezTo>
                <a:cubicBezTo>
                  <a:pt x="45" y="229"/>
                  <a:pt x="45" y="229"/>
                  <a:pt x="45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10" y="0"/>
                  <a:pt x="23" y="0"/>
                </a:cubicBezTo>
                <a:close/>
              </a:path>
            </a:pathLst>
          </a:custGeom>
          <a:solidFill>
            <a:srgbClr val="FF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8" name="ïṥlíḋé"/>
          <p:cNvSpPr/>
          <p:nvPr/>
        </p:nvSpPr>
        <p:spPr bwMode="auto">
          <a:xfrm>
            <a:off x="9749645" y="2718730"/>
            <a:ext cx="29065" cy="227535"/>
          </a:xfrm>
          <a:custGeom>
            <a:avLst/>
            <a:gdLst>
              <a:gd name="T0" fmla="*/ 22 w 45"/>
              <a:gd name="T1" fmla="*/ 0 h 347"/>
              <a:gd name="T2" fmla="*/ 22 w 45"/>
              <a:gd name="T3" fmla="*/ 0 h 347"/>
              <a:gd name="T4" fmla="*/ 45 w 45"/>
              <a:gd name="T5" fmla="*/ 30 h 347"/>
              <a:gd name="T6" fmla="*/ 45 w 45"/>
              <a:gd name="T7" fmla="*/ 347 h 347"/>
              <a:gd name="T8" fmla="*/ 0 w 45"/>
              <a:gd name="T9" fmla="*/ 347 h 347"/>
              <a:gd name="T10" fmla="*/ 0 w 45"/>
              <a:gd name="T11" fmla="*/ 30 h 347"/>
              <a:gd name="T12" fmla="*/ 22 w 45"/>
              <a:gd name="T13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47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34" y="0"/>
                  <a:pt x="45" y="13"/>
                  <a:pt x="45" y="30"/>
                </a:cubicBezTo>
                <a:cubicBezTo>
                  <a:pt x="45" y="347"/>
                  <a:pt x="45" y="347"/>
                  <a:pt x="45" y="347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0" y="0"/>
                  <a:pt x="22" y="0"/>
                </a:cubicBezTo>
                <a:close/>
              </a:path>
            </a:pathLst>
          </a:custGeom>
          <a:solidFill>
            <a:srgbClr val="005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69" name="ïṩḻiḋé"/>
          <p:cNvSpPr/>
          <p:nvPr/>
        </p:nvSpPr>
        <p:spPr bwMode="auto">
          <a:xfrm>
            <a:off x="9809436" y="2802602"/>
            <a:ext cx="29065" cy="143663"/>
          </a:xfrm>
          <a:custGeom>
            <a:avLst/>
            <a:gdLst>
              <a:gd name="T0" fmla="*/ 23 w 45"/>
              <a:gd name="T1" fmla="*/ 0 h 219"/>
              <a:gd name="T2" fmla="*/ 23 w 45"/>
              <a:gd name="T3" fmla="*/ 0 h 219"/>
              <a:gd name="T4" fmla="*/ 45 w 45"/>
              <a:gd name="T5" fmla="*/ 20 h 219"/>
              <a:gd name="T6" fmla="*/ 45 w 45"/>
              <a:gd name="T7" fmla="*/ 219 h 219"/>
              <a:gd name="T8" fmla="*/ 0 w 45"/>
              <a:gd name="T9" fmla="*/ 219 h 219"/>
              <a:gd name="T10" fmla="*/ 0 w 45"/>
              <a:gd name="T11" fmla="*/ 20 h 219"/>
              <a:gd name="T12" fmla="*/ 23 w 45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219"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35" y="0"/>
                  <a:pt x="45" y="9"/>
                  <a:pt x="45" y="20"/>
                </a:cubicBezTo>
                <a:cubicBezTo>
                  <a:pt x="45" y="219"/>
                  <a:pt x="45" y="219"/>
                  <a:pt x="45" y="219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10" y="0"/>
                  <a:pt x="23" y="0"/>
                </a:cubicBezTo>
                <a:close/>
              </a:path>
            </a:pathLst>
          </a:custGeom>
          <a:solidFill>
            <a:srgbClr val="FF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0" name="ïŝļïďê"/>
          <p:cNvSpPr/>
          <p:nvPr/>
        </p:nvSpPr>
        <p:spPr bwMode="auto">
          <a:xfrm>
            <a:off x="9870056" y="2859901"/>
            <a:ext cx="29895" cy="86364"/>
          </a:xfrm>
          <a:custGeom>
            <a:avLst/>
            <a:gdLst>
              <a:gd name="T0" fmla="*/ 22 w 45"/>
              <a:gd name="T1" fmla="*/ 0 h 131"/>
              <a:gd name="T2" fmla="*/ 23 w 45"/>
              <a:gd name="T3" fmla="*/ 0 h 131"/>
              <a:gd name="T4" fmla="*/ 45 w 45"/>
              <a:gd name="T5" fmla="*/ 12 h 131"/>
              <a:gd name="T6" fmla="*/ 45 w 45"/>
              <a:gd name="T7" fmla="*/ 131 h 131"/>
              <a:gd name="T8" fmla="*/ 0 w 45"/>
              <a:gd name="T9" fmla="*/ 131 h 131"/>
              <a:gd name="T10" fmla="*/ 0 w 45"/>
              <a:gd name="T11" fmla="*/ 12 h 131"/>
              <a:gd name="T12" fmla="*/ 22 w 45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131">
                <a:moveTo>
                  <a:pt x="22" y="0"/>
                </a:moveTo>
                <a:cubicBezTo>
                  <a:pt x="23" y="0"/>
                  <a:pt x="23" y="0"/>
                  <a:pt x="23" y="0"/>
                </a:cubicBezTo>
                <a:cubicBezTo>
                  <a:pt x="35" y="0"/>
                  <a:pt x="45" y="5"/>
                  <a:pt x="45" y="12"/>
                </a:cubicBezTo>
                <a:cubicBezTo>
                  <a:pt x="45" y="131"/>
                  <a:pt x="45" y="131"/>
                  <a:pt x="45" y="131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10" y="0"/>
                  <a:pt x="22" y="0"/>
                </a:cubicBezTo>
                <a:close/>
              </a:path>
            </a:pathLst>
          </a:custGeom>
          <a:solidFill>
            <a:srgbClr val="005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1" name="íŝḷíḍè"/>
          <p:cNvSpPr/>
          <p:nvPr/>
        </p:nvSpPr>
        <p:spPr bwMode="auto">
          <a:xfrm>
            <a:off x="9933168" y="2718730"/>
            <a:ext cx="29895" cy="227535"/>
          </a:xfrm>
          <a:custGeom>
            <a:avLst/>
            <a:gdLst>
              <a:gd name="T0" fmla="*/ 22 w 45"/>
              <a:gd name="T1" fmla="*/ 0 h 346"/>
              <a:gd name="T2" fmla="*/ 22 w 45"/>
              <a:gd name="T3" fmla="*/ 0 h 346"/>
              <a:gd name="T4" fmla="*/ 45 w 45"/>
              <a:gd name="T5" fmla="*/ 30 h 346"/>
              <a:gd name="T6" fmla="*/ 45 w 45"/>
              <a:gd name="T7" fmla="*/ 346 h 346"/>
              <a:gd name="T8" fmla="*/ 0 w 45"/>
              <a:gd name="T9" fmla="*/ 346 h 346"/>
              <a:gd name="T10" fmla="*/ 0 w 45"/>
              <a:gd name="T11" fmla="*/ 30 h 346"/>
              <a:gd name="T12" fmla="*/ 22 w 45"/>
              <a:gd name="T13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46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35" y="0"/>
                  <a:pt x="45" y="14"/>
                  <a:pt x="45" y="30"/>
                </a:cubicBezTo>
                <a:cubicBezTo>
                  <a:pt x="45" y="346"/>
                  <a:pt x="45" y="346"/>
                  <a:pt x="45" y="346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4"/>
                  <a:pt x="10" y="0"/>
                  <a:pt x="22" y="0"/>
                </a:cubicBezTo>
                <a:close/>
              </a:path>
            </a:pathLst>
          </a:custGeom>
          <a:solidFill>
            <a:srgbClr val="005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2" name="í$ḻiḋé"/>
          <p:cNvSpPr/>
          <p:nvPr/>
        </p:nvSpPr>
        <p:spPr bwMode="auto">
          <a:xfrm>
            <a:off x="9987976" y="2734507"/>
            <a:ext cx="29065" cy="211758"/>
          </a:xfrm>
          <a:custGeom>
            <a:avLst/>
            <a:gdLst>
              <a:gd name="T0" fmla="*/ 22 w 45"/>
              <a:gd name="T1" fmla="*/ 0 h 323"/>
              <a:gd name="T2" fmla="*/ 22 w 45"/>
              <a:gd name="T3" fmla="*/ 0 h 323"/>
              <a:gd name="T4" fmla="*/ 45 w 45"/>
              <a:gd name="T5" fmla="*/ 28 h 323"/>
              <a:gd name="T6" fmla="*/ 45 w 45"/>
              <a:gd name="T7" fmla="*/ 323 h 323"/>
              <a:gd name="T8" fmla="*/ 0 w 45"/>
              <a:gd name="T9" fmla="*/ 323 h 323"/>
              <a:gd name="T10" fmla="*/ 0 w 45"/>
              <a:gd name="T11" fmla="*/ 28 h 323"/>
              <a:gd name="T12" fmla="*/ 22 w 45"/>
              <a:gd name="T13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23">
                <a:moveTo>
                  <a:pt x="22" y="0"/>
                </a:moveTo>
                <a:cubicBezTo>
                  <a:pt x="22" y="0"/>
                  <a:pt x="22" y="0"/>
                  <a:pt x="22" y="0"/>
                </a:cubicBezTo>
                <a:cubicBezTo>
                  <a:pt x="34" y="0"/>
                  <a:pt x="45" y="13"/>
                  <a:pt x="45" y="28"/>
                </a:cubicBezTo>
                <a:cubicBezTo>
                  <a:pt x="45" y="323"/>
                  <a:pt x="45" y="323"/>
                  <a:pt x="45" y="323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3"/>
                  <a:pt x="10" y="0"/>
                  <a:pt x="22" y="0"/>
                </a:cubicBezTo>
                <a:close/>
              </a:path>
            </a:pathLst>
          </a:custGeom>
          <a:solidFill>
            <a:srgbClr val="33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3" name="îṧḻíḓè"/>
          <p:cNvSpPr/>
          <p:nvPr/>
        </p:nvSpPr>
        <p:spPr bwMode="auto">
          <a:xfrm>
            <a:off x="10036971" y="2681360"/>
            <a:ext cx="29895" cy="264904"/>
          </a:xfrm>
          <a:custGeom>
            <a:avLst/>
            <a:gdLst>
              <a:gd name="T0" fmla="*/ 23 w 45"/>
              <a:gd name="T1" fmla="*/ 0 h 403"/>
              <a:gd name="T2" fmla="*/ 23 w 45"/>
              <a:gd name="T3" fmla="*/ 0 h 403"/>
              <a:gd name="T4" fmla="*/ 45 w 45"/>
              <a:gd name="T5" fmla="*/ 35 h 403"/>
              <a:gd name="T6" fmla="*/ 45 w 45"/>
              <a:gd name="T7" fmla="*/ 403 h 403"/>
              <a:gd name="T8" fmla="*/ 0 w 45"/>
              <a:gd name="T9" fmla="*/ 403 h 403"/>
              <a:gd name="T10" fmla="*/ 0 w 45"/>
              <a:gd name="T11" fmla="*/ 35 h 403"/>
              <a:gd name="T12" fmla="*/ 23 w 45"/>
              <a:gd name="T13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403"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  <a:cubicBezTo>
                  <a:pt x="35" y="0"/>
                  <a:pt x="45" y="16"/>
                  <a:pt x="45" y="35"/>
                </a:cubicBezTo>
                <a:cubicBezTo>
                  <a:pt x="45" y="403"/>
                  <a:pt x="45" y="403"/>
                  <a:pt x="45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6"/>
                  <a:pt x="11" y="0"/>
                  <a:pt x="23" y="0"/>
                </a:cubicBezTo>
                <a:close/>
              </a:path>
            </a:pathLst>
          </a:custGeom>
          <a:solidFill>
            <a:srgbClr val="FF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4" name="ïṡ1îďè"/>
          <p:cNvSpPr/>
          <p:nvPr/>
        </p:nvSpPr>
        <p:spPr bwMode="auto">
          <a:xfrm>
            <a:off x="10135791" y="2730355"/>
            <a:ext cx="52317" cy="46504"/>
          </a:xfrm>
          <a:prstGeom prst="rect">
            <a:avLst/>
          </a:prstGeom>
          <a:solidFill>
            <a:srgbClr val="FF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5" name="íŝlïḍê"/>
          <p:cNvSpPr/>
          <p:nvPr/>
        </p:nvSpPr>
        <p:spPr bwMode="auto">
          <a:xfrm>
            <a:off x="10135791" y="2807584"/>
            <a:ext cx="52317" cy="46504"/>
          </a:xfrm>
          <a:prstGeom prst="rect">
            <a:avLst/>
          </a:prstGeom>
          <a:solidFill>
            <a:srgbClr val="33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6" name="î$ľïḓé"/>
          <p:cNvSpPr/>
          <p:nvPr/>
        </p:nvSpPr>
        <p:spPr bwMode="auto">
          <a:xfrm>
            <a:off x="10135791" y="2887305"/>
            <a:ext cx="52317" cy="46504"/>
          </a:xfrm>
          <a:prstGeom prst="rect">
            <a:avLst/>
          </a:prstGeom>
          <a:solidFill>
            <a:srgbClr val="0056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7" name="îṥ1ïde"/>
          <p:cNvSpPr/>
          <p:nvPr/>
        </p:nvSpPr>
        <p:spPr bwMode="auto">
          <a:xfrm>
            <a:off x="6752657" y="2615757"/>
            <a:ext cx="620325" cy="684267"/>
          </a:xfrm>
          <a:custGeom>
            <a:avLst/>
            <a:gdLst>
              <a:gd name="T0" fmla="*/ 306 w 944"/>
              <a:gd name="T1" fmla="*/ 965 h 1042"/>
              <a:gd name="T2" fmla="*/ 76 w 944"/>
              <a:gd name="T3" fmla="*/ 983 h 1042"/>
              <a:gd name="T4" fmla="*/ 58 w 944"/>
              <a:gd name="T5" fmla="*/ 753 h 1042"/>
              <a:gd name="T6" fmla="*/ 638 w 944"/>
              <a:gd name="T7" fmla="*/ 76 h 1042"/>
              <a:gd name="T8" fmla="*/ 868 w 944"/>
              <a:gd name="T9" fmla="*/ 59 h 1042"/>
              <a:gd name="T10" fmla="*/ 886 w 944"/>
              <a:gd name="T11" fmla="*/ 288 h 1042"/>
              <a:gd name="T12" fmla="*/ 306 w 944"/>
              <a:gd name="T13" fmla="*/ 965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4" h="1042">
                <a:moveTo>
                  <a:pt x="306" y="965"/>
                </a:moveTo>
                <a:cubicBezTo>
                  <a:pt x="247" y="1034"/>
                  <a:pt x="144" y="1042"/>
                  <a:pt x="76" y="983"/>
                </a:cubicBezTo>
                <a:cubicBezTo>
                  <a:pt x="8" y="924"/>
                  <a:pt x="0" y="821"/>
                  <a:pt x="58" y="753"/>
                </a:cubicBezTo>
                <a:cubicBezTo>
                  <a:pt x="638" y="76"/>
                  <a:pt x="638" y="76"/>
                  <a:pt x="638" y="76"/>
                </a:cubicBezTo>
                <a:cubicBezTo>
                  <a:pt x="697" y="8"/>
                  <a:pt x="800" y="0"/>
                  <a:pt x="868" y="59"/>
                </a:cubicBezTo>
                <a:cubicBezTo>
                  <a:pt x="937" y="117"/>
                  <a:pt x="944" y="220"/>
                  <a:pt x="886" y="288"/>
                </a:cubicBezTo>
                <a:cubicBezTo>
                  <a:pt x="306" y="965"/>
                  <a:pt x="306" y="965"/>
                  <a:pt x="306" y="965"/>
                </a:cubicBezTo>
              </a:path>
            </a:pathLst>
          </a:custGeom>
          <a:solidFill>
            <a:srgbClr val="CE64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8" name="îṥliḑé"/>
          <p:cNvSpPr/>
          <p:nvPr/>
        </p:nvSpPr>
        <p:spPr bwMode="auto">
          <a:xfrm>
            <a:off x="6799161" y="2678039"/>
            <a:ext cx="527317" cy="558873"/>
          </a:xfrm>
          <a:custGeom>
            <a:avLst/>
            <a:gdLst>
              <a:gd name="T0" fmla="*/ 647 w 802"/>
              <a:gd name="T1" fmla="*/ 0 h 851"/>
              <a:gd name="T2" fmla="*/ 542 w 802"/>
              <a:gd name="T3" fmla="*/ 49 h 851"/>
              <a:gd name="T4" fmla="*/ 50 w 802"/>
              <a:gd name="T5" fmla="*/ 623 h 851"/>
              <a:gd name="T6" fmla="*/ 65 w 802"/>
              <a:gd name="T7" fmla="*/ 818 h 851"/>
              <a:gd name="T8" fmla="*/ 155 w 802"/>
              <a:gd name="T9" fmla="*/ 851 h 851"/>
              <a:gd name="T10" fmla="*/ 260 w 802"/>
              <a:gd name="T11" fmla="*/ 803 h 851"/>
              <a:gd name="T12" fmla="*/ 752 w 802"/>
              <a:gd name="T13" fmla="*/ 229 h 851"/>
              <a:gd name="T14" fmla="*/ 737 w 802"/>
              <a:gd name="T15" fmla="*/ 34 h 851"/>
              <a:gd name="T16" fmla="*/ 647 w 802"/>
              <a:gd name="T17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2" h="851">
                <a:moveTo>
                  <a:pt x="647" y="0"/>
                </a:moveTo>
                <a:cubicBezTo>
                  <a:pt x="608" y="0"/>
                  <a:pt x="569" y="17"/>
                  <a:pt x="542" y="49"/>
                </a:cubicBezTo>
                <a:cubicBezTo>
                  <a:pt x="50" y="623"/>
                  <a:pt x="50" y="623"/>
                  <a:pt x="50" y="623"/>
                </a:cubicBezTo>
                <a:cubicBezTo>
                  <a:pt x="0" y="681"/>
                  <a:pt x="7" y="768"/>
                  <a:pt x="65" y="818"/>
                </a:cubicBezTo>
                <a:cubicBezTo>
                  <a:pt x="91" y="840"/>
                  <a:pt x="123" y="851"/>
                  <a:pt x="155" y="851"/>
                </a:cubicBezTo>
                <a:cubicBezTo>
                  <a:pt x="194" y="851"/>
                  <a:pt x="233" y="835"/>
                  <a:pt x="260" y="803"/>
                </a:cubicBezTo>
                <a:cubicBezTo>
                  <a:pt x="752" y="229"/>
                  <a:pt x="752" y="229"/>
                  <a:pt x="752" y="229"/>
                </a:cubicBezTo>
                <a:cubicBezTo>
                  <a:pt x="802" y="171"/>
                  <a:pt x="795" y="83"/>
                  <a:pt x="737" y="34"/>
                </a:cubicBezTo>
                <a:cubicBezTo>
                  <a:pt x="711" y="11"/>
                  <a:pt x="679" y="0"/>
                  <a:pt x="647" y="0"/>
                </a:cubicBezTo>
              </a:path>
            </a:pathLst>
          </a:custGeom>
          <a:solidFill>
            <a:srgbClr val="D88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79" name="îṥ1íḓé"/>
          <p:cNvSpPr/>
          <p:nvPr/>
        </p:nvSpPr>
        <p:spPr bwMode="auto">
          <a:xfrm>
            <a:off x="7281635" y="1771219"/>
            <a:ext cx="860316" cy="859486"/>
          </a:xfrm>
          <a:custGeom>
            <a:avLst/>
            <a:gdLst>
              <a:gd name="T0" fmla="*/ 1099 w 1310"/>
              <a:gd name="T1" fmla="*/ 1036 h 1309"/>
              <a:gd name="T2" fmla="*/ 274 w 1310"/>
              <a:gd name="T3" fmla="*/ 1099 h 1309"/>
              <a:gd name="T4" fmla="*/ 211 w 1310"/>
              <a:gd name="T5" fmla="*/ 274 h 1309"/>
              <a:gd name="T6" fmla="*/ 1036 w 1310"/>
              <a:gd name="T7" fmla="*/ 210 h 1309"/>
              <a:gd name="T8" fmla="*/ 1099 w 1310"/>
              <a:gd name="T9" fmla="*/ 1036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0" h="1309">
                <a:moveTo>
                  <a:pt x="1099" y="1036"/>
                </a:moveTo>
                <a:cubicBezTo>
                  <a:pt x="889" y="1281"/>
                  <a:pt x="520" y="1309"/>
                  <a:pt x="274" y="1099"/>
                </a:cubicBezTo>
                <a:cubicBezTo>
                  <a:pt x="29" y="889"/>
                  <a:pt x="0" y="519"/>
                  <a:pt x="211" y="274"/>
                </a:cubicBezTo>
                <a:cubicBezTo>
                  <a:pt x="421" y="29"/>
                  <a:pt x="790" y="0"/>
                  <a:pt x="1036" y="210"/>
                </a:cubicBezTo>
                <a:cubicBezTo>
                  <a:pt x="1281" y="421"/>
                  <a:pt x="1310" y="790"/>
                  <a:pt x="1099" y="1036"/>
                </a:cubicBezTo>
              </a:path>
            </a:pathLst>
          </a:custGeom>
          <a:solidFill>
            <a:srgbClr val="D3D3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0" name="ïšḷíďé"/>
          <p:cNvSpPr/>
          <p:nvPr/>
        </p:nvSpPr>
        <p:spPr bwMode="auto">
          <a:xfrm>
            <a:off x="7245927" y="2629044"/>
            <a:ext cx="114598" cy="107955"/>
          </a:xfrm>
          <a:custGeom>
            <a:avLst/>
            <a:gdLst>
              <a:gd name="T0" fmla="*/ 11 w 174"/>
              <a:gd name="T1" fmla="*/ 0 h 164"/>
              <a:gd name="T2" fmla="*/ 3 w 174"/>
              <a:gd name="T3" fmla="*/ 0 h 164"/>
              <a:gd name="T4" fmla="*/ 66 w 174"/>
              <a:gd name="T5" fmla="*/ 117 h 164"/>
              <a:gd name="T6" fmla="*/ 174 w 174"/>
              <a:gd name="T7" fmla="*/ 164 h 164"/>
              <a:gd name="T8" fmla="*/ 174 w 174"/>
              <a:gd name="T9" fmla="*/ 164 h 164"/>
              <a:gd name="T10" fmla="*/ 171 w 174"/>
              <a:gd name="T11" fmla="*/ 133 h 164"/>
              <a:gd name="T12" fmla="*/ 171 w 174"/>
              <a:gd name="T13" fmla="*/ 134 h 164"/>
              <a:gd name="T14" fmla="*/ 161 w 174"/>
              <a:gd name="T15" fmla="*/ 134 h 164"/>
              <a:gd name="T16" fmla="*/ 31 w 174"/>
              <a:gd name="T17" fmla="*/ 1 h 164"/>
              <a:gd name="T18" fmla="*/ 11 w 174"/>
              <a:gd name="T1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4" h="164">
                <a:moveTo>
                  <a:pt x="11" y="0"/>
                </a:moveTo>
                <a:cubicBezTo>
                  <a:pt x="8" y="0"/>
                  <a:pt x="5" y="0"/>
                  <a:pt x="3" y="0"/>
                </a:cubicBezTo>
                <a:cubicBezTo>
                  <a:pt x="0" y="34"/>
                  <a:pt x="24" y="80"/>
                  <a:pt x="66" y="117"/>
                </a:cubicBezTo>
                <a:cubicBezTo>
                  <a:pt x="102" y="147"/>
                  <a:pt x="142" y="164"/>
                  <a:pt x="174" y="164"/>
                </a:cubicBezTo>
                <a:cubicBezTo>
                  <a:pt x="174" y="164"/>
                  <a:pt x="174" y="164"/>
                  <a:pt x="174" y="164"/>
                </a:cubicBezTo>
                <a:cubicBezTo>
                  <a:pt x="174" y="153"/>
                  <a:pt x="173" y="143"/>
                  <a:pt x="171" y="133"/>
                </a:cubicBezTo>
                <a:cubicBezTo>
                  <a:pt x="171" y="134"/>
                  <a:pt x="171" y="134"/>
                  <a:pt x="171" y="134"/>
                </a:cubicBezTo>
                <a:cubicBezTo>
                  <a:pt x="167" y="134"/>
                  <a:pt x="164" y="134"/>
                  <a:pt x="161" y="134"/>
                </a:cubicBezTo>
                <a:cubicBezTo>
                  <a:pt x="40" y="134"/>
                  <a:pt x="32" y="6"/>
                  <a:pt x="31" y="1"/>
                </a:cubicBezTo>
                <a:cubicBezTo>
                  <a:pt x="25" y="0"/>
                  <a:pt x="18" y="0"/>
                  <a:pt x="11" y="0"/>
                </a:cubicBezTo>
              </a:path>
            </a:pathLst>
          </a:custGeom>
          <a:solidFill>
            <a:srgbClr val="B95A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1" name="iṣḷïḑe"/>
          <p:cNvSpPr/>
          <p:nvPr/>
        </p:nvSpPr>
        <p:spPr bwMode="auto">
          <a:xfrm>
            <a:off x="7444398" y="1800284"/>
            <a:ext cx="162762" cy="784748"/>
          </a:xfrm>
          <a:custGeom>
            <a:avLst/>
            <a:gdLst>
              <a:gd name="T0" fmla="*/ 0 w 196"/>
              <a:gd name="T1" fmla="*/ 88 h 945"/>
              <a:gd name="T2" fmla="*/ 0 w 196"/>
              <a:gd name="T3" fmla="*/ 893 h 945"/>
              <a:gd name="T4" fmla="*/ 196 w 196"/>
              <a:gd name="T5" fmla="*/ 945 h 945"/>
              <a:gd name="T6" fmla="*/ 196 w 196"/>
              <a:gd name="T7" fmla="*/ 0 h 945"/>
              <a:gd name="T8" fmla="*/ 0 w 196"/>
              <a:gd name="T9" fmla="*/ 88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945">
                <a:moveTo>
                  <a:pt x="0" y="88"/>
                </a:moveTo>
                <a:lnTo>
                  <a:pt x="0" y="893"/>
                </a:lnTo>
                <a:lnTo>
                  <a:pt x="196" y="945"/>
                </a:lnTo>
                <a:lnTo>
                  <a:pt x="196" y="0"/>
                </a:lnTo>
                <a:lnTo>
                  <a:pt x="0" y="88"/>
                </a:lnTo>
                <a:close/>
              </a:path>
            </a:pathLst>
          </a:custGeom>
          <a:solidFill>
            <a:srgbClr val="1C3B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2" name="íŝ1íḓe"/>
          <p:cNvSpPr/>
          <p:nvPr/>
        </p:nvSpPr>
        <p:spPr bwMode="auto">
          <a:xfrm>
            <a:off x="7444398" y="1800284"/>
            <a:ext cx="162762" cy="784748"/>
          </a:xfrm>
          <a:custGeom>
            <a:avLst/>
            <a:gdLst>
              <a:gd name="T0" fmla="*/ 0 w 196"/>
              <a:gd name="T1" fmla="*/ 88 h 945"/>
              <a:gd name="T2" fmla="*/ 0 w 196"/>
              <a:gd name="T3" fmla="*/ 893 h 945"/>
              <a:gd name="T4" fmla="*/ 196 w 196"/>
              <a:gd name="T5" fmla="*/ 945 h 945"/>
              <a:gd name="T6" fmla="*/ 196 w 196"/>
              <a:gd name="T7" fmla="*/ 0 h 945"/>
              <a:gd name="T8" fmla="*/ 0 w 196"/>
              <a:gd name="T9" fmla="*/ 88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945">
                <a:moveTo>
                  <a:pt x="0" y="88"/>
                </a:moveTo>
                <a:lnTo>
                  <a:pt x="0" y="893"/>
                </a:lnTo>
                <a:lnTo>
                  <a:pt x="196" y="945"/>
                </a:lnTo>
                <a:lnTo>
                  <a:pt x="196" y="0"/>
                </a:lnTo>
                <a:lnTo>
                  <a:pt x="0" y="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3" name="i$ľïḓè"/>
          <p:cNvSpPr/>
          <p:nvPr/>
        </p:nvSpPr>
        <p:spPr bwMode="auto">
          <a:xfrm>
            <a:off x="7175341" y="1651639"/>
            <a:ext cx="1086190" cy="1093664"/>
          </a:xfrm>
          <a:custGeom>
            <a:avLst/>
            <a:gdLst>
              <a:gd name="T0" fmla="*/ 1385 w 1654"/>
              <a:gd name="T1" fmla="*/ 1324 h 1666"/>
              <a:gd name="T2" fmla="*/ 1304 w 1654"/>
              <a:gd name="T3" fmla="*/ 269 h 1666"/>
              <a:gd name="T4" fmla="*/ 249 w 1654"/>
              <a:gd name="T5" fmla="*/ 350 h 1666"/>
              <a:gd name="T6" fmla="*/ 266 w 1654"/>
              <a:gd name="T7" fmla="*/ 1342 h 1666"/>
              <a:gd name="T8" fmla="*/ 139 w 1654"/>
              <a:gd name="T9" fmla="*/ 1490 h 1666"/>
              <a:gd name="T10" fmla="*/ 279 w 1654"/>
              <a:gd name="T11" fmla="*/ 1623 h 1666"/>
              <a:gd name="T12" fmla="*/ 413 w 1654"/>
              <a:gd name="T13" fmla="*/ 1466 h 1666"/>
              <a:gd name="T14" fmla="*/ 1385 w 1654"/>
              <a:gd name="T15" fmla="*/ 1324 h 1666"/>
              <a:gd name="T16" fmla="*/ 436 w 1654"/>
              <a:gd name="T17" fmla="*/ 1281 h 1666"/>
              <a:gd name="T18" fmla="*/ 373 w 1654"/>
              <a:gd name="T19" fmla="*/ 456 h 1666"/>
              <a:gd name="T20" fmla="*/ 1198 w 1654"/>
              <a:gd name="T21" fmla="*/ 392 h 1666"/>
              <a:gd name="T22" fmla="*/ 1261 w 1654"/>
              <a:gd name="T23" fmla="*/ 1218 h 1666"/>
              <a:gd name="T24" fmla="*/ 436 w 1654"/>
              <a:gd name="T25" fmla="*/ 1281 h 1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54" h="1666">
                <a:moveTo>
                  <a:pt x="1385" y="1324"/>
                </a:moveTo>
                <a:cubicBezTo>
                  <a:pt x="1654" y="1010"/>
                  <a:pt x="1618" y="537"/>
                  <a:pt x="1304" y="269"/>
                </a:cubicBezTo>
                <a:cubicBezTo>
                  <a:pt x="990" y="0"/>
                  <a:pt x="518" y="36"/>
                  <a:pt x="249" y="350"/>
                </a:cubicBezTo>
                <a:cubicBezTo>
                  <a:pt x="0" y="641"/>
                  <a:pt x="13" y="1067"/>
                  <a:pt x="266" y="1342"/>
                </a:cubicBezTo>
                <a:cubicBezTo>
                  <a:pt x="139" y="1490"/>
                  <a:pt x="139" y="1490"/>
                  <a:pt x="139" y="1490"/>
                </a:cubicBezTo>
                <a:cubicBezTo>
                  <a:pt x="139" y="1490"/>
                  <a:pt x="146" y="1630"/>
                  <a:pt x="279" y="1623"/>
                </a:cubicBezTo>
                <a:cubicBezTo>
                  <a:pt x="413" y="1466"/>
                  <a:pt x="413" y="1466"/>
                  <a:pt x="413" y="1466"/>
                </a:cubicBezTo>
                <a:cubicBezTo>
                  <a:pt x="722" y="1666"/>
                  <a:pt x="1139" y="1611"/>
                  <a:pt x="1385" y="1324"/>
                </a:cubicBezTo>
                <a:moveTo>
                  <a:pt x="436" y="1281"/>
                </a:moveTo>
                <a:cubicBezTo>
                  <a:pt x="191" y="1071"/>
                  <a:pt x="162" y="701"/>
                  <a:pt x="373" y="456"/>
                </a:cubicBezTo>
                <a:cubicBezTo>
                  <a:pt x="583" y="211"/>
                  <a:pt x="952" y="182"/>
                  <a:pt x="1198" y="392"/>
                </a:cubicBezTo>
                <a:cubicBezTo>
                  <a:pt x="1443" y="603"/>
                  <a:pt x="1472" y="972"/>
                  <a:pt x="1261" y="1218"/>
                </a:cubicBezTo>
                <a:cubicBezTo>
                  <a:pt x="1051" y="1463"/>
                  <a:pt x="682" y="1491"/>
                  <a:pt x="436" y="1281"/>
                </a:cubicBezTo>
              </a:path>
            </a:pathLst>
          </a:custGeom>
          <a:solidFill>
            <a:srgbClr val="1AB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4" name="is1ïdê"/>
          <p:cNvSpPr/>
          <p:nvPr/>
        </p:nvSpPr>
        <p:spPr bwMode="auto">
          <a:xfrm>
            <a:off x="7607160" y="1816893"/>
            <a:ext cx="462545" cy="242483"/>
          </a:xfrm>
          <a:custGeom>
            <a:avLst/>
            <a:gdLst>
              <a:gd name="T0" fmla="*/ 159 w 703"/>
              <a:gd name="T1" fmla="*/ 0 h 369"/>
              <a:gd name="T2" fmla="*/ 0 w 703"/>
              <a:gd name="T3" fmla="*/ 21 h 369"/>
              <a:gd name="T4" fmla="*/ 0 w 703"/>
              <a:gd name="T5" fmla="*/ 74 h 369"/>
              <a:gd name="T6" fmla="*/ 133 w 703"/>
              <a:gd name="T7" fmla="*/ 61 h 369"/>
              <a:gd name="T8" fmla="*/ 703 w 703"/>
              <a:gd name="T9" fmla="*/ 369 h 369"/>
              <a:gd name="T10" fmla="*/ 540 w 703"/>
              <a:gd name="T11" fmla="*/ 140 h 369"/>
              <a:gd name="T12" fmla="*/ 159 w 703"/>
              <a:gd name="T13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369">
                <a:moveTo>
                  <a:pt x="159" y="0"/>
                </a:moveTo>
                <a:cubicBezTo>
                  <a:pt x="106" y="0"/>
                  <a:pt x="52" y="7"/>
                  <a:pt x="0" y="21"/>
                </a:cubicBezTo>
                <a:cubicBezTo>
                  <a:pt x="0" y="74"/>
                  <a:pt x="0" y="74"/>
                  <a:pt x="0" y="74"/>
                </a:cubicBezTo>
                <a:cubicBezTo>
                  <a:pt x="47" y="65"/>
                  <a:pt x="91" y="61"/>
                  <a:pt x="133" y="61"/>
                </a:cubicBezTo>
                <a:cubicBezTo>
                  <a:pt x="407" y="61"/>
                  <a:pt x="598" y="236"/>
                  <a:pt x="703" y="369"/>
                </a:cubicBezTo>
                <a:cubicBezTo>
                  <a:pt x="669" y="283"/>
                  <a:pt x="615" y="204"/>
                  <a:pt x="540" y="140"/>
                </a:cubicBezTo>
                <a:cubicBezTo>
                  <a:pt x="430" y="46"/>
                  <a:pt x="294" y="0"/>
                  <a:pt x="159" y="0"/>
                </a:cubicBezTo>
              </a:path>
            </a:pathLst>
          </a:custGeom>
          <a:solidFill>
            <a:srgbClr val="A9A9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5" name="ïṡľïďê"/>
          <p:cNvSpPr/>
          <p:nvPr/>
        </p:nvSpPr>
        <p:spPr bwMode="auto">
          <a:xfrm>
            <a:off x="7444398" y="1831010"/>
            <a:ext cx="162762" cy="95499"/>
          </a:xfrm>
          <a:custGeom>
            <a:avLst/>
            <a:gdLst>
              <a:gd name="T0" fmla="*/ 248 w 248"/>
              <a:gd name="T1" fmla="*/ 0 h 145"/>
              <a:gd name="T2" fmla="*/ 94 w 248"/>
              <a:gd name="T3" fmla="*/ 69 h 145"/>
              <a:gd name="T4" fmla="*/ 0 w 248"/>
              <a:gd name="T5" fmla="*/ 145 h 145"/>
              <a:gd name="T6" fmla="*/ 248 w 248"/>
              <a:gd name="T7" fmla="*/ 53 h 145"/>
              <a:gd name="T8" fmla="*/ 248 w 248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45">
                <a:moveTo>
                  <a:pt x="248" y="0"/>
                </a:moveTo>
                <a:cubicBezTo>
                  <a:pt x="194" y="16"/>
                  <a:pt x="142" y="39"/>
                  <a:pt x="94" y="69"/>
                </a:cubicBezTo>
                <a:cubicBezTo>
                  <a:pt x="60" y="91"/>
                  <a:pt x="29" y="116"/>
                  <a:pt x="0" y="145"/>
                </a:cubicBezTo>
                <a:cubicBezTo>
                  <a:pt x="88" y="98"/>
                  <a:pt x="171" y="68"/>
                  <a:pt x="248" y="53"/>
                </a:cubicBezTo>
                <a:cubicBezTo>
                  <a:pt x="248" y="0"/>
                  <a:pt x="248" y="0"/>
                  <a:pt x="248" y="0"/>
                </a:cubicBezTo>
              </a:path>
            </a:pathLst>
          </a:custGeom>
          <a:solidFill>
            <a:srgbClr val="162F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86" name="î$ļíḑè"/>
          <p:cNvSpPr/>
          <p:nvPr/>
        </p:nvSpPr>
        <p:spPr bwMode="auto">
          <a:xfrm>
            <a:off x="7505849" y="1816062"/>
            <a:ext cx="568008" cy="249126"/>
          </a:xfrm>
          <a:custGeom>
            <a:avLst/>
            <a:gdLst>
              <a:gd name="T0" fmla="*/ 317 w 864"/>
              <a:gd name="T1" fmla="*/ 0 h 380"/>
              <a:gd name="T2" fmla="*/ 0 w 864"/>
              <a:gd name="T3" fmla="*/ 92 h 380"/>
              <a:gd name="T4" fmla="*/ 154 w 864"/>
              <a:gd name="T5" fmla="*/ 23 h 380"/>
              <a:gd name="T6" fmla="*/ 313 w 864"/>
              <a:gd name="T7" fmla="*/ 2 h 380"/>
              <a:gd name="T8" fmla="*/ 694 w 864"/>
              <a:gd name="T9" fmla="*/ 142 h 380"/>
              <a:gd name="T10" fmla="*/ 857 w 864"/>
              <a:gd name="T11" fmla="*/ 371 h 380"/>
              <a:gd name="T12" fmla="*/ 864 w 864"/>
              <a:gd name="T13" fmla="*/ 380 h 380"/>
              <a:gd name="T14" fmla="*/ 697 w 864"/>
              <a:gd name="T15" fmla="*/ 140 h 380"/>
              <a:gd name="T16" fmla="*/ 317 w 864"/>
              <a:gd name="T17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4" h="380">
                <a:moveTo>
                  <a:pt x="317" y="0"/>
                </a:moveTo>
                <a:cubicBezTo>
                  <a:pt x="206" y="0"/>
                  <a:pt x="95" y="31"/>
                  <a:pt x="0" y="92"/>
                </a:cubicBezTo>
                <a:cubicBezTo>
                  <a:pt x="48" y="62"/>
                  <a:pt x="100" y="39"/>
                  <a:pt x="154" y="23"/>
                </a:cubicBezTo>
                <a:cubicBezTo>
                  <a:pt x="206" y="9"/>
                  <a:pt x="260" y="2"/>
                  <a:pt x="313" y="2"/>
                </a:cubicBezTo>
                <a:cubicBezTo>
                  <a:pt x="448" y="2"/>
                  <a:pt x="584" y="48"/>
                  <a:pt x="694" y="142"/>
                </a:cubicBezTo>
                <a:cubicBezTo>
                  <a:pt x="769" y="206"/>
                  <a:pt x="823" y="285"/>
                  <a:pt x="857" y="371"/>
                </a:cubicBezTo>
                <a:cubicBezTo>
                  <a:pt x="859" y="374"/>
                  <a:pt x="862" y="377"/>
                  <a:pt x="864" y="380"/>
                </a:cubicBezTo>
                <a:cubicBezTo>
                  <a:pt x="831" y="290"/>
                  <a:pt x="775" y="207"/>
                  <a:pt x="697" y="140"/>
                </a:cubicBezTo>
                <a:cubicBezTo>
                  <a:pt x="587" y="46"/>
                  <a:pt x="451" y="0"/>
                  <a:pt x="317" y="0"/>
                </a:cubicBezTo>
              </a:path>
            </a:pathLst>
          </a:custGeom>
          <a:solidFill>
            <a:srgbClr val="1596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16" name="íṧḻiďê"/>
          <p:cNvSpPr/>
          <p:nvPr/>
        </p:nvSpPr>
        <p:spPr bwMode="auto">
          <a:xfrm>
            <a:off x="10366789" y="2181002"/>
            <a:ext cx="907705" cy="897460"/>
          </a:xfrm>
          <a:prstGeom prst="wedgeEllipseCallout">
            <a:avLst>
              <a:gd name="adj1" fmla="val -61075"/>
              <a:gd name="adj2" fmla="val -40893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8" name="î$ḻïdé"/>
          <p:cNvSpPr txBox="1"/>
          <p:nvPr/>
        </p:nvSpPr>
        <p:spPr>
          <a:xfrm>
            <a:off x="10520895" y="2678470"/>
            <a:ext cx="619573" cy="13468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webpack</a:t>
            </a:r>
            <a:endParaRPr lang="en-US" altLang="zh-CN" sz="16600" dirty="0">
              <a:solidFill>
                <a:schemeClr val="bg1"/>
              </a:solidFill>
            </a:endParaRPr>
          </a:p>
        </p:txBody>
      </p:sp>
      <p:sp>
        <p:nvSpPr>
          <p:cNvPr id="19" name="iš1íḋê"/>
          <p:cNvSpPr txBox="1"/>
          <p:nvPr/>
        </p:nvSpPr>
        <p:spPr>
          <a:xfrm>
            <a:off x="10522048" y="2465981"/>
            <a:ext cx="618420" cy="19238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2018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" y="1107440"/>
            <a:ext cx="9379585" cy="5265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5575" y="6372860"/>
            <a:ext cx="8592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https://github.com/webpack/webpack/blob/master/lib/WebpackOptionsDefaulter.js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</a:t>
            </a:r>
            <a:r>
              <a:rPr lang="en-US" dirty="0"/>
              <a:t>4 </a:t>
            </a:r>
            <a:r>
              <a:rPr lang="zh-CN" altLang="en-US" dirty="0"/>
              <a:t>性能升级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6" name="íṧḻiďê"/>
          <p:cNvSpPr/>
          <p:nvPr/>
        </p:nvSpPr>
        <p:spPr bwMode="auto">
          <a:xfrm>
            <a:off x="8610379" y="2266727"/>
            <a:ext cx="907705" cy="897460"/>
          </a:xfrm>
          <a:prstGeom prst="wedgeEllipseCallout">
            <a:avLst>
              <a:gd name="adj1" fmla="val -61075"/>
              <a:gd name="adj2" fmla="val -40893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8" name="î$ḻïdé"/>
          <p:cNvSpPr txBox="1"/>
          <p:nvPr/>
        </p:nvSpPr>
        <p:spPr>
          <a:xfrm>
            <a:off x="8764485" y="2764195"/>
            <a:ext cx="619573" cy="13468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webpack</a:t>
            </a:r>
            <a:endParaRPr lang="en-US" altLang="zh-CN" sz="16600" dirty="0">
              <a:solidFill>
                <a:schemeClr val="bg1"/>
              </a:solidFill>
            </a:endParaRPr>
          </a:p>
        </p:txBody>
      </p:sp>
      <p:sp>
        <p:nvSpPr>
          <p:cNvPr id="19" name="iš1íḋê"/>
          <p:cNvSpPr txBox="1"/>
          <p:nvPr/>
        </p:nvSpPr>
        <p:spPr>
          <a:xfrm>
            <a:off x="8765638" y="2551706"/>
            <a:ext cx="618420" cy="19238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2018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16785" y="2034540"/>
            <a:ext cx="73964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官方宣传wbpack4能够提升构建速度60%-98%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985" y="2898775"/>
            <a:ext cx="5856605" cy="3733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webpack5 </a:t>
            </a:r>
            <a:r>
              <a:rPr lang="zh-CN" altLang="en-US" dirty="0"/>
              <a:t>下一个方向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6" name="íṧḻiďê"/>
          <p:cNvSpPr/>
          <p:nvPr/>
        </p:nvSpPr>
        <p:spPr bwMode="auto">
          <a:xfrm>
            <a:off x="10366789" y="2181002"/>
            <a:ext cx="907705" cy="897460"/>
          </a:xfrm>
          <a:prstGeom prst="wedgeEllipseCallout">
            <a:avLst>
              <a:gd name="adj1" fmla="val -61075"/>
              <a:gd name="adj2" fmla="val -40893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8" name="î$ḻïdé"/>
          <p:cNvSpPr txBox="1"/>
          <p:nvPr/>
        </p:nvSpPr>
        <p:spPr>
          <a:xfrm>
            <a:off x="10520895" y="2678470"/>
            <a:ext cx="619573" cy="13468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webpack5</a:t>
            </a:r>
            <a:endParaRPr lang="en-US" altLang="zh-CN" sz="16600" dirty="0">
              <a:solidFill>
                <a:schemeClr val="bg1"/>
              </a:solidFill>
            </a:endParaRPr>
          </a:p>
        </p:txBody>
      </p:sp>
      <p:sp>
        <p:nvSpPr>
          <p:cNvPr id="19" name="iš1íḋê"/>
          <p:cNvSpPr txBox="1"/>
          <p:nvPr/>
        </p:nvSpPr>
        <p:spPr>
          <a:xfrm>
            <a:off x="10522048" y="2465981"/>
            <a:ext cx="618420" cy="19238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2019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855" y="14592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/>
              <a:t>1. </a:t>
            </a:r>
            <a:r>
              <a:rPr lang="zh-CN" altLang="en-US"/>
              <a:t>多线程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855" y="2385695"/>
            <a:ext cx="1808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持久缓存功能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9855" y="3312160"/>
            <a:ext cx="76333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/>
              <a:t>3. </a:t>
            </a:r>
            <a:r>
              <a:rPr lang="zh-CN" altLang="en-US"/>
              <a:t>支持 CSS 和 HTML 模块类型（计划在 webpack 4.x - 5 间版本实现）。</a:t>
            </a:r>
            <a:endParaRPr lang="zh-CN" altLang="en-US"/>
          </a:p>
          <a:p>
            <a:pPr algn="l">
              <a:lnSpc>
                <a:spcPct val="100000"/>
              </a:lnSpc>
            </a:pPr>
            <a:r>
              <a:rPr lang="zh-CN" altLang="en-US"/>
              <a:t>它将允许我们直接将 HTML 作为入口文件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9855" y="4515485"/>
            <a:ext cx="8862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/>
              <a:t>4. </a:t>
            </a:r>
            <a:r>
              <a:rPr lang="zh-CN" altLang="en-US"/>
              <a:t>WebAssembly experimental 升级为 stable 稳定版</a:t>
            </a:r>
            <a:r>
              <a:rPr lang="en-US" altLang="zh-CN"/>
              <a:t>, </a:t>
            </a:r>
            <a:r>
              <a:rPr lang="zh-CN" altLang="en-US"/>
              <a:t>增加 tree-shaking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9855" y="54419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5. </a:t>
            </a:r>
            <a:r>
              <a:rPr lang="zh-CN" altLang="en-US"/>
              <a:t>ESM 模块导出支持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082470" y="1649561"/>
            <a:ext cx="6027060" cy="74295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705DA3"/>
                </a:solidFill>
              </a:rPr>
              <a:t>Thanks.</a:t>
            </a:r>
            <a:endParaRPr lang="zh-CN" altLang="en-US" dirty="0">
              <a:solidFill>
                <a:srgbClr val="705DA3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4137660" y="2729865"/>
            <a:ext cx="5097145" cy="311150"/>
          </a:xfrm>
        </p:spPr>
        <p:txBody>
          <a:bodyPr>
            <a:normAutofit fontScale="77500"/>
          </a:bodyPr>
          <a:lstStyle/>
          <a:p>
            <a:r>
              <a:rPr>
                <a:solidFill>
                  <a:srgbClr val="705DA3"/>
                </a:solidFill>
              </a:rPr>
              <a:t>感谢</a:t>
            </a:r>
            <a:r>
              <a:rPr lang="en-US" altLang="zh-CN">
                <a:solidFill>
                  <a:srgbClr val="705DA3"/>
                </a:solidFill>
                <a:sym typeface="+mn-ea"/>
              </a:rPr>
              <a:t>@json </a:t>
            </a:r>
            <a:r>
              <a:rPr lang="en-US" altLang="zh-CN">
                <a:solidFill>
                  <a:srgbClr val="705DA3"/>
                </a:solidFill>
              </a:rPr>
              <a:t>@shiji </a:t>
            </a:r>
            <a:r>
              <a:rPr>
                <a:solidFill>
                  <a:srgbClr val="705DA3"/>
                </a:solidFill>
              </a:rPr>
              <a:t>提出的宝贵意见</a:t>
            </a:r>
            <a:endParaRPr dirty="0">
              <a:solidFill>
                <a:srgbClr val="705DA3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691200" y="2561711"/>
            <a:ext cx="48096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600" dirty="0"/>
              <a:t>模块化开发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30" name="iŝlídê"/>
          <p:cNvSpPr/>
          <p:nvPr/>
        </p:nvSpPr>
        <p:spPr bwMode="auto">
          <a:xfrm>
            <a:off x="9228767" y="2438704"/>
            <a:ext cx="42793" cy="22824"/>
          </a:xfrm>
          <a:custGeom>
            <a:avLst/>
            <a:gdLst>
              <a:gd name="T0" fmla="*/ 10 w 20"/>
              <a:gd name="T1" fmla="*/ 0 h 11"/>
              <a:gd name="T2" fmla="*/ 12 w 20"/>
              <a:gd name="T3" fmla="*/ 2 h 11"/>
              <a:gd name="T4" fmla="*/ 16 w 20"/>
              <a:gd name="T5" fmla="*/ 9 h 11"/>
              <a:gd name="T6" fmla="*/ 6 w 20"/>
              <a:gd name="T7" fmla="*/ 6 h 11"/>
              <a:gd name="T8" fmla="*/ 10 w 20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1">
                <a:moveTo>
                  <a:pt x="10" y="0"/>
                </a:moveTo>
                <a:cubicBezTo>
                  <a:pt x="12" y="0"/>
                  <a:pt x="12" y="1"/>
                  <a:pt x="12" y="2"/>
                </a:cubicBezTo>
                <a:cubicBezTo>
                  <a:pt x="14" y="5"/>
                  <a:pt x="20" y="5"/>
                  <a:pt x="16" y="9"/>
                </a:cubicBezTo>
                <a:cubicBezTo>
                  <a:pt x="10" y="11"/>
                  <a:pt x="13" y="3"/>
                  <a:pt x="6" y="6"/>
                </a:cubicBezTo>
                <a:cubicBezTo>
                  <a:pt x="0" y="3"/>
                  <a:pt x="14" y="6"/>
                  <a:pt x="1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ïšḻîḍé"/>
          <p:cNvSpPr/>
          <p:nvPr/>
        </p:nvSpPr>
        <p:spPr bwMode="auto">
          <a:xfrm>
            <a:off x="9830727" y="2438704"/>
            <a:ext cx="82734" cy="42794"/>
          </a:xfrm>
          <a:custGeom>
            <a:avLst/>
            <a:gdLst>
              <a:gd name="T0" fmla="*/ 37 w 39"/>
              <a:gd name="T1" fmla="*/ 15 h 20"/>
              <a:gd name="T2" fmla="*/ 23 w 39"/>
              <a:gd name="T3" fmla="*/ 19 h 20"/>
              <a:gd name="T4" fmla="*/ 4 w 39"/>
              <a:gd name="T5" fmla="*/ 19 h 20"/>
              <a:gd name="T6" fmla="*/ 0 w 39"/>
              <a:gd name="T7" fmla="*/ 15 h 20"/>
              <a:gd name="T8" fmla="*/ 30 w 39"/>
              <a:gd name="T9" fmla="*/ 0 h 20"/>
              <a:gd name="T10" fmla="*/ 36 w 39"/>
              <a:gd name="T11" fmla="*/ 4 h 20"/>
              <a:gd name="T12" fmla="*/ 32 w 39"/>
              <a:gd name="T13" fmla="*/ 6 h 20"/>
              <a:gd name="T14" fmla="*/ 37 w 39"/>
              <a:gd name="T15" fmla="*/ 1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20">
                <a:moveTo>
                  <a:pt x="37" y="15"/>
                </a:moveTo>
                <a:cubicBezTo>
                  <a:pt x="32" y="16"/>
                  <a:pt x="23" y="13"/>
                  <a:pt x="23" y="19"/>
                </a:cubicBezTo>
                <a:cubicBezTo>
                  <a:pt x="19" y="16"/>
                  <a:pt x="12" y="20"/>
                  <a:pt x="4" y="19"/>
                </a:cubicBezTo>
                <a:cubicBezTo>
                  <a:pt x="5" y="16"/>
                  <a:pt x="2" y="15"/>
                  <a:pt x="0" y="15"/>
                </a:cubicBezTo>
                <a:cubicBezTo>
                  <a:pt x="4" y="4"/>
                  <a:pt x="15" y="0"/>
                  <a:pt x="30" y="0"/>
                </a:cubicBezTo>
                <a:cubicBezTo>
                  <a:pt x="28" y="5"/>
                  <a:pt x="34" y="2"/>
                  <a:pt x="36" y="4"/>
                </a:cubicBezTo>
                <a:cubicBezTo>
                  <a:pt x="37" y="5"/>
                  <a:pt x="32" y="5"/>
                  <a:pt x="32" y="6"/>
                </a:cubicBezTo>
                <a:cubicBezTo>
                  <a:pt x="31" y="8"/>
                  <a:pt x="39" y="7"/>
                  <a:pt x="37" y="1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2" name="ís1iḑé"/>
          <p:cNvSpPr/>
          <p:nvPr/>
        </p:nvSpPr>
        <p:spPr bwMode="auto">
          <a:xfrm>
            <a:off x="9360000" y="2442984"/>
            <a:ext cx="39941" cy="22824"/>
          </a:xfrm>
          <a:custGeom>
            <a:avLst/>
            <a:gdLst>
              <a:gd name="T0" fmla="*/ 19 w 19"/>
              <a:gd name="T1" fmla="*/ 2 h 11"/>
              <a:gd name="T2" fmla="*/ 17 w 19"/>
              <a:gd name="T3" fmla="*/ 9 h 11"/>
              <a:gd name="T4" fmla="*/ 10 w 19"/>
              <a:gd name="T5" fmla="*/ 11 h 11"/>
              <a:gd name="T6" fmla="*/ 0 w 19"/>
              <a:gd name="T7" fmla="*/ 6 h 11"/>
              <a:gd name="T8" fmla="*/ 12 w 19"/>
              <a:gd name="T9" fmla="*/ 6 h 11"/>
              <a:gd name="T10" fmla="*/ 19 w 19"/>
              <a:gd name="T11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1">
                <a:moveTo>
                  <a:pt x="19" y="2"/>
                </a:moveTo>
                <a:cubicBezTo>
                  <a:pt x="18" y="3"/>
                  <a:pt x="17" y="6"/>
                  <a:pt x="17" y="9"/>
                </a:cubicBezTo>
                <a:cubicBezTo>
                  <a:pt x="13" y="8"/>
                  <a:pt x="12" y="11"/>
                  <a:pt x="10" y="11"/>
                </a:cubicBezTo>
                <a:cubicBezTo>
                  <a:pt x="6" y="9"/>
                  <a:pt x="0" y="11"/>
                  <a:pt x="0" y="6"/>
                </a:cubicBezTo>
                <a:cubicBezTo>
                  <a:pt x="6" y="6"/>
                  <a:pt x="8" y="1"/>
                  <a:pt x="12" y="6"/>
                </a:cubicBezTo>
                <a:cubicBezTo>
                  <a:pt x="14" y="5"/>
                  <a:pt x="13" y="0"/>
                  <a:pt x="19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3" name="is1ïḑê"/>
          <p:cNvSpPr/>
          <p:nvPr/>
        </p:nvSpPr>
        <p:spPr bwMode="auto">
          <a:xfrm>
            <a:off x="9106093" y="2455823"/>
            <a:ext cx="51352" cy="27103"/>
          </a:xfrm>
          <a:custGeom>
            <a:avLst/>
            <a:gdLst>
              <a:gd name="T0" fmla="*/ 23 w 24"/>
              <a:gd name="T1" fmla="*/ 0 h 13"/>
              <a:gd name="T2" fmla="*/ 20 w 24"/>
              <a:gd name="T3" fmla="*/ 5 h 13"/>
              <a:gd name="T4" fmla="*/ 14 w 24"/>
              <a:gd name="T5" fmla="*/ 11 h 13"/>
              <a:gd name="T6" fmla="*/ 10 w 24"/>
              <a:gd name="T7" fmla="*/ 7 h 13"/>
              <a:gd name="T8" fmla="*/ 5 w 24"/>
              <a:gd name="T9" fmla="*/ 9 h 13"/>
              <a:gd name="T10" fmla="*/ 1 w 24"/>
              <a:gd name="T11" fmla="*/ 5 h 13"/>
              <a:gd name="T12" fmla="*/ 10 w 24"/>
              <a:gd name="T13" fmla="*/ 3 h 13"/>
              <a:gd name="T14" fmla="*/ 10 w 24"/>
              <a:gd name="T15" fmla="*/ 1 h 13"/>
              <a:gd name="T16" fmla="*/ 23 w 24"/>
              <a:gd name="T1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13">
                <a:moveTo>
                  <a:pt x="23" y="0"/>
                </a:moveTo>
                <a:cubicBezTo>
                  <a:pt x="24" y="4"/>
                  <a:pt x="20" y="2"/>
                  <a:pt x="20" y="5"/>
                </a:cubicBezTo>
                <a:cubicBezTo>
                  <a:pt x="20" y="6"/>
                  <a:pt x="17" y="10"/>
                  <a:pt x="14" y="11"/>
                </a:cubicBezTo>
                <a:cubicBezTo>
                  <a:pt x="10" y="13"/>
                  <a:pt x="11" y="7"/>
                  <a:pt x="10" y="7"/>
                </a:cubicBezTo>
                <a:cubicBezTo>
                  <a:pt x="10" y="7"/>
                  <a:pt x="7" y="9"/>
                  <a:pt x="5" y="9"/>
                </a:cubicBezTo>
                <a:cubicBezTo>
                  <a:pt x="4" y="9"/>
                  <a:pt x="3" y="5"/>
                  <a:pt x="1" y="5"/>
                </a:cubicBezTo>
                <a:cubicBezTo>
                  <a:pt x="0" y="0"/>
                  <a:pt x="8" y="5"/>
                  <a:pt x="10" y="3"/>
                </a:cubicBezTo>
                <a:cubicBezTo>
                  <a:pt x="11" y="3"/>
                  <a:pt x="10" y="1"/>
                  <a:pt x="10" y="1"/>
                </a:cubicBezTo>
                <a:cubicBezTo>
                  <a:pt x="15" y="0"/>
                  <a:pt x="17" y="1"/>
                  <a:pt x="23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íṩľïḋè"/>
          <p:cNvSpPr/>
          <p:nvPr/>
        </p:nvSpPr>
        <p:spPr bwMode="auto">
          <a:xfrm>
            <a:off x="9311501" y="2451543"/>
            <a:ext cx="42793" cy="14265"/>
          </a:xfrm>
          <a:custGeom>
            <a:avLst/>
            <a:gdLst>
              <a:gd name="T0" fmla="*/ 18 w 20"/>
              <a:gd name="T1" fmla="*/ 7 h 7"/>
              <a:gd name="T2" fmla="*/ 3 w 20"/>
              <a:gd name="T3" fmla="*/ 7 h 7"/>
              <a:gd name="T4" fmla="*/ 8 w 20"/>
              <a:gd name="T5" fmla="*/ 2 h 7"/>
              <a:gd name="T6" fmla="*/ 18 w 20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7">
                <a:moveTo>
                  <a:pt x="18" y="7"/>
                </a:moveTo>
                <a:cubicBezTo>
                  <a:pt x="13" y="7"/>
                  <a:pt x="8" y="7"/>
                  <a:pt x="3" y="7"/>
                </a:cubicBezTo>
                <a:cubicBezTo>
                  <a:pt x="0" y="1"/>
                  <a:pt x="9" y="6"/>
                  <a:pt x="8" y="2"/>
                </a:cubicBezTo>
                <a:cubicBezTo>
                  <a:pt x="10" y="5"/>
                  <a:pt x="20" y="0"/>
                  <a:pt x="18" y="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5" name="ïSḻíḍé"/>
          <p:cNvSpPr/>
          <p:nvPr/>
        </p:nvSpPr>
        <p:spPr bwMode="auto">
          <a:xfrm>
            <a:off x="9250164" y="2470087"/>
            <a:ext cx="51352" cy="18545"/>
          </a:xfrm>
          <a:custGeom>
            <a:avLst/>
            <a:gdLst>
              <a:gd name="T0" fmla="*/ 17 w 24"/>
              <a:gd name="T1" fmla="*/ 0 h 9"/>
              <a:gd name="T2" fmla="*/ 17 w 24"/>
              <a:gd name="T3" fmla="*/ 7 h 9"/>
              <a:gd name="T4" fmla="*/ 0 w 24"/>
              <a:gd name="T5" fmla="*/ 6 h 9"/>
              <a:gd name="T6" fmla="*/ 17 w 24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9">
                <a:moveTo>
                  <a:pt x="17" y="0"/>
                </a:moveTo>
                <a:cubicBezTo>
                  <a:pt x="24" y="3"/>
                  <a:pt x="17" y="2"/>
                  <a:pt x="17" y="7"/>
                </a:cubicBezTo>
                <a:cubicBezTo>
                  <a:pt x="11" y="7"/>
                  <a:pt x="3" y="9"/>
                  <a:pt x="0" y="6"/>
                </a:cubicBezTo>
                <a:cubicBezTo>
                  <a:pt x="3" y="1"/>
                  <a:pt x="13" y="4"/>
                  <a:pt x="17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6" name="îṥ1íďe"/>
          <p:cNvSpPr/>
          <p:nvPr/>
        </p:nvSpPr>
        <p:spPr bwMode="auto">
          <a:xfrm>
            <a:off x="6738187" y="2485779"/>
            <a:ext cx="22824" cy="15692"/>
          </a:xfrm>
          <a:custGeom>
            <a:avLst/>
            <a:gdLst>
              <a:gd name="T0" fmla="*/ 1 w 11"/>
              <a:gd name="T1" fmla="*/ 0 h 8"/>
              <a:gd name="T2" fmla="*/ 10 w 11"/>
              <a:gd name="T3" fmla="*/ 8 h 8"/>
              <a:gd name="T4" fmla="*/ 1 w 11"/>
              <a:gd name="T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8">
                <a:moveTo>
                  <a:pt x="1" y="0"/>
                </a:moveTo>
                <a:cubicBezTo>
                  <a:pt x="6" y="1"/>
                  <a:pt x="11" y="1"/>
                  <a:pt x="10" y="8"/>
                </a:cubicBezTo>
                <a:cubicBezTo>
                  <a:pt x="7" y="5"/>
                  <a:pt x="0" y="6"/>
                  <a:pt x="1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7" name="íşḻíďê"/>
          <p:cNvSpPr/>
          <p:nvPr/>
        </p:nvSpPr>
        <p:spPr bwMode="auto">
          <a:xfrm>
            <a:off x="9860684" y="2482926"/>
            <a:ext cx="91293" cy="47074"/>
          </a:xfrm>
          <a:custGeom>
            <a:avLst/>
            <a:gdLst>
              <a:gd name="T0" fmla="*/ 38 w 43"/>
              <a:gd name="T1" fmla="*/ 5 h 22"/>
              <a:gd name="T2" fmla="*/ 42 w 43"/>
              <a:gd name="T3" fmla="*/ 15 h 22"/>
              <a:gd name="T4" fmla="*/ 23 w 43"/>
              <a:gd name="T5" fmla="*/ 20 h 22"/>
              <a:gd name="T6" fmla="*/ 20 w 43"/>
              <a:gd name="T7" fmla="*/ 18 h 22"/>
              <a:gd name="T8" fmla="*/ 12 w 43"/>
              <a:gd name="T9" fmla="*/ 18 h 22"/>
              <a:gd name="T10" fmla="*/ 12 w 43"/>
              <a:gd name="T11" fmla="*/ 15 h 22"/>
              <a:gd name="T12" fmla="*/ 7 w 43"/>
              <a:gd name="T13" fmla="*/ 16 h 22"/>
              <a:gd name="T14" fmla="*/ 9 w 43"/>
              <a:gd name="T15" fmla="*/ 13 h 22"/>
              <a:gd name="T16" fmla="*/ 1 w 43"/>
              <a:gd name="T17" fmla="*/ 11 h 22"/>
              <a:gd name="T18" fmla="*/ 5 w 43"/>
              <a:gd name="T19" fmla="*/ 7 h 22"/>
              <a:gd name="T20" fmla="*/ 10 w 43"/>
              <a:gd name="T21" fmla="*/ 3 h 22"/>
              <a:gd name="T22" fmla="*/ 27 w 43"/>
              <a:gd name="T23" fmla="*/ 1 h 22"/>
              <a:gd name="T24" fmla="*/ 27 w 43"/>
              <a:gd name="T25" fmla="*/ 5 h 22"/>
              <a:gd name="T26" fmla="*/ 38 w 43"/>
              <a:gd name="T27" fmla="*/ 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22">
                <a:moveTo>
                  <a:pt x="38" y="5"/>
                </a:moveTo>
                <a:cubicBezTo>
                  <a:pt x="37" y="11"/>
                  <a:pt x="31" y="15"/>
                  <a:pt x="42" y="15"/>
                </a:cubicBezTo>
                <a:cubicBezTo>
                  <a:pt x="43" y="22"/>
                  <a:pt x="31" y="21"/>
                  <a:pt x="23" y="20"/>
                </a:cubicBezTo>
                <a:cubicBezTo>
                  <a:pt x="20" y="20"/>
                  <a:pt x="21" y="20"/>
                  <a:pt x="20" y="18"/>
                </a:cubicBezTo>
                <a:cubicBezTo>
                  <a:pt x="16" y="15"/>
                  <a:pt x="17" y="21"/>
                  <a:pt x="12" y="18"/>
                </a:cubicBezTo>
                <a:cubicBezTo>
                  <a:pt x="12" y="18"/>
                  <a:pt x="13" y="15"/>
                  <a:pt x="12" y="15"/>
                </a:cubicBezTo>
                <a:cubicBezTo>
                  <a:pt x="11" y="14"/>
                  <a:pt x="9" y="17"/>
                  <a:pt x="7" y="16"/>
                </a:cubicBezTo>
                <a:cubicBezTo>
                  <a:pt x="6" y="16"/>
                  <a:pt x="9" y="13"/>
                  <a:pt x="9" y="13"/>
                </a:cubicBezTo>
                <a:cubicBezTo>
                  <a:pt x="7" y="11"/>
                  <a:pt x="0" y="15"/>
                  <a:pt x="1" y="11"/>
                </a:cubicBezTo>
                <a:cubicBezTo>
                  <a:pt x="0" y="7"/>
                  <a:pt x="3" y="8"/>
                  <a:pt x="5" y="7"/>
                </a:cubicBezTo>
                <a:cubicBezTo>
                  <a:pt x="7" y="5"/>
                  <a:pt x="6" y="4"/>
                  <a:pt x="10" y="3"/>
                </a:cubicBezTo>
                <a:cubicBezTo>
                  <a:pt x="12" y="3"/>
                  <a:pt x="20" y="0"/>
                  <a:pt x="27" y="1"/>
                </a:cubicBezTo>
                <a:cubicBezTo>
                  <a:pt x="27" y="2"/>
                  <a:pt x="27" y="5"/>
                  <a:pt x="27" y="5"/>
                </a:cubicBezTo>
                <a:cubicBezTo>
                  <a:pt x="30" y="7"/>
                  <a:pt x="37" y="3"/>
                  <a:pt x="38" y="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8" name="ïşlîḍé"/>
          <p:cNvSpPr/>
          <p:nvPr/>
        </p:nvSpPr>
        <p:spPr bwMode="auto">
          <a:xfrm>
            <a:off x="9822170" y="2485779"/>
            <a:ext cx="35662" cy="22824"/>
          </a:xfrm>
          <a:custGeom>
            <a:avLst/>
            <a:gdLst>
              <a:gd name="T0" fmla="*/ 17 w 17"/>
              <a:gd name="T1" fmla="*/ 6 h 11"/>
              <a:gd name="T2" fmla="*/ 12 w 17"/>
              <a:gd name="T3" fmla="*/ 6 h 11"/>
              <a:gd name="T4" fmla="*/ 10 w 17"/>
              <a:gd name="T5" fmla="*/ 10 h 11"/>
              <a:gd name="T6" fmla="*/ 0 w 17"/>
              <a:gd name="T7" fmla="*/ 6 h 11"/>
              <a:gd name="T8" fmla="*/ 17 w 17"/>
              <a:gd name="T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1">
                <a:moveTo>
                  <a:pt x="17" y="6"/>
                </a:moveTo>
                <a:cubicBezTo>
                  <a:pt x="16" y="9"/>
                  <a:pt x="14" y="6"/>
                  <a:pt x="12" y="6"/>
                </a:cubicBezTo>
                <a:cubicBezTo>
                  <a:pt x="10" y="6"/>
                  <a:pt x="10" y="8"/>
                  <a:pt x="10" y="10"/>
                </a:cubicBezTo>
                <a:cubicBezTo>
                  <a:pt x="4" y="11"/>
                  <a:pt x="6" y="5"/>
                  <a:pt x="0" y="6"/>
                </a:cubicBezTo>
                <a:cubicBezTo>
                  <a:pt x="4" y="0"/>
                  <a:pt x="12" y="4"/>
                  <a:pt x="17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9" name="ïś1íḋé"/>
          <p:cNvSpPr/>
          <p:nvPr/>
        </p:nvSpPr>
        <p:spPr bwMode="auto">
          <a:xfrm>
            <a:off x="6656880" y="2512882"/>
            <a:ext cx="92719" cy="49928"/>
          </a:xfrm>
          <a:custGeom>
            <a:avLst/>
            <a:gdLst>
              <a:gd name="T0" fmla="*/ 31 w 44"/>
              <a:gd name="T1" fmla="*/ 6 h 24"/>
              <a:gd name="T2" fmla="*/ 37 w 44"/>
              <a:gd name="T3" fmla="*/ 14 h 24"/>
              <a:gd name="T4" fmla="*/ 42 w 44"/>
              <a:gd name="T5" fmla="*/ 23 h 24"/>
              <a:gd name="T6" fmla="*/ 37 w 44"/>
              <a:gd name="T7" fmla="*/ 23 h 24"/>
              <a:gd name="T8" fmla="*/ 37 w 44"/>
              <a:gd name="T9" fmla="*/ 19 h 24"/>
              <a:gd name="T10" fmla="*/ 33 w 44"/>
              <a:gd name="T11" fmla="*/ 17 h 24"/>
              <a:gd name="T12" fmla="*/ 9 w 44"/>
              <a:gd name="T13" fmla="*/ 15 h 24"/>
              <a:gd name="T14" fmla="*/ 15 w 44"/>
              <a:gd name="T15" fmla="*/ 12 h 24"/>
              <a:gd name="T16" fmla="*/ 11 w 44"/>
              <a:gd name="T17" fmla="*/ 8 h 24"/>
              <a:gd name="T18" fmla="*/ 0 w 44"/>
              <a:gd name="T19" fmla="*/ 2 h 24"/>
              <a:gd name="T20" fmla="*/ 15 w 44"/>
              <a:gd name="T21" fmla="*/ 2 h 24"/>
              <a:gd name="T22" fmla="*/ 18 w 44"/>
              <a:gd name="T23" fmla="*/ 6 h 24"/>
              <a:gd name="T24" fmla="*/ 26 w 44"/>
              <a:gd name="T25" fmla="*/ 6 h 24"/>
              <a:gd name="T26" fmla="*/ 31 w 44"/>
              <a:gd name="T27" fmla="*/ 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24">
                <a:moveTo>
                  <a:pt x="31" y="6"/>
                </a:moveTo>
                <a:cubicBezTo>
                  <a:pt x="34" y="8"/>
                  <a:pt x="35" y="11"/>
                  <a:pt x="37" y="14"/>
                </a:cubicBezTo>
                <a:cubicBezTo>
                  <a:pt x="39" y="16"/>
                  <a:pt x="44" y="18"/>
                  <a:pt x="42" y="23"/>
                </a:cubicBezTo>
                <a:cubicBezTo>
                  <a:pt x="41" y="22"/>
                  <a:pt x="38" y="24"/>
                  <a:pt x="37" y="23"/>
                </a:cubicBezTo>
                <a:cubicBezTo>
                  <a:pt x="36" y="22"/>
                  <a:pt x="37" y="20"/>
                  <a:pt x="37" y="19"/>
                </a:cubicBezTo>
                <a:cubicBezTo>
                  <a:pt x="36" y="19"/>
                  <a:pt x="32" y="23"/>
                  <a:pt x="33" y="17"/>
                </a:cubicBezTo>
                <a:cubicBezTo>
                  <a:pt x="22" y="17"/>
                  <a:pt x="15" y="17"/>
                  <a:pt x="9" y="15"/>
                </a:cubicBezTo>
                <a:cubicBezTo>
                  <a:pt x="8" y="11"/>
                  <a:pt x="12" y="12"/>
                  <a:pt x="15" y="12"/>
                </a:cubicBezTo>
                <a:cubicBezTo>
                  <a:pt x="14" y="10"/>
                  <a:pt x="11" y="10"/>
                  <a:pt x="11" y="8"/>
                </a:cubicBezTo>
                <a:cubicBezTo>
                  <a:pt x="4" y="6"/>
                  <a:pt x="1" y="11"/>
                  <a:pt x="0" y="2"/>
                </a:cubicBezTo>
                <a:cubicBezTo>
                  <a:pt x="4" y="0"/>
                  <a:pt x="10" y="1"/>
                  <a:pt x="15" y="2"/>
                </a:cubicBezTo>
                <a:cubicBezTo>
                  <a:pt x="17" y="3"/>
                  <a:pt x="18" y="3"/>
                  <a:pt x="18" y="6"/>
                </a:cubicBezTo>
                <a:cubicBezTo>
                  <a:pt x="20" y="8"/>
                  <a:pt x="26" y="0"/>
                  <a:pt x="26" y="6"/>
                </a:cubicBezTo>
                <a:cubicBezTo>
                  <a:pt x="26" y="8"/>
                  <a:pt x="32" y="9"/>
                  <a:pt x="31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0" name="ísļîḓè"/>
          <p:cNvSpPr/>
          <p:nvPr/>
        </p:nvSpPr>
        <p:spPr bwMode="auto">
          <a:xfrm>
            <a:off x="9956255" y="2512882"/>
            <a:ext cx="89867" cy="45648"/>
          </a:xfrm>
          <a:custGeom>
            <a:avLst/>
            <a:gdLst>
              <a:gd name="T0" fmla="*/ 18 w 43"/>
              <a:gd name="T1" fmla="*/ 1 h 22"/>
              <a:gd name="T2" fmla="*/ 25 w 43"/>
              <a:gd name="T3" fmla="*/ 6 h 22"/>
              <a:gd name="T4" fmla="*/ 27 w 43"/>
              <a:gd name="T5" fmla="*/ 2 h 22"/>
              <a:gd name="T6" fmla="*/ 31 w 43"/>
              <a:gd name="T7" fmla="*/ 6 h 22"/>
              <a:gd name="T8" fmla="*/ 34 w 43"/>
              <a:gd name="T9" fmla="*/ 6 h 22"/>
              <a:gd name="T10" fmla="*/ 34 w 43"/>
              <a:gd name="T11" fmla="*/ 8 h 22"/>
              <a:gd name="T12" fmla="*/ 42 w 43"/>
              <a:gd name="T13" fmla="*/ 10 h 22"/>
              <a:gd name="T14" fmla="*/ 29 w 43"/>
              <a:gd name="T15" fmla="*/ 14 h 22"/>
              <a:gd name="T16" fmla="*/ 27 w 43"/>
              <a:gd name="T17" fmla="*/ 17 h 22"/>
              <a:gd name="T18" fmla="*/ 10 w 43"/>
              <a:gd name="T19" fmla="*/ 17 h 22"/>
              <a:gd name="T20" fmla="*/ 8 w 43"/>
              <a:gd name="T21" fmla="*/ 21 h 22"/>
              <a:gd name="T22" fmla="*/ 1 w 43"/>
              <a:gd name="T23" fmla="*/ 19 h 22"/>
              <a:gd name="T24" fmla="*/ 1 w 43"/>
              <a:gd name="T25" fmla="*/ 14 h 22"/>
              <a:gd name="T26" fmla="*/ 5 w 43"/>
              <a:gd name="T27" fmla="*/ 14 h 22"/>
              <a:gd name="T28" fmla="*/ 6 w 43"/>
              <a:gd name="T29" fmla="*/ 8 h 22"/>
              <a:gd name="T30" fmla="*/ 10 w 43"/>
              <a:gd name="T31" fmla="*/ 8 h 22"/>
              <a:gd name="T32" fmla="*/ 18 w 43"/>
              <a:gd name="T33" fmla="*/ 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22">
                <a:moveTo>
                  <a:pt x="18" y="1"/>
                </a:moveTo>
                <a:cubicBezTo>
                  <a:pt x="19" y="4"/>
                  <a:pt x="27" y="0"/>
                  <a:pt x="25" y="6"/>
                </a:cubicBezTo>
                <a:cubicBezTo>
                  <a:pt x="27" y="7"/>
                  <a:pt x="27" y="2"/>
                  <a:pt x="27" y="2"/>
                </a:cubicBezTo>
                <a:cubicBezTo>
                  <a:pt x="29" y="2"/>
                  <a:pt x="29" y="5"/>
                  <a:pt x="31" y="6"/>
                </a:cubicBezTo>
                <a:cubicBezTo>
                  <a:pt x="31" y="7"/>
                  <a:pt x="34" y="5"/>
                  <a:pt x="34" y="6"/>
                </a:cubicBezTo>
                <a:cubicBezTo>
                  <a:pt x="35" y="6"/>
                  <a:pt x="34" y="8"/>
                  <a:pt x="34" y="8"/>
                </a:cubicBezTo>
                <a:cubicBezTo>
                  <a:pt x="37" y="9"/>
                  <a:pt x="42" y="6"/>
                  <a:pt x="42" y="10"/>
                </a:cubicBezTo>
                <a:cubicBezTo>
                  <a:pt x="43" y="17"/>
                  <a:pt x="33" y="12"/>
                  <a:pt x="29" y="14"/>
                </a:cubicBezTo>
                <a:cubicBezTo>
                  <a:pt x="27" y="13"/>
                  <a:pt x="28" y="17"/>
                  <a:pt x="27" y="17"/>
                </a:cubicBezTo>
                <a:cubicBezTo>
                  <a:pt x="23" y="19"/>
                  <a:pt x="12" y="18"/>
                  <a:pt x="10" y="17"/>
                </a:cubicBezTo>
                <a:cubicBezTo>
                  <a:pt x="8" y="17"/>
                  <a:pt x="9" y="20"/>
                  <a:pt x="8" y="21"/>
                </a:cubicBezTo>
                <a:cubicBezTo>
                  <a:pt x="4" y="18"/>
                  <a:pt x="5" y="22"/>
                  <a:pt x="1" y="19"/>
                </a:cubicBezTo>
                <a:cubicBezTo>
                  <a:pt x="2" y="18"/>
                  <a:pt x="0" y="14"/>
                  <a:pt x="1" y="14"/>
                </a:cubicBezTo>
                <a:cubicBezTo>
                  <a:pt x="1" y="13"/>
                  <a:pt x="4" y="14"/>
                  <a:pt x="5" y="14"/>
                </a:cubicBezTo>
                <a:cubicBezTo>
                  <a:pt x="6" y="12"/>
                  <a:pt x="5" y="9"/>
                  <a:pt x="6" y="8"/>
                </a:cubicBezTo>
                <a:cubicBezTo>
                  <a:pt x="7" y="7"/>
                  <a:pt x="10" y="9"/>
                  <a:pt x="10" y="8"/>
                </a:cubicBezTo>
                <a:cubicBezTo>
                  <a:pt x="12" y="5"/>
                  <a:pt x="15" y="4"/>
                  <a:pt x="18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1" name="îṧḷîḑe"/>
          <p:cNvSpPr/>
          <p:nvPr/>
        </p:nvSpPr>
        <p:spPr bwMode="auto">
          <a:xfrm>
            <a:off x="6494265" y="2547118"/>
            <a:ext cx="17117" cy="27103"/>
          </a:xfrm>
          <a:custGeom>
            <a:avLst/>
            <a:gdLst>
              <a:gd name="T0" fmla="*/ 8 w 8"/>
              <a:gd name="T1" fmla="*/ 7 h 13"/>
              <a:gd name="T2" fmla="*/ 8 w 8"/>
              <a:gd name="T3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13">
                <a:moveTo>
                  <a:pt x="8" y="7"/>
                </a:moveTo>
                <a:cubicBezTo>
                  <a:pt x="3" y="13"/>
                  <a:pt x="0" y="0"/>
                  <a:pt x="8" y="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2" name="îṧlïḍé"/>
          <p:cNvSpPr/>
          <p:nvPr/>
        </p:nvSpPr>
        <p:spPr bwMode="auto">
          <a:xfrm>
            <a:off x="6529926" y="2552824"/>
            <a:ext cx="51352" cy="29957"/>
          </a:xfrm>
          <a:custGeom>
            <a:avLst/>
            <a:gdLst>
              <a:gd name="T0" fmla="*/ 22 w 24"/>
              <a:gd name="T1" fmla="*/ 4 h 14"/>
              <a:gd name="T2" fmla="*/ 6 w 24"/>
              <a:gd name="T3" fmla="*/ 13 h 14"/>
              <a:gd name="T4" fmla="*/ 0 w 24"/>
              <a:gd name="T5" fmla="*/ 8 h 14"/>
              <a:gd name="T6" fmla="*/ 11 w 24"/>
              <a:gd name="T7" fmla="*/ 4 h 14"/>
              <a:gd name="T8" fmla="*/ 22 w 24"/>
              <a:gd name="T9" fmla="*/ 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4">
                <a:moveTo>
                  <a:pt x="22" y="4"/>
                </a:moveTo>
                <a:cubicBezTo>
                  <a:pt x="24" y="14"/>
                  <a:pt x="10" y="9"/>
                  <a:pt x="6" y="13"/>
                </a:cubicBezTo>
                <a:cubicBezTo>
                  <a:pt x="2" y="13"/>
                  <a:pt x="4" y="7"/>
                  <a:pt x="0" y="8"/>
                </a:cubicBezTo>
                <a:cubicBezTo>
                  <a:pt x="1" y="2"/>
                  <a:pt x="11" y="9"/>
                  <a:pt x="11" y="4"/>
                </a:cubicBezTo>
                <a:cubicBezTo>
                  <a:pt x="11" y="0"/>
                  <a:pt x="16" y="6"/>
                  <a:pt x="22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3" name="ïšľíďè"/>
          <p:cNvSpPr/>
          <p:nvPr/>
        </p:nvSpPr>
        <p:spPr bwMode="auto">
          <a:xfrm>
            <a:off x="6810936" y="2557104"/>
            <a:ext cx="45646" cy="22824"/>
          </a:xfrm>
          <a:custGeom>
            <a:avLst/>
            <a:gdLst>
              <a:gd name="T0" fmla="*/ 18 w 21"/>
              <a:gd name="T1" fmla="*/ 4 h 11"/>
              <a:gd name="T2" fmla="*/ 18 w 21"/>
              <a:gd name="T3" fmla="*/ 7 h 11"/>
              <a:gd name="T4" fmla="*/ 12 w 21"/>
              <a:gd name="T5" fmla="*/ 9 h 11"/>
              <a:gd name="T6" fmla="*/ 10 w 21"/>
              <a:gd name="T7" fmla="*/ 11 h 11"/>
              <a:gd name="T8" fmla="*/ 5 w 21"/>
              <a:gd name="T9" fmla="*/ 9 h 11"/>
              <a:gd name="T10" fmla="*/ 3 w 21"/>
              <a:gd name="T11" fmla="*/ 11 h 11"/>
              <a:gd name="T12" fmla="*/ 1 w 21"/>
              <a:gd name="T13" fmla="*/ 9 h 11"/>
              <a:gd name="T14" fmla="*/ 18 w 21"/>
              <a:gd name="T15" fmla="*/ 4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11">
                <a:moveTo>
                  <a:pt x="18" y="4"/>
                </a:moveTo>
                <a:cubicBezTo>
                  <a:pt x="21" y="5"/>
                  <a:pt x="19" y="7"/>
                  <a:pt x="18" y="7"/>
                </a:cubicBezTo>
                <a:cubicBezTo>
                  <a:pt x="16" y="9"/>
                  <a:pt x="15" y="9"/>
                  <a:pt x="12" y="9"/>
                </a:cubicBezTo>
                <a:cubicBezTo>
                  <a:pt x="11" y="10"/>
                  <a:pt x="10" y="11"/>
                  <a:pt x="10" y="11"/>
                </a:cubicBezTo>
                <a:cubicBezTo>
                  <a:pt x="9" y="11"/>
                  <a:pt x="7" y="9"/>
                  <a:pt x="5" y="9"/>
                </a:cubicBezTo>
                <a:cubicBezTo>
                  <a:pt x="5" y="9"/>
                  <a:pt x="4" y="11"/>
                  <a:pt x="3" y="11"/>
                </a:cubicBezTo>
                <a:cubicBezTo>
                  <a:pt x="1" y="11"/>
                  <a:pt x="1" y="11"/>
                  <a:pt x="1" y="9"/>
                </a:cubicBezTo>
                <a:cubicBezTo>
                  <a:pt x="0" y="0"/>
                  <a:pt x="17" y="10"/>
                  <a:pt x="18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4" name="isḷiḍe"/>
          <p:cNvSpPr/>
          <p:nvPr/>
        </p:nvSpPr>
        <p:spPr bwMode="auto">
          <a:xfrm>
            <a:off x="6644041" y="2569941"/>
            <a:ext cx="25676" cy="9986"/>
          </a:xfrm>
          <a:custGeom>
            <a:avLst/>
            <a:gdLst>
              <a:gd name="T0" fmla="*/ 0 w 12"/>
              <a:gd name="T1" fmla="*/ 3 h 5"/>
              <a:gd name="T2" fmla="*/ 9 w 12"/>
              <a:gd name="T3" fmla="*/ 5 h 5"/>
              <a:gd name="T4" fmla="*/ 0 w 12"/>
              <a:gd name="T5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5">
                <a:moveTo>
                  <a:pt x="0" y="3"/>
                </a:moveTo>
                <a:cubicBezTo>
                  <a:pt x="0" y="0"/>
                  <a:pt x="12" y="0"/>
                  <a:pt x="9" y="5"/>
                </a:cubicBezTo>
                <a:cubicBezTo>
                  <a:pt x="5" y="3"/>
                  <a:pt x="6" y="5"/>
                  <a:pt x="0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5" name="íślíďê"/>
          <p:cNvSpPr/>
          <p:nvPr/>
        </p:nvSpPr>
        <p:spPr bwMode="auto">
          <a:xfrm>
            <a:off x="6892243" y="2571368"/>
            <a:ext cx="12838" cy="12838"/>
          </a:xfrm>
          <a:custGeom>
            <a:avLst/>
            <a:gdLst>
              <a:gd name="T0" fmla="*/ 0 w 6"/>
              <a:gd name="T1" fmla="*/ 0 h 6"/>
              <a:gd name="T2" fmla="*/ 6 w 6"/>
              <a:gd name="T3" fmla="*/ 6 h 6"/>
              <a:gd name="T4" fmla="*/ 0 w 6"/>
              <a:gd name="T5" fmla="*/ 6 h 6"/>
              <a:gd name="T6" fmla="*/ 0 w 6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6">
                <a:moveTo>
                  <a:pt x="0" y="0"/>
                </a:moveTo>
                <a:cubicBezTo>
                  <a:pt x="4" y="0"/>
                  <a:pt x="6" y="2"/>
                  <a:pt x="6" y="6"/>
                </a:cubicBezTo>
                <a:cubicBezTo>
                  <a:pt x="4" y="6"/>
                  <a:pt x="2" y="6"/>
                  <a:pt x="0" y="6"/>
                </a:cubicBezTo>
                <a:cubicBezTo>
                  <a:pt x="0" y="4"/>
                  <a:pt x="0" y="2"/>
                  <a:pt x="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6" name="îşlîḓe"/>
          <p:cNvSpPr/>
          <p:nvPr/>
        </p:nvSpPr>
        <p:spPr bwMode="auto">
          <a:xfrm>
            <a:off x="6786687" y="2592765"/>
            <a:ext cx="279584" cy="85589"/>
          </a:xfrm>
          <a:custGeom>
            <a:avLst/>
            <a:gdLst>
              <a:gd name="T0" fmla="*/ 132 w 132"/>
              <a:gd name="T1" fmla="*/ 22 h 40"/>
              <a:gd name="T2" fmla="*/ 132 w 132"/>
              <a:gd name="T3" fmla="*/ 31 h 40"/>
              <a:gd name="T4" fmla="*/ 127 w 132"/>
              <a:gd name="T5" fmla="*/ 35 h 40"/>
              <a:gd name="T6" fmla="*/ 104 w 132"/>
              <a:gd name="T7" fmla="*/ 35 h 40"/>
              <a:gd name="T8" fmla="*/ 97 w 132"/>
              <a:gd name="T9" fmla="*/ 39 h 40"/>
              <a:gd name="T10" fmla="*/ 91 w 132"/>
              <a:gd name="T11" fmla="*/ 37 h 40"/>
              <a:gd name="T12" fmla="*/ 90 w 132"/>
              <a:gd name="T13" fmla="*/ 39 h 40"/>
              <a:gd name="T14" fmla="*/ 82 w 132"/>
              <a:gd name="T15" fmla="*/ 39 h 40"/>
              <a:gd name="T16" fmla="*/ 82 w 132"/>
              <a:gd name="T17" fmla="*/ 37 h 40"/>
              <a:gd name="T18" fmla="*/ 78 w 132"/>
              <a:gd name="T19" fmla="*/ 39 h 40"/>
              <a:gd name="T20" fmla="*/ 71 w 132"/>
              <a:gd name="T21" fmla="*/ 35 h 40"/>
              <a:gd name="T22" fmla="*/ 43 w 132"/>
              <a:gd name="T23" fmla="*/ 35 h 40"/>
              <a:gd name="T24" fmla="*/ 45 w 132"/>
              <a:gd name="T25" fmla="*/ 31 h 40"/>
              <a:gd name="T26" fmla="*/ 41 w 132"/>
              <a:gd name="T27" fmla="*/ 30 h 40"/>
              <a:gd name="T28" fmla="*/ 37 w 132"/>
              <a:gd name="T29" fmla="*/ 22 h 40"/>
              <a:gd name="T30" fmla="*/ 41 w 132"/>
              <a:gd name="T31" fmla="*/ 18 h 40"/>
              <a:gd name="T32" fmla="*/ 37 w 132"/>
              <a:gd name="T33" fmla="*/ 11 h 40"/>
              <a:gd name="T34" fmla="*/ 21 w 132"/>
              <a:gd name="T35" fmla="*/ 13 h 40"/>
              <a:gd name="T36" fmla="*/ 17 w 132"/>
              <a:gd name="T37" fmla="*/ 9 h 40"/>
              <a:gd name="T38" fmla="*/ 13 w 132"/>
              <a:gd name="T39" fmla="*/ 7 h 40"/>
              <a:gd name="T40" fmla="*/ 6 w 132"/>
              <a:gd name="T41" fmla="*/ 9 h 40"/>
              <a:gd name="T42" fmla="*/ 2 w 132"/>
              <a:gd name="T43" fmla="*/ 2 h 40"/>
              <a:gd name="T44" fmla="*/ 22 w 132"/>
              <a:gd name="T45" fmla="*/ 0 h 40"/>
              <a:gd name="T46" fmla="*/ 26 w 132"/>
              <a:gd name="T47" fmla="*/ 2 h 40"/>
              <a:gd name="T48" fmla="*/ 26 w 132"/>
              <a:gd name="T49" fmla="*/ 5 h 40"/>
              <a:gd name="T50" fmla="*/ 32 w 132"/>
              <a:gd name="T51" fmla="*/ 9 h 40"/>
              <a:gd name="T52" fmla="*/ 49 w 132"/>
              <a:gd name="T53" fmla="*/ 9 h 40"/>
              <a:gd name="T54" fmla="*/ 49 w 132"/>
              <a:gd name="T55" fmla="*/ 18 h 40"/>
              <a:gd name="T56" fmla="*/ 62 w 132"/>
              <a:gd name="T57" fmla="*/ 20 h 40"/>
              <a:gd name="T58" fmla="*/ 62 w 132"/>
              <a:gd name="T59" fmla="*/ 24 h 40"/>
              <a:gd name="T60" fmla="*/ 65 w 132"/>
              <a:gd name="T61" fmla="*/ 22 h 40"/>
              <a:gd name="T62" fmla="*/ 88 w 132"/>
              <a:gd name="T63" fmla="*/ 22 h 40"/>
              <a:gd name="T64" fmla="*/ 91 w 132"/>
              <a:gd name="T65" fmla="*/ 24 h 40"/>
              <a:gd name="T66" fmla="*/ 97 w 132"/>
              <a:gd name="T67" fmla="*/ 20 h 40"/>
              <a:gd name="T68" fmla="*/ 103 w 132"/>
              <a:gd name="T69" fmla="*/ 20 h 40"/>
              <a:gd name="T70" fmla="*/ 132 w 132"/>
              <a:gd name="T71" fmla="*/ 2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" h="40">
                <a:moveTo>
                  <a:pt x="132" y="22"/>
                </a:moveTo>
                <a:cubicBezTo>
                  <a:pt x="132" y="25"/>
                  <a:pt x="132" y="28"/>
                  <a:pt x="132" y="31"/>
                </a:cubicBezTo>
                <a:cubicBezTo>
                  <a:pt x="129" y="31"/>
                  <a:pt x="128" y="33"/>
                  <a:pt x="127" y="35"/>
                </a:cubicBezTo>
                <a:cubicBezTo>
                  <a:pt x="118" y="36"/>
                  <a:pt x="111" y="35"/>
                  <a:pt x="104" y="35"/>
                </a:cubicBezTo>
                <a:cubicBezTo>
                  <a:pt x="102" y="35"/>
                  <a:pt x="99" y="38"/>
                  <a:pt x="97" y="39"/>
                </a:cubicBezTo>
                <a:cubicBezTo>
                  <a:pt x="94" y="40"/>
                  <a:pt x="94" y="37"/>
                  <a:pt x="91" y="37"/>
                </a:cubicBezTo>
                <a:cubicBezTo>
                  <a:pt x="92" y="37"/>
                  <a:pt x="90" y="39"/>
                  <a:pt x="90" y="39"/>
                </a:cubicBezTo>
                <a:cubicBezTo>
                  <a:pt x="89" y="39"/>
                  <a:pt x="82" y="39"/>
                  <a:pt x="82" y="39"/>
                </a:cubicBezTo>
                <a:cubicBezTo>
                  <a:pt x="82" y="39"/>
                  <a:pt x="82" y="37"/>
                  <a:pt x="82" y="37"/>
                </a:cubicBezTo>
                <a:cubicBezTo>
                  <a:pt x="80" y="37"/>
                  <a:pt x="78" y="39"/>
                  <a:pt x="78" y="39"/>
                </a:cubicBezTo>
                <a:cubicBezTo>
                  <a:pt x="74" y="38"/>
                  <a:pt x="74" y="35"/>
                  <a:pt x="71" y="35"/>
                </a:cubicBezTo>
                <a:cubicBezTo>
                  <a:pt x="63" y="35"/>
                  <a:pt x="54" y="40"/>
                  <a:pt x="43" y="35"/>
                </a:cubicBezTo>
                <a:cubicBezTo>
                  <a:pt x="43" y="34"/>
                  <a:pt x="45" y="33"/>
                  <a:pt x="45" y="31"/>
                </a:cubicBezTo>
                <a:cubicBezTo>
                  <a:pt x="44" y="29"/>
                  <a:pt x="42" y="31"/>
                  <a:pt x="41" y="30"/>
                </a:cubicBezTo>
                <a:cubicBezTo>
                  <a:pt x="39" y="27"/>
                  <a:pt x="41" y="23"/>
                  <a:pt x="37" y="22"/>
                </a:cubicBezTo>
                <a:cubicBezTo>
                  <a:pt x="38" y="20"/>
                  <a:pt x="41" y="21"/>
                  <a:pt x="41" y="18"/>
                </a:cubicBezTo>
                <a:cubicBezTo>
                  <a:pt x="41" y="15"/>
                  <a:pt x="36" y="16"/>
                  <a:pt x="37" y="11"/>
                </a:cubicBezTo>
                <a:cubicBezTo>
                  <a:pt x="34" y="14"/>
                  <a:pt x="26" y="12"/>
                  <a:pt x="21" y="13"/>
                </a:cubicBezTo>
                <a:cubicBezTo>
                  <a:pt x="17" y="14"/>
                  <a:pt x="18" y="10"/>
                  <a:pt x="17" y="9"/>
                </a:cubicBezTo>
                <a:cubicBezTo>
                  <a:pt x="16" y="8"/>
                  <a:pt x="13" y="10"/>
                  <a:pt x="13" y="7"/>
                </a:cubicBezTo>
                <a:cubicBezTo>
                  <a:pt x="11" y="9"/>
                  <a:pt x="9" y="9"/>
                  <a:pt x="6" y="9"/>
                </a:cubicBezTo>
                <a:cubicBezTo>
                  <a:pt x="12" y="3"/>
                  <a:pt x="0" y="8"/>
                  <a:pt x="2" y="2"/>
                </a:cubicBezTo>
                <a:cubicBezTo>
                  <a:pt x="10" y="3"/>
                  <a:pt x="16" y="1"/>
                  <a:pt x="22" y="0"/>
                </a:cubicBezTo>
                <a:cubicBezTo>
                  <a:pt x="22" y="2"/>
                  <a:pt x="26" y="1"/>
                  <a:pt x="26" y="2"/>
                </a:cubicBezTo>
                <a:cubicBezTo>
                  <a:pt x="27" y="2"/>
                  <a:pt x="26" y="5"/>
                  <a:pt x="26" y="5"/>
                </a:cubicBezTo>
                <a:cubicBezTo>
                  <a:pt x="28" y="7"/>
                  <a:pt x="33" y="4"/>
                  <a:pt x="32" y="9"/>
                </a:cubicBezTo>
                <a:cubicBezTo>
                  <a:pt x="37" y="4"/>
                  <a:pt x="42" y="10"/>
                  <a:pt x="49" y="9"/>
                </a:cubicBezTo>
                <a:cubicBezTo>
                  <a:pt x="47" y="15"/>
                  <a:pt x="52" y="15"/>
                  <a:pt x="49" y="18"/>
                </a:cubicBezTo>
                <a:cubicBezTo>
                  <a:pt x="52" y="19"/>
                  <a:pt x="57" y="18"/>
                  <a:pt x="62" y="20"/>
                </a:cubicBezTo>
                <a:cubicBezTo>
                  <a:pt x="63" y="21"/>
                  <a:pt x="53" y="25"/>
                  <a:pt x="62" y="24"/>
                </a:cubicBezTo>
                <a:cubicBezTo>
                  <a:pt x="63" y="24"/>
                  <a:pt x="63" y="22"/>
                  <a:pt x="65" y="22"/>
                </a:cubicBezTo>
                <a:cubicBezTo>
                  <a:pt x="71" y="22"/>
                  <a:pt x="80" y="21"/>
                  <a:pt x="88" y="22"/>
                </a:cubicBezTo>
                <a:cubicBezTo>
                  <a:pt x="89" y="22"/>
                  <a:pt x="92" y="24"/>
                  <a:pt x="91" y="24"/>
                </a:cubicBezTo>
                <a:cubicBezTo>
                  <a:pt x="96" y="24"/>
                  <a:pt x="88" y="21"/>
                  <a:pt x="97" y="20"/>
                </a:cubicBezTo>
                <a:cubicBezTo>
                  <a:pt x="99" y="20"/>
                  <a:pt x="101" y="21"/>
                  <a:pt x="103" y="20"/>
                </a:cubicBezTo>
                <a:cubicBezTo>
                  <a:pt x="110" y="19"/>
                  <a:pt x="122" y="19"/>
                  <a:pt x="132" y="2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7" name="iṡľidé"/>
          <p:cNvSpPr/>
          <p:nvPr/>
        </p:nvSpPr>
        <p:spPr bwMode="auto">
          <a:xfrm>
            <a:off x="9180268" y="2591339"/>
            <a:ext cx="283864" cy="202561"/>
          </a:xfrm>
          <a:custGeom>
            <a:avLst/>
            <a:gdLst>
              <a:gd name="T0" fmla="*/ 110 w 134"/>
              <a:gd name="T1" fmla="*/ 3 h 96"/>
              <a:gd name="T2" fmla="*/ 132 w 134"/>
              <a:gd name="T3" fmla="*/ 1 h 96"/>
              <a:gd name="T4" fmla="*/ 130 w 134"/>
              <a:gd name="T5" fmla="*/ 10 h 96"/>
              <a:gd name="T6" fmla="*/ 106 w 134"/>
              <a:gd name="T7" fmla="*/ 14 h 96"/>
              <a:gd name="T8" fmla="*/ 102 w 134"/>
              <a:gd name="T9" fmla="*/ 18 h 96"/>
              <a:gd name="T10" fmla="*/ 98 w 134"/>
              <a:gd name="T11" fmla="*/ 18 h 96"/>
              <a:gd name="T12" fmla="*/ 95 w 134"/>
              <a:gd name="T13" fmla="*/ 21 h 96"/>
              <a:gd name="T14" fmla="*/ 91 w 134"/>
              <a:gd name="T15" fmla="*/ 19 h 96"/>
              <a:gd name="T16" fmla="*/ 83 w 134"/>
              <a:gd name="T17" fmla="*/ 21 h 96"/>
              <a:gd name="T18" fmla="*/ 76 w 134"/>
              <a:gd name="T19" fmla="*/ 23 h 96"/>
              <a:gd name="T20" fmla="*/ 74 w 134"/>
              <a:gd name="T21" fmla="*/ 27 h 96"/>
              <a:gd name="T22" fmla="*/ 65 w 134"/>
              <a:gd name="T23" fmla="*/ 32 h 96"/>
              <a:gd name="T24" fmla="*/ 59 w 134"/>
              <a:gd name="T25" fmla="*/ 36 h 96"/>
              <a:gd name="T26" fmla="*/ 56 w 134"/>
              <a:gd name="T27" fmla="*/ 40 h 96"/>
              <a:gd name="T28" fmla="*/ 54 w 134"/>
              <a:gd name="T29" fmla="*/ 44 h 96"/>
              <a:gd name="T30" fmla="*/ 44 w 134"/>
              <a:gd name="T31" fmla="*/ 47 h 96"/>
              <a:gd name="T32" fmla="*/ 43 w 134"/>
              <a:gd name="T33" fmla="*/ 49 h 96"/>
              <a:gd name="T34" fmla="*/ 35 w 134"/>
              <a:gd name="T35" fmla="*/ 53 h 96"/>
              <a:gd name="T36" fmla="*/ 31 w 134"/>
              <a:gd name="T37" fmla="*/ 60 h 96"/>
              <a:gd name="T38" fmla="*/ 33 w 134"/>
              <a:gd name="T39" fmla="*/ 72 h 96"/>
              <a:gd name="T40" fmla="*/ 28 w 134"/>
              <a:gd name="T41" fmla="*/ 75 h 96"/>
              <a:gd name="T42" fmla="*/ 31 w 134"/>
              <a:gd name="T43" fmla="*/ 83 h 96"/>
              <a:gd name="T44" fmla="*/ 29 w 134"/>
              <a:gd name="T45" fmla="*/ 85 h 96"/>
              <a:gd name="T46" fmla="*/ 31 w 134"/>
              <a:gd name="T47" fmla="*/ 87 h 96"/>
              <a:gd name="T48" fmla="*/ 33 w 134"/>
              <a:gd name="T49" fmla="*/ 85 h 96"/>
              <a:gd name="T50" fmla="*/ 39 w 134"/>
              <a:gd name="T51" fmla="*/ 88 h 96"/>
              <a:gd name="T52" fmla="*/ 37 w 134"/>
              <a:gd name="T53" fmla="*/ 96 h 96"/>
              <a:gd name="T54" fmla="*/ 20 w 134"/>
              <a:gd name="T55" fmla="*/ 96 h 96"/>
              <a:gd name="T56" fmla="*/ 22 w 134"/>
              <a:gd name="T57" fmla="*/ 92 h 96"/>
              <a:gd name="T58" fmla="*/ 16 w 134"/>
              <a:gd name="T59" fmla="*/ 90 h 96"/>
              <a:gd name="T60" fmla="*/ 13 w 134"/>
              <a:gd name="T61" fmla="*/ 87 h 96"/>
              <a:gd name="T62" fmla="*/ 9 w 134"/>
              <a:gd name="T63" fmla="*/ 87 h 96"/>
              <a:gd name="T64" fmla="*/ 3 w 134"/>
              <a:gd name="T65" fmla="*/ 87 h 96"/>
              <a:gd name="T66" fmla="*/ 2 w 134"/>
              <a:gd name="T67" fmla="*/ 73 h 96"/>
              <a:gd name="T68" fmla="*/ 11 w 134"/>
              <a:gd name="T69" fmla="*/ 70 h 96"/>
              <a:gd name="T70" fmla="*/ 9 w 134"/>
              <a:gd name="T71" fmla="*/ 68 h 96"/>
              <a:gd name="T72" fmla="*/ 11 w 134"/>
              <a:gd name="T73" fmla="*/ 64 h 96"/>
              <a:gd name="T74" fmla="*/ 20 w 134"/>
              <a:gd name="T75" fmla="*/ 60 h 96"/>
              <a:gd name="T76" fmla="*/ 20 w 134"/>
              <a:gd name="T77" fmla="*/ 53 h 96"/>
              <a:gd name="T78" fmla="*/ 26 w 134"/>
              <a:gd name="T79" fmla="*/ 51 h 96"/>
              <a:gd name="T80" fmla="*/ 29 w 134"/>
              <a:gd name="T81" fmla="*/ 46 h 96"/>
              <a:gd name="T82" fmla="*/ 29 w 134"/>
              <a:gd name="T83" fmla="*/ 36 h 96"/>
              <a:gd name="T84" fmla="*/ 44 w 134"/>
              <a:gd name="T85" fmla="*/ 31 h 96"/>
              <a:gd name="T86" fmla="*/ 46 w 134"/>
              <a:gd name="T87" fmla="*/ 27 h 96"/>
              <a:gd name="T88" fmla="*/ 48 w 134"/>
              <a:gd name="T89" fmla="*/ 29 h 96"/>
              <a:gd name="T90" fmla="*/ 52 w 134"/>
              <a:gd name="T91" fmla="*/ 25 h 96"/>
              <a:gd name="T92" fmla="*/ 54 w 134"/>
              <a:gd name="T93" fmla="*/ 21 h 96"/>
              <a:gd name="T94" fmla="*/ 63 w 134"/>
              <a:gd name="T95" fmla="*/ 19 h 96"/>
              <a:gd name="T96" fmla="*/ 74 w 134"/>
              <a:gd name="T97" fmla="*/ 18 h 96"/>
              <a:gd name="T98" fmla="*/ 76 w 134"/>
              <a:gd name="T99" fmla="*/ 16 h 96"/>
              <a:gd name="T100" fmla="*/ 80 w 134"/>
              <a:gd name="T101" fmla="*/ 18 h 96"/>
              <a:gd name="T102" fmla="*/ 82 w 134"/>
              <a:gd name="T103" fmla="*/ 14 h 96"/>
              <a:gd name="T104" fmla="*/ 83 w 134"/>
              <a:gd name="T105" fmla="*/ 14 h 96"/>
              <a:gd name="T106" fmla="*/ 97 w 134"/>
              <a:gd name="T107" fmla="*/ 12 h 96"/>
              <a:gd name="T108" fmla="*/ 100 w 134"/>
              <a:gd name="T109" fmla="*/ 10 h 96"/>
              <a:gd name="T110" fmla="*/ 102 w 134"/>
              <a:gd name="T111" fmla="*/ 8 h 96"/>
              <a:gd name="T112" fmla="*/ 110 w 134"/>
              <a:gd name="T113" fmla="*/ 3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4" h="96">
                <a:moveTo>
                  <a:pt x="110" y="3"/>
                </a:moveTo>
                <a:cubicBezTo>
                  <a:pt x="116" y="7"/>
                  <a:pt x="124" y="0"/>
                  <a:pt x="132" y="1"/>
                </a:cubicBezTo>
                <a:cubicBezTo>
                  <a:pt x="134" y="6"/>
                  <a:pt x="129" y="6"/>
                  <a:pt x="130" y="10"/>
                </a:cubicBezTo>
                <a:cubicBezTo>
                  <a:pt x="124" y="7"/>
                  <a:pt x="114" y="13"/>
                  <a:pt x="106" y="14"/>
                </a:cubicBezTo>
                <a:cubicBezTo>
                  <a:pt x="104" y="14"/>
                  <a:pt x="103" y="17"/>
                  <a:pt x="102" y="18"/>
                </a:cubicBezTo>
                <a:cubicBezTo>
                  <a:pt x="101" y="18"/>
                  <a:pt x="99" y="17"/>
                  <a:pt x="98" y="18"/>
                </a:cubicBezTo>
                <a:cubicBezTo>
                  <a:pt x="98" y="18"/>
                  <a:pt x="95" y="21"/>
                  <a:pt x="95" y="21"/>
                </a:cubicBezTo>
                <a:cubicBezTo>
                  <a:pt x="93" y="22"/>
                  <a:pt x="93" y="19"/>
                  <a:pt x="91" y="19"/>
                </a:cubicBezTo>
                <a:cubicBezTo>
                  <a:pt x="89" y="20"/>
                  <a:pt x="86" y="21"/>
                  <a:pt x="83" y="21"/>
                </a:cubicBezTo>
                <a:cubicBezTo>
                  <a:pt x="82" y="22"/>
                  <a:pt x="78" y="22"/>
                  <a:pt x="76" y="23"/>
                </a:cubicBezTo>
                <a:cubicBezTo>
                  <a:pt x="74" y="24"/>
                  <a:pt x="76" y="26"/>
                  <a:pt x="74" y="27"/>
                </a:cubicBezTo>
                <a:cubicBezTo>
                  <a:pt x="73" y="28"/>
                  <a:pt x="65" y="27"/>
                  <a:pt x="65" y="32"/>
                </a:cubicBezTo>
                <a:cubicBezTo>
                  <a:pt x="65" y="34"/>
                  <a:pt x="61" y="35"/>
                  <a:pt x="59" y="36"/>
                </a:cubicBezTo>
                <a:cubicBezTo>
                  <a:pt x="58" y="37"/>
                  <a:pt x="56" y="39"/>
                  <a:pt x="56" y="40"/>
                </a:cubicBezTo>
                <a:cubicBezTo>
                  <a:pt x="55" y="41"/>
                  <a:pt x="53" y="42"/>
                  <a:pt x="54" y="44"/>
                </a:cubicBezTo>
                <a:cubicBezTo>
                  <a:pt x="48" y="46"/>
                  <a:pt x="48" y="42"/>
                  <a:pt x="44" y="47"/>
                </a:cubicBezTo>
                <a:cubicBezTo>
                  <a:pt x="44" y="48"/>
                  <a:pt x="43" y="47"/>
                  <a:pt x="43" y="49"/>
                </a:cubicBezTo>
                <a:cubicBezTo>
                  <a:pt x="42" y="52"/>
                  <a:pt x="38" y="51"/>
                  <a:pt x="35" y="53"/>
                </a:cubicBezTo>
                <a:cubicBezTo>
                  <a:pt x="35" y="56"/>
                  <a:pt x="37" y="62"/>
                  <a:pt x="31" y="60"/>
                </a:cubicBezTo>
                <a:cubicBezTo>
                  <a:pt x="32" y="64"/>
                  <a:pt x="29" y="71"/>
                  <a:pt x="33" y="72"/>
                </a:cubicBezTo>
                <a:cubicBezTo>
                  <a:pt x="32" y="73"/>
                  <a:pt x="30" y="74"/>
                  <a:pt x="28" y="75"/>
                </a:cubicBezTo>
                <a:cubicBezTo>
                  <a:pt x="25" y="80"/>
                  <a:pt x="32" y="79"/>
                  <a:pt x="31" y="83"/>
                </a:cubicBezTo>
                <a:cubicBezTo>
                  <a:pt x="31" y="83"/>
                  <a:pt x="28" y="83"/>
                  <a:pt x="29" y="85"/>
                </a:cubicBezTo>
                <a:cubicBezTo>
                  <a:pt x="29" y="84"/>
                  <a:pt x="33" y="87"/>
                  <a:pt x="31" y="87"/>
                </a:cubicBezTo>
                <a:cubicBezTo>
                  <a:pt x="33" y="87"/>
                  <a:pt x="34" y="85"/>
                  <a:pt x="33" y="85"/>
                </a:cubicBezTo>
                <a:cubicBezTo>
                  <a:pt x="35" y="86"/>
                  <a:pt x="35" y="89"/>
                  <a:pt x="39" y="88"/>
                </a:cubicBezTo>
                <a:cubicBezTo>
                  <a:pt x="39" y="92"/>
                  <a:pt x="36" y="92"/>
                  <a:pt x="37" y="96"/>
                </a:cubicBezTo>
                <a:cubicBezTo>
                  <a:pt x="31" y="96"/>
                  <a:pt x="26" y="96"/>
                  <a:pt x="20" y="96"/>
                </a:cubicBezTo>
                <a:cubicBezTo>
                  <a:pt x="20" y="95"/>
                  <a:pt x="23" y="93"/>
                  <a:pt x="22" y="92"/>
                </a:cubicBezTo>
                <a:cubicBezTo>
                  <a:pt x="21" y="90"/>
                  <a:pt x="18" y="91"/>
                  <a:pt x="16" y="90"/>
                </a:cubicBezTo>
                <a:cubicBezTo>
                  <a:pt x="15" y="90"/>
                  <a:pt x="14" y="87"/>
                  <a:pt x="13" y="87"/>
                </a:cubicBezTo>
                <a:cubicBezTo>
                  <a:pt x="12" y="86"/>
                  <a:pt x="9" y="87"/>
                  <a:pt x="9" y="87"/>
                </a:cubicBezTo>
                <a:cubicBezTo>
                  <a:pt x="7" y="84"/>
                  <a:pt x="7" y="87"/>
                  <a:pt x="3" y="87"/>
                </a:cubicBezTo>
                <a:cubicBezTo>
                  <a:pt x="3" y="82"/>
                  <a:pt x="0" y="80"/>
                  <a:pt x="2" y="73"/>
                </a:cubicBezTo>
                <a:cubicBezTo>
                  <a:pt x="7" y="80"/>
                  <a:pt x="2" y="66"/>
                  <a:pt x="11" y="70"/>
                </a:cubicBezTo>
                <a:cubicBezTo>
                  <a:pt x="12" y="68"/>
                  <a:pt x="9" y="68"/>
                  <a:pt x="9" y="68"/>
                </a:cubicBezTo>
                <a:cubicBezTo>
                  <a:pt x="9" y="66"/>
                  <a:pt x="15" y="65"/>
                  <a:pt x="11" y="64"/>
                </a:cubicBezTo>
                <a:cubicBezTo>
                  <a:pt x="12" y="61"/>
                  <a:pt x="17" y="61"/>
                  <a:pt x="20" y="60"/>
                </a:cubicBezTo>
                <a:cubicBezTo>
                  <a:pt x="18" y="57"/>
                  <a:pt x="26" y="54"/>
                  <a:pt x="20" y="53"/>
                </a:cubicBezTo>
                <a:cubicBezTo>
                  <a:pt x="20" y="51"/>
                  <a:pt x="24" y="51"/>
                  <a:pt x="26" y="51"/>
                </a:cubicBezTo>
                <a:cubicBezTo>
                  <a:pt x="26" y="48"/>
                  <a:pt x="27" y="46"/>
                  <a:pt x="29" y="46"/>
                </a:cubicBezTo>
                <a:cubicBezTo>
                  <a:pt x="26" y="42"/>
                  <a:pt x="31" y="42"/>
                  <a:pt x="29" y="36"/>
                </a:cubicBezTo>
                <a:cubicBezTo>
                  <a:pt x="37" y="37"/>
                  <a:pt x="39" y="32"/>
                  <a:pt x="44" y="31"/>
                </a:cubicBezTo>
                <a:cubicBezTo>
                  <a:pt x="47" y="31"/>
                  <a:pt x="45" y="27"/>
                  <a:pt x="46" y="27"/>
                </a:cubicBezTo>
                <a:cubicBezTo>
                  <a:pt x="47" y="26"/>
                  <a:pt x="49" y="28"/>
                  <a:pt x="48" y="29"/>
                </a:cubicBezTo>
                <a:cubicBezTo>
                  <a:pt x="49" y="28"/>
                  <a:pt x="51" y="26"/>
                  <a:pt x="52" y="25"/>
                </a:cubicBezTo>
                <a:cubicBezTo>
                  <a:pt x="53" y="24"/>
                  <a:pt x="54" y="23"/>
                  <a:pt x="54" y="21"/>
                </a:cubicBezTo>
                <a:cubicBezTo>
                  <a:pt x="57" y="22"/>
                  <a:pt x="60" y="21"/>
                  <a:pt x="63" y="19"/>
                </a:cubicBezTo>
                <a:cubicBezTo>
                  <a:pt x="66" y="18"/>
                  <a:pt x="68" y="19"/>
                  <a:pt x="74" y="18"/>
                </a:cubicBezTo>
                <a:cubicBezTo>
                  <a:pt x="76" y="17"/>
                  <a:pt x="75" y="16"/>
                  <a:pt x="76" y="16"/>
                </a:cubicBezTo>
                <a:cubicBezTo>
                  <a:pt x="78" y="15"/>
                  <a:pt x="80" y="18"/>
                  <a:pt x="80" y="18"/>
                </a:cubicBezTo>
                <a:cubicBezTo>
                  <a:pt x="83" y="17"/>
                  <a:pt x="78" y="14"/>
                  <a:pt x="82" y="14"/>
                </a:cubicBezTo>
                <a:cubicBezTo>
                  <a:pt x="82" y="14"/>
                  <a:pt x="83" y="14"/>
                  <a:pt x="83" y="14"/>
                </a:cubicBezTo>
                <a:cubicBezTo>
                  <a:pt x="85" y="13"/>
                  <a:pt x="91" y="13"/>
                  <a:pt x="97" y="12"/>
                </a:cubicBezTo>
                <a:cubicBezTo>
                  <a:pt x="100" y="11"/>
                  <a:pt x="99" y="12"/>
                  <a:pt x="100" y="10"/>
                </a:cubicBezTo>
                <a:cubicBezTo>
                  <a:pt x="100" y="10"/>
                  <a:pt x="102" y="8"/>
                  <a:pt x="102" y="8"/>
                </a:cubicBezTo>
                <a:cubicBezTo>
                  <a:pt x="107" y="6"/>
                  <a:pt x="110" y="12"/>
                  <a:pt x="110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8" name="îSḷíḍè"/>
          <p:cNvSpPr/>
          <p:nvPr/>
        </p:nvSpPr>
        <p:spPr bwMode="auto">
          <a:xfrm>
            <a:off x="6713938" y="2604177"/>
            <a:ext cx="29956" cy="12838"/>
          </a:xfrm>
          <a:custGeom>
            <a:avLst/>
            <a:gdLst>
              <a:gd name="T0" fmla="*/ 10 w 14"/>
              <a:gd name="T1" fmla="*/ 0 h 6"/>
              <a:gd name="T2" fmla="*/ 14 w 14"/>
              <a:gd name="T3" fmla="*/ 0 h 6"/>
              <a:gd name="T4" fmla="*/ 10 w 14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6">
                <a:moveTo>
                  <a:pt x="10" y="0"/>
                </a:moveTo>
                <a:cubicBezTo>
                  <a:pt x="11" y="0"/>
                  <a:pt x="12" y="0"/>
                  <a:pt x="14" y="0"/>
                </a:cubicBezTo>
                <a:cubicBezTo>
                  <a:pt x="14" y="6"/>
                  <a:pt x="0" y="0"/>
                  <a:pt x="1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49" name="is1íḍé"/>
          <p:cNvSpPr/>
          <p:nvPr/>
        </p:nvSpPr>
        <p:spPr bwMode="auto">
          <a:xfrm>
            <a:off x="10556792" y="2618442"/>
            <a:ext cx="87014" cy="68472"/>
          </a:xfrm>
          <a:custGeom>
            <a:avLst/>
            <a:gdLst>
              <a:gd name="T0" fmla="*/ 11 w 41"/>
              <a:gd name="T1" fmla="*/ 1 h 32"/>
              <a:gd name="T2" fmla="*/ 13 w 41"/>
              <a:gd name="T3" fmla="*/ 3 h 32"/>
              <a:gd name="T4" fmla="*/ 24 w 41"/>
              <a:gd name="T5" fmla="*/ 8 h 32"/>
              <a:gd name="T6" fmla="*/ 30 w 41"/>
              <a:gd name="T7" fmla="*/ 5 h 32"/>
              <a:gd name="T8" fmla="*/ 41 w 41"/>
              <a:gd name="T9" fmla="*/ 6 h 32"/>
              <a:gd name="T10" fmla="*/ 37 w 41"/>
              <a:gd name="T11" fmla="*/ 16 h 32"/>
              <a:gd name="T12" fmla="*/ 23 w 41"/>
              <a:gd name="T13" fmla="*/ 19 h 32"/>
              <a:gd name="T14" fmla="*/ 23 w 41"/>
              <a:gd name="T15" fmla="*/ 21 h 32"/>
              <a:gd name="T16" fmla="*/ 19 w 41"/>
              <a:gd name="T17" fmla="*/ 25 h 32"/>
              <a:gd name="T18" fmla="*/ 13 w 41"/>
              <a:gd name="T19" fmla="*/ 27 h 32"/>
              <a:gd name="T20" fmla="*/ 6 w 41"/>
              <a:gd name="T21" fmla="*/ 23 h 32"/>
              <a:gd name="T22" fmla="*/ 0 w 41"/>
              <a:gd name="T23" fmla="*/ 8 h 32"/>
              <a:gd name="T24" fmla="*/ 11 w 41"/>
              <a:gd name="T2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" h="32">
                <a:moveTo>
                  <a:pt x="11" y="1"/>
                </a:moveTo>
                <a:cubicBezTo>
                  <a:pt x="13" y="0"/>
                  <a:pt x="13" y="2"/>
                  <a:pt x="13" y="3"/>
                </a:cubicBezTo>
                <a:cubicBezTo>
                  <a:pt x="15" y="7"/>
                  <a:pt x="21" y="6"/>
                  <a:pt x="24" y="8"/>
                </a:cubicBezTo>
                <a:cubicBezTo>
                  <a:pt x="28" y="10"/>
                  <a:pt x="29" y="5"/>
                  <a:pt x="30" y="5"/>
                </a:cubicBezTo>
                <a:cubicBezTo>
                  <a:pt x="32" y="4"/>
                  <a:pt x="35" y="8"/>
                  <a:pt x="41" y="6"/>
                </a:cubicBezTo>
                <a:cubicBezTo>
                  <a:pt x="40" y="8"/>
                  <a:pt x="31" y="12"/>
                  <a:pt x="37" y="16"/>
                </a:cubicBezTo>
                <a:cubicBezTo>
                  <a:pt x="36" y="20"/>
                  <a:pt x="29" y="20"/>
                  <a:pt x="23" y="19"/>
                </a:cubicBezTo>
                <a:cubicBezTo>
                  <a:pt x="20" y="20"/>
                  <a:pt x="21" y="21"/>
                  <a:pt x="23" y="21"/>
                </a:cubicBezTo>
                <a:cubicBezTo>
                  <a:pt x="24" y="25"/>
                  <a:pt x="12" y="22"/>
                  <a:pt x="19" y="25"/>
                </a:cubicBezTo>
                <a:cubicBezTo>
                  <a:pt x="19" y="32"/>
                  <a:pt x="13" y="21"/>
                  <a:pt x="13" y="27"/>
                </a:cubicBezTo>
                <a:cubicBezTo>
                  <a:pt x="10" y="26"/>
                  <a:pt x="12" y="21"/>
                  <a:pt x="6" y="23"/>
                </a:cubicBezTo>
                <a:cubicBezTo>
                  <a:pt x="4" y="18"/>
                  <a:pt x="5" y="10"/>
                  <a:pt x="0" y="8"/>
                </a:cubicBezTo>
                <a:cubicBezTo>
                  <a:pt x="2" y="4"/>
                  <a:pt x="13" y="8"/>
                  <a:pt x="11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0" name="îṥlîdè"/>
          <p:cNvSpPr/>
          <p:nvPr/>
        </p:nvSpPr>
        <p:spPr bwMode="auto">
          <a:xfrm>
            <a:off x="6425795" y="2628428"/>
            <a:ext cx="24250" cy="15692"/>
          </a:xfrm>
          <a:custGeom>
            <a:avLst/>
            <a:gdLst>
              <a:gd name="T0" fmla="*/ 6 w 11"/>
              <a:gd name="T1" fmla="*/ 0 h 7"/>
              <a:gd name="T2" fmla="*/ 8 w 11"/>
              <a:gd name="T3" fmla="*/ 7 h 7"/>
              <a:gd name="T4" fmla="*/ 0 w 11"/>
              <a:gd name="T5" fmla="*/ 5 h 7"/>
              <a:gd name="T6" fmla="*/ 6 w 1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7">
                <a:moveTo>
                  <a:pt x="6" y="0"/>
                </a:moveTo>
                <a:cubicBezTo>
                  <a:pt x="11" y="1"/>
                  <a:pt x="8" y="2"/>
                  <a:pt x="8" y="7"/>
                </a:cubicBezTo>
                <a:cubicBezTo>
                  <a:pt x="6" y="6"/>
                  <a:pt x="4" y="5"/>
                  <a:pt x="0" y="5"/>
                </a:cubicBezTo>
                <a:cubicBezTo>
                  <a:pt x="1" y="2"/>
                  <a:pt x="7" y="4"/>
                  <a:pt x="6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1" name="ïsḷíḍé"/>
          <p:cNvSpPr/>
          <p:nvPr/>
        </p:nvSpPr>
        <p:spPr bwMode="auto">
          <a:xfrm>
            <a:off x="10652363" y="2628428"/>
            <a:ext cx="39941" cy="37088"/>
          </a:xfrm>
          <a:custGeom>
            <a:avLst/>
            <a:gdLst>
              <a:gd name="T0" fmla="*/ 0 w 19"/>
              <a:gd name="T1" fmla="*/ 5 h 17"/>
              <a:gd name="T2" fmla="*/ 19 w 19"/>
              <a:gd name="T3" fmla="*/ 9 h 17"/>
              <a:gd name="T4" fmla="*/ 11 w 19"/>
              <a:gd name="T5" fmla="*/ 16 h 17"/>
              <a:gd name="T6" fmla="*/ 7 w 19"/>
              <a:gd name="T7" fmla="*/ 13 h 17"/>
              <a:gd name="T8" fmla="*/ 4 w 19"/>
              <a:gd name="T9" fmla="*/ 13 h 17"/>
              <a:gd name="T10" fmla="*/ 0 w 19"/>
              <a:gd name="T11" fmla="*/ 5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7">
                <a:moveTo>
                  <a:pt x="0" y="5"/>
                </a:moveTo>
                <a:cubicBezTo>
                  <a:pt x="6" y="0"/>
                  <a:pt x="16" y="5"/>
                  <a:pt x="19" y="9"/>
                </a:cubicBezTo>
                <a:cubicBezTo>
                  <a:pt x="18" y="13"/>
                  <a:pt x="10" y="10"/>
                  <a:pt x="11" y="16"/>
                </a:cubicBezTo>
                <a:cubicBezTo>
                  <a:pt x="9" y="17"/>
                  <a:pt x="8" y="13"/>
                  <a:pt x="7" y="13"/>
                </a:cubicBezTo>
                <a:cubicBezTo>
                  <a:pt x="7" y="12"/>
                  <a:pt x="4" y="13"/>
                  <a:pt x="4" y="13"/>
                </a:cubicBezTo>
                <a:cubicBezTo>
                  <a:pt x="2" y="10"/>
                  <a:pt x="4" y="6"/>
                  <a:pt x="0" y="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2" name="íṡ1íḋé"/>
          <p:cNvSpPr/>
          <p:nvPr/>
        </p:nvSpPr>
        <p:spPr bwMode="auto">
          <a:xfrm>
            <a:off x="10703715" y="2639840"/>
            <a:ext cx="61338" cy="31383"/>
          </a:xfrm>
          <a:custGeom>
            <a:avLst/>
            <a:gdLst>
              <a:gd name="T0" fmla="*/ 2 w 29"/>
              <a:gd name="T1" fmla="*/ 2 h 15"/>
              <a:gd name="T2" fmla="*/ 6 w 29"/>
              <a:gd name="T3" fmla="*/ 2 h 15"/>
              <a:gd name="T4" fmla="*/ 15 w 29"/>
              <a:gd name="T5" fmla="*/ 6 h 15"/>
              <a:gd name="T6" fmla="*/ 24 w 29"/>
              <a:gd name="T7" fmla="*/ 9 h 15"/>
              <a:gd name="T8" fmla="*/ 28 w 29"/>
              <a:gd name="T9" fmla="*/ 13 h 15"/>
              <a:gd name="T10" fmla="*/ 6 w 29"/>
              <a:gd name="T11" fmla="*/ 9 h 15"/>
              <a:gd name="T12" fmla="*/ 2 w 29"/>
              <a:gd name="T13" fmla="*/ 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5">
                <a:moveTo>
                  <a:pt x="2" y="2"/>
                </a:moveTo>
                <a:cubicBezTo>
                  <a:pt x="3" y="2"/>
                  <a:pt x="4" y="2"/>
                  <a:pt x="6" y="2"/>
                </a:cubicBezTo>
                <a:cubicBezTo>
                  <a:pt x="11" y="0"/>
                  <a:pt x="11" y="5"/>
                  <a:pt x="15" y="6"/>
                </a:cubicBezTo>
                <a:cubicBezTo>
                  <a:pt x="19" y="7"/>
                  <a:pt x="21" y="8"/>
                  <a:pt x="24" y="9"/>
                </a:cubicBezTo>
                <a:cubicBezTo>
                  <a:pt x="26" y="11"/>
                  <a:pt x="29" y="9"/>
                  <a:pt x="28" y="13"/>
                </a:cubicBezTo>
                <a:cubicBezTo>
                  <a:pt x="17" y="15"/>
                  <a:pt x="14" y="10"/>
                  <a:pt x="6" y="9"/>
                </a:cubicBezTo>
                <a:cubicBezTo>
                  <a:pt x="8" y="3"/>
                  <a:pt x="0" y="8"/>
                  <a:pt x="2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3" name="ïSḻiḑè"/>
          <p:cNvSpPr/>
          <p:nvPr/>
        </p:nvSpPr>
        <p:spPr bwMode="auto">
          <a:xfrm>
            <a:off x="6695394" y="2689767"/>
            <a:ext cx="99852" cy="82736"/>
          </a:xfrm>
          <a:custGeom>
            <a:avLst/>
            <a:gdLst>
              <a:gd name="T0" fmla="*/ 15 w 47"/>
              <a:gd name="T1" fmla="*/ 8 h 39"/>
              <a:gd name="T2" fmla="*/ 15 w 47"/>
              <a:gd name="T3" fmla="*/ 6 h 39"/>
              <a:gd name="T4" fmla="*/ 36 w 47"/>
              <a:gd name="T5" fmla="*/ 0 h 39"/>
              <a:gd name="T6" fmla="*/ 39 w 47"/>
              <a:gd name="T7" fmla="*/ 8 h 39"/>
              <a:gd name="T8" fmla="*/ 36 w 47"/>
              <a:gd name="T9" fmla="*/ 13 h 39"/>
              <a:gd name="T10" fmla="*/ 45 w 47"/>
              <a:gd name="T11" fmla="*/ 15 h 39"/>
              <a:gd name="T12" fmla="*/ 47 w 47"/>
              <a:gd name="T13" fmla="*/ 30 h 39"/>
              <a:gd name="T14" fmla="*/ 41 w 47"/>
              <a:gd name="T15" fmla="*/ 30 h 39"/>
              <a:gd name="T16" fmla="*/ 41 w 47"/>
              <a:gd name="T17" fmla="*/ 34 h 39"/>
              <a:gd name="T18" fmla="*/ 36 w 47"/>
              <a:gd name="T19" fmla="*/ 34 h 39"/>
              <a:gd name="T20" fmla="*/ 30 w 47"/>
              <a:gd name="T21" fmla="*/ 38 h 39"/>
              <a:gd name="T22" fmla="*/ 24 w 47"/>
              <a:gd name="T23" fmla="*/ 32 h 39"/>
              <a:gd name="T24" fmla="*/ 19 w 47"/>
              <a:gd name="T25" fmla="*/ 26 h 39"/>
              <a:gd name="T26" fmla="*/ 15 w 47"/>
              <a:gd name="T27" fmla="*/ 23 h 39"/>
              <a:gd name="T28" fmla="*/ 6 w 47"/>
              <a:gd name="T29" fmla="*/ 21 h 39"/>
              <a:gd name="T30" fmla="*/ 0 w 47"/>
              <a:gd name="T31" fmla="*/ 17 h 39"/>
              <a:gd name="T32" fmla="*/ 19 w 47"/>
              <a:gd name="T33" fmla="*/ 19 h 39"/>
              <a:gd name="T34" fmla="*/ 21 w 47"/>
              <a:gd name="T35" fmla="*/ 12 h 39"/>
              <a:gd name="T36" fmla="*/ 13 w 47"/>
              <a:gd name="T37" fmla="*/ 6 h 39"/>
              <a:gd name="T38" fmla="*/ 15 w 47"/>
              <a:gd name="T39" fmla="*/ 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39">
                <a:moveTo>
                  <a:pt x="15" y="8"/>
                </a:moveTo>
                <a:cubicBezTo>
                  <a:pt x="17" y="7"/>
                  <a:pt x="16" y="6"/>
                  <a:pt x="15" y="6"/>
                </a:cubicBezTo>
                <a:cubicBezTo>
                  <a:pt x="19" y="2"/>
                  <a:pt x="33" y="6"/>
                  <a:pt x="36" y="0"/>
                </a:cubicBezTo>
                <a:cubicBezTo>
                  <a:pt x="38" y="2"/>
                  <a:pt x="39" y="4"/>
                  <a:pt x="39" y="8"/>
                </a:cubicBezTo>
                <a:cubicBezTo>
                  <a:pt x="40" y="12"/>
                  <a:pt x="36" y="11"/>
                  <a:pt x="36" y="13"/>
                </a:cubicBezTo>
                <a:cubicBezTo>
                  <a:pt x="37" y="19"/>
                  <a:pt x="41" y="16"/>
                  <a:pt x="45" y="15"/>
                </a:cubicBezTo>
                <a:cubicBezTo>
                  <a:pt x="47" y="23"/>
                  <a:pt x="45" y="22"/>
                  <a:pt x="47" y="30"/>
                </a:cubicBezTo>
                <a:cubicBezTo>
                  <a:pt x="46" y="31"/>
                  <a:pt x="42" y="29"/>
                  <a:pt x="41" y="30"/>
                </a:cubicBezTo>
                <a:cubicBezTo>
                  <a:pt x="41" y="31"/>
                  <a:pt x="42" y="34"/>
                  <a:pt x="41" y="34"/>
                </a:cubicBezTo>
                <a:cubicBezTo>
                  <a:pt x="40" y="35"/>
                  <a:pt x="37" y="34"/>
                  <a:pt x="36" y="34"/>
                </a:cubicBezTo>
                <a:cubicBezTo>
                  <a:pt x="33" y="34"/>
                  <a:pt x="33" y="37"/>
                  <a:pt x="30" y="38"/>
                </a:cubicBezTo>
                <a:cubicBezTo>
                  <a:pt x="26" y="39"/>
                  <a:pt x="26" y="34"/>
                  <a:pt x="24" y="32"/>
                </a:cubicBezTo>
                <a:cubicBezTo>
                  <a:pt x="23" y="31"/>
                  <a:pt x="17" y="31"/>
                  <a:pt x="19" y="26"/>
                </a:cubicBezTo>
                <a:cubicBezTo>
                  <a:pt x="16" y="27"/>
                  <a:pt x="15" y="25"/>
                  <a:pt x="15" y="23"/>
                </a:cubicBezTo>
                <a:cubicBezTo>
                  <a:pt x="12" y="24"/>
                  <a:pt x="9" y="22"/>
                  <a:pt x="6" y="21"/>
                </a:cubicBezTo>
                <a:cubicBezTo>
                  <a:pt x="3" y="20"/>
                  <a:pt x="0" y="22"/>
                  <a:pt x="0" y="17"/>
                </a:cubicBezTo>
                <a:cubicBezTo>
                  <a:pt x="8" y="16"/>
                  <a:pt x="11" y="20"/>
                  <a:pt x="19" y="19"/>
                </a:cubicBezTo>
                <a:cubicBezTo>
                  <a:pt x="21" y="18"/>
                  <a:pt x="20" y="14"/>
                  <a:pt x="21" y="12"/>
                </a:cubicBezTo>
                <a:cubicBezTo>
                  <a:pt x="21" y="7"/>
                  <a:pt x="10" y="13"/>
                  <a:pt x="13" y="6"/>
                </a:cubicBezTo>
                <a:cubicBezTo>
                  <a:pt x="15" y="6"/>
                  <a:pt x="15" y="7"/>
                  <a:pt x="15" y="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4" name="íşḷïḋê"/>
          <p:cNvSpPr/>
          <p:nvPr/>
        </p:nvSpPr>
        <p:spPr bwMode="auto">
          <a:xfrm>
            <a:off x="7050579" y="2698326"/>
            <a:ext cx="59911" cy="28530"/>
          </a:xfrm>
          <a:custGeom>
            <a:avLst/>
            <a:gdLst>
              <a:gd name="T0" fmla="*/ 0 w 28"/>
              <a:gd name="T1" fmla="*/ 2 h 13"/>
              <a:gd name="T2" fmla="*/ 7 w 28"/>
              <a:gd name="T3" fmla="*/ 0 h 13"/>
              <a:gd name="T4" fmla="*/ 28 w 28"/>
              <a:gd name="T5" fmla="*/ 6 h 13"/>
              <a:gd name="T6" fmla="*/ 26 w 28"/>
              <a:gd name="T7" fmla="*/ 13 h 13"/>
              <a:gd name="T8" fmla="*/ 6 w 28"/>
              <a:gd name="T9" fmla="*/ 6 h 13"/>
              <a:gd name="T10" fmla="*/ 0 w 28"/>
              <a:gd name="T11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13">
                <a:moveTo>
                  <a:pt x="0" y="2"/>
                </a:moveTo>
                <a:cubicBezTo>
                  <a:pt x="0" y="0"/>
                  <a:pt x="5" y="0"/>
                  <a:pt x="7" y="0"/>
                </a:cubicBezTo>
                <a:cubicBezTo>
                  <a:pt x="14" y="1"/>
                  <a:pt x="22" y="5"/>
                  <a:pt x="28" y="6"/>
                </a:cubicBezTo>
                <a:cubicBezTo>
                  <a:pt x="28" y="9"/>
                  <a:pt x="26" y="10"/>
                  <a:pt x="26" y="13"/>
                </a:cubicBezTo>
                <a:cubicBezTo>
                  <a:pt x="16" y="13"/>
                  <a:pt x="12" y="11"/>
                  <a:pt x="6" y="6"/>
                </a:cubicBezTo>
                <a:cubicBezTo>
                  <a:pt x="4" y="4"/>
                  <a:pt x="4" y="1"/>
                  <a:pt x="0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5" name="îśļîḓe"/>
          <p:cNvSpPr/>
          <p:nvPr/>
        </p:nvSpPr>
        <p:spPr bwMode="auto">
          <a:xfrm>
            <a:off x="10612423" y="2698326"/>
            <a:ext cx="39941" cy="15692"/>
          </a:xfrm>
          <a:custGeom>
            <a:avLst/>
            <a:gdLst>
              <a:gd name="T0" fmla="*/ 19 w 19"/>
              <a:gd name="T1" fmla="*/ 6 h 7"/>
              <a:gd name="T2" fmla="*/ 0 w 19"/>
              <a:gd name="T3" fmla="*/ 4 h 7"/>
              <a:gd name="T4" fmla="*/ 6 w 19"/>
              <a:gd name="T5" fmla="*/ 0 h 7"/>
              <a:gd name="T6" fmla="*/ 19 w 19"/>
              <a:gd name="T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7">
                <a:moveTo>
                  <a:pt x="19" y="6"/>
                </a:moveTo>
                <a:cubicBezTo>
                  <a:pt x="16" y="7"/>
                  <a:pt x="5" y="6"/>
                  <a:pt x="0" y="4"/>
                </a:cubicBezTo>
                <a:cubicBezTo>
                  <a:pt x="1" y="1"/>
                  <a:pt x="6" y="3"/>
                  <a:pt x="6" y="0"/>
                </a:cubicBezTo>
                <a:cubicBezTo>
                  <a:pt x="10" y="2"/>
                  <a:pt x="19" y="0"/>
                  <a:pt x="19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6" name="ïṩliḋe"/>
          <p:cNvSpPr/>
          <p:nvPr/>
        </p:nvSpPr>
        <p:spPr bwMode="auto">
          <a:xfrm>
            <a:off x="7485648" y="2785342"/>
            <a:ext cx="31382" cy="21398"/>
          </a:xfrm>
          <a:custGeom>
            <a:avLst/>
            <a:gdLst>
              <a:gd name="T0" fmla="*/ 15 w 15"/>
              <a:gd name="T1" fmla="*/ 8 h 10"/>
              <a:gd name="T2" fmla="*/ 0 w 15"/>
              <a:gd name="T3" fmla="*/ 4 h 10"/>
              <a:gd name="T4" fmla="*/ 15 w 15"/>
              <a:gd name="T5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10">
                <a:moveTo>
                  <a:pt x="15" y="8"/>
                </a:moveTo>
                <a:cubicBezTo>
                  <a:pt x="6" y="10"/>
                  <a:pt x="8" y="2"/>
                  <a:pt x="0" y="4"/>
                </a:cubicBezTo>
                <a:cubicBezTo>
                  <a:pt x="3" y="0"/>
                  <a:pt x="15" y="2"/>
                  <a:pt x="15" y="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7" name="ï$ļíde"/>
          <p:cNvSpPr/>
          <p:nvPr/>
        </p:nvSpPr>
        <p:spPr bwMode="auto">
          <a:xfrm>
            <a:off x="7464250" y="2806739"/>
            <a:ext cx="44221" cy="25677"/>
          </a:xfrm>
          <a:custGeom>
            <a:avLst/>
            <a:gdLst>
              <a:gd name="T0" fmla="*/ 21 w 21"/>
              <a:gd name="T1" fmla="*/ 7 h 12"/>
              <a:gd name="T2" fmla="*/ 3 w 21"/>
              <a:gd name="T3" fmla="*/ 7 h 12"/>
              <a:gd name="T4" fmla="*/ 8 w 21"/>
              <a:gd name="T5" fmla="*/ 1 h 12"/>
              <a:gd name="T6" fmla="*/ 21 w 21"/>
              <a:gd name="T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12">
                <a:moveTo>
                  <a:pt x="21" y="7"/>
                </a:moveTo>
                <a:cubicBezTo>
                  <a:pt x="19" y="12"/>
                  <a:pt x="5" y="12"/>
                  <a:pt x="3" y="7"/>
                </a:cubicBezTo>
                <a:cubicBezTo>
                  <a:pt x="0" y="0"/>
                  <a:pt x="9" y="6"/>
                  <a:pt x="8" y="1"/>
                </a:cubicBezTo>
                <a:cubicBezTo>
                  <a:pt x="12" y="4"/>
                  <a:pt x="16" y="6"/>
                  <a:pt x="21" y="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8" name="iṧḻíḍè"/>
          <p:cNvSpPr/>
          <p:nvPr/>
        </p:nvSpPr>
        <p:spPr bwMode="auto">
          <a:xfrm>
            <a:off x="9123209" y="2825284"/>
            <a:ext cx="29956" cy="24251"/>
          </a:xfrm>
          <a:custGeom>
            <a:avLst/>
            <a:gdLst>
              <a:gd name="T0" fmla="*/ 6 w 14"/>
              <a:gd name="T1" fmla="*/ 0 h 11"/>
              <a:gd name="T2" fmla="*/ 14 w 14"/>
              <a:gd name="T3" fmla="*/ 7 h 11"/>
              <a:gd name="T4" fmla="*/ 4 w 14"/>
              <a:gd name="T5" fmla="*/ 11 h 11"/>
              <a:gd name="T6" fmla="*/ 2 w 14"/>
              <a:gd name="T7" fmla="*/ 2 h 11"/>
              <a:gd name="T8" fmla="*/ 6 w 14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6" y="0"/>
                </a:moveTo>
                <a:cubicBezTo>
                  <a:pt x="11" y="0"/>
                  <a:pt x="13" y="2"/>
                  <a:pt x="14" y="7"/>
                </a:cubicBezTo>
                <a:cubicBezTo>
                  <a:pt x="9" y="7"/>
                  <a:pt x="5" y="7"/>
                  <a:pt x="4" y="11"/>
                </a:cubicBezTo>
                <a:cubicBezTo>
                  <a:pt x="0" y="11"/>
                  <a:pt x="3" y="4"/>
                  <a:pt x="2" y="2"/>
                </a:cubicBezTo>
                <a:cubicBezTo>
                  <a:pt x="5" y="2"/>
                  <a:pt x="6" y="1"/>
                  <a:pt x="6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9" name="îṣḻïḍe"/>
          <p:cNvSpPr/>
          <p:nvPr/>
        </p:nvSpPr>
        <p:spPr bwMode="auto">
          <a:xfrm>
            <a:off x="6604102" y="2840975"/>
            <a:ext cx="29956" cy="21398"/>
          </a:xfrm>
          <a:custGeom>
            <a:avLst/>
            <a:gdLst>
              <a:gd name="T0" fmla="*/ 13 w 14"/>
              <a:gd name="T1" fmla="*/ 8 h 10"/>
              <a:gd name="T2" fmla="*/ 0 w 14"/>
              <a:gd name="T3" fmla="*/ 10 h 10"/>
              <a:gd name="T4" fmla="*/ 13 w 14"/>
              <a:gd name="T5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0">
                <a:moveTo>
                  <a:pt x="13" y="8"/>
                </a:moveTo>
                <a:cubicBezTo>
                  <a:pt x="7" y="7"/>
                  <a:pt x="5" y="9"/>
                  <a:pt x="0" y="10"/>
                </a:cubicBezTo>
                <a:cubicBezTo>
                  <a:pt x="1" y="6"/>
                  <a:pt x="14" y="0"/>
                  <a:pt x="13" y="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0" name="íṧḷïḑe"/>
          <p:cNvSpPr/>
          <p:nvPr/>
        </p:nvSpPr>
        <p:spPr bwMode="auto">
          <a:xfrm>
            <a:off x="7101933" y="2858092"/>
            <a:ext cx="48500" cy="29957"/>
          </a:xfrm>
          <a:custGeom>
            <a:avLst/>
            <a:gdLst>
              <a:gd name="T0" fmla="*/ 19 w 23"/>
              <a:gd name="T1" fmla="*/ 2 h 14"/>
              <a:gd name="T2" fmla="*/ 21 w 23"/>
              <a:gd name="T3" fmla="*/ 13 h 14"/>
              <a:gd name="T4" fmla="*/ 2 w 23"/>
              <a:gd name="T5" fmla="*/ 9 h 14"/>
              <a:gd name="T6" fmla="*/ 6 w 23"/>
              <a:gd name="T7" fmla="*/ 2 h 14"/>
              <a:gd name="T8" fmla="*/ 19 w 23"/>
              <a:gd name="T9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14">
                <a:moveTo>
                  <a:pt x="19" y="2"/>
                </a:moveTo>
                <a:cubicBezTo>
                  <a:pt x="21" y="4"/>
                  <a:pt x="23" y="11"/>
                  <a:pt x="21" y="13"/>
                </a:cubicBezTo>
                <a:cubicBezTo>
                  <a:pt x="13" y="12"/>
                  <a:pt x="4" y="14"/>
                  <a:pt x="2" y="9"/>
                </a:cubicBezTo>
                <a:cubicBezTo>
                  <a:pt x="0" y="3"/>
                  <a:pt x="8" y="8"/>
                  <a:pt x="6" y="2"/>
                </a:cubicBezTo>
                <a:cubicBezTo>
                  <a:pt x="11" y="0"/>
                  <a:pt x="19" y="5"/>
                  <a:pt x="19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1" name="ïṧļiḑê"/>
          <p:cNvSpPr/>
          <p:nvPr/>
        </p:nvSpPr>
        <p:spPr bwMode="auto">
          <a:xfrm>
            <a:off x="7083388" y="2940829"/>
            <a:ext cx="58485" cy="27103"/>
          </a:xfrm>
          <a:custGeom>
            <a:avLst/>
            <a:gdLst>
              <a:gd name="T0" fmla="*/ 26 w 28"/>
              <a:gd name="T1" fmla="*/ 5 h 13"/>
              <a:gd name="T2" fmla="*/ 19 w 28"/>
              <a:gd name="T3" fmla="*/ 9 h 13"/>
              <a:gd name="T4" fmla="*/ 11 w 28"/>
              <a:gd name="T5" fmla="*/ 11 h 13"/>
              <a:gd name="T6" fmla="*/ 4 w 28"/>
              <a:gd name="T7" fmla="*/ 9 h 13"/>
              <a:gd name="T8" fmla="*/ 5 w 28"/>
              <a:gd name="T9" fmla="*/ 4 h 13"/>
              <a:gd name="T10" fmla="*/ 11 w 28"/>
              <a:gd name="T11" fmla="*/ 0 h 13"/>
              <a:gd name="T12" fmla="*/ 26 w 28"/>
              <a:gd name="T13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13">
                <a:moveTo>
                  <a:pt x="26" y="5"/>
                </a:moveTo>
                <a:cubicBezTo>
                  <a:pt x="28" y="11"/>
                  <a:pt x="21" y="9"/>
                  <a:pt x="19" y="9"/>
                </a:cubicBezTo>
                <a:cubicBezTo>
                  <a:pt x="18" y="9"/>
                  <a:pt x="13" y="13"/>
                  <a:pt x="11" y="11"/>
                </a:cubicBezTo>
                <a:cubicBezTo>
                  <a:pt x="10" y="9"/>
                  <a:pt x="6" y="10"/>
                  <a:pt x="4" y="9"/>
                </a:cubicBezTo>
                <a:cubicBezTo>
                  <a:pt x="0" y="4"/>
                  <a:pt x="12" y="6"/>
                  <a:pt x="5" y="4"/>
                </a:cubicBezTo>
                <a:cubicBezTo>
                  <a:pt x="6" y="1"/>
                  <a:pt x="11" y="3"/>
                  <a:pt x="11" y="0"/>
                </a:cubicBezTo>
                <a:cubicBezTo>
                  <a:pt x="16" y="1"/>
                  <a:pt x="22" y="2"/>
                  <a:pt x="26" y="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2" name="íṧḷïḋè"/>
          <p:cNvSpPr/>
          <p:nvPr/>
        </p:nvSpPr>
        <p:spPr bwMode="auto">
          <a:xfrm>
            <a:off x="7084814" y="2982198"/>
            <a:ext cx="27103" cy="12838"/>
          </a:xfrm>
          <a:custGeom>
            <a:avLst/>
            <a:gdLst>
              <a:gd name="T0" fmla="*/ 10 w 13"/>
              <a:gd name="T1" fmla="*/ 6 h 6"/>
              <a:gd name="T2" fmla="*/ 3 w 13"/>
              <a:gd name="T3" fmla="*/ 6 h 6"/>
              <a:gd name="T4" fmla="*/ 10 w 13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6">
                <a:moveTo>
                  <a:pt x="10" y="6"/>
                </a:moveTo>
                <a:cubicBezTo>
                  <a:pt x="6" y="3"/>
                  <a:pt x="8" y="6"/>
                  <a:pt x="3" y="6"/>
                </a:cubicBezTo>
                <a:cubicBezTo>
                  <a:pt x="0" y="0"/>
                  <a:pt x="13" y="0"/>
                  <a:pt x="10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3" name="ïSḻîḓé"/>
          <p:cNvSpPr/>
          <p:nvPr/>
        </p:nvSpPr>
        <p:spPr bwMode="auto">
          <a:xfrm>
            <a:off x="6996375" y="3002169"/>
            <a:ext cx="31382" cy="18545"/>
          </a:xfrm>
          <a:custGeom>
            <a:avLst/>
            <a:gdLst>
              <a:gd name="T0" fmla="*/ 13 w 15"/>
              <a:gd name="T1" fmla="*/ 1 h 9"/>
              <a:gd name="T2" fmla="*/ 15 w 15"/>
              <a:gd name="T3" fmla="*/ 4 h 9"/>
              <a:gd name="T4" fmla="*/ 7 w 15"/>
              <a:gd name="T5" fmla="*/ 6 h 9"/>
              <a:gd name="T6" fmla="*/ 0 w 15"/>
              <a:gd name="T7" fmla="*/ 6 h 9"/>
              <a:gd name="T8" fmla="*/ 13 w 15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9">
                <a:moveTo>
                  <a:pt x="13" y="1"/>
                </a:moveTo>
                <a:cubicBezTo>
                  <a:pt x="13" y="3"/>
                  <a:pt x="13" y="4"/>
                  <a:pt x="15" y="4"/>
                </a:cubicBezTo>
                <a:cubicBezTo>
                  <a:pt x="15" y="8"/>
                  <a:pt x="9" y="5"/>
                  <a:pt x="7" y="6"/>
                </a:cubicBezTo>
                <a:cubicBezTo>
                  <a:pt x="5" y="9"/>
                  <a:pt x="7" y="6"/>
                  <a:pt x="0" y="6"/>
                </a:cubicBezTo>
                <a:cubicBezTo>
                  <a:pt x="3" y="3"/>
                  <a:pt x="6" y="0"/>
                  <a:pt x="13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4" name="iśḻíde"/>
          <p:cNvSpPr/>
          <p:nvPr/>
        </p:nvSpPr>
        <p:spPr bwMode="auto">
          <a:xfrm>
            <a:off x="7054858" y="3019286"/>
            <a:ext cx="12838" cy="18545"/>
          </a:xfrm>
          <a:custGeom>
            <a:avLst/>
            <a:gdLst>
              <a:gd name="T0" fmla="*/ 2 w 6"/>
              <a:gd name="T1" fmla="*/ 0 h 9"/>
              <a:gd name="T2" fmla="*/ 5 w 6"/>
              <a:gd name="T3" fmla="*/ 8 h 9"/>
              <a:gd name="T4" fmla="*/ 2 w 6"/>
              <a:gd name="T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" h="9">
                <a:moveTo>
                  <a:pt x="2" y="0"/>
                </a:moveTo>
                <a:cubicBezTo>
                  <a:pt x="5" y="1"/>
                  <a:pt x="6" y="3"/>
                  <a:pt x="5" y="8"/>
                </a:cubicBezTo>
                <a:cubicBezTo>
                  <a:pt x="0" y="9"/>
                  <a:pt x="2" y="3"/>
                  <a:pt x="2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5" name="iş1iḓé"/>
          <p:cNvSpPr/>
          <p:nvPr/>
        </p:nvSpPr>
        <p:spPr bwMode="auto">
          <a:xfrm>
            <a:off x="8186033" y="3183332"/>
            <a:ext cx="69897" cy="85589"/>
          </a:xfrm>
          <a:custGeom>
            <a:avLst/>
            <a:gdLst>
              <a:gd name="T0" fmla="*/ 12 w 33"/>
              <a:gd name="T1" fmla="*/ 0 h 40"/>
              <a:gd name="T2" fmla="*/ 14 w 33"/>
              <a:gd name="T3" fmla="*/ 2 h 40"/>
              <a:gd name="T4" fmla="*/ 27 w 33"/>
              <a:gd name="T5" fmla="*/ 2 h 40"/>
              <a:gd name="T6" fmla="*/ 32 w 33"/>
              <a:gd name="T7" fmla="*/ 6 h 40"/>
              <a:gd name="T8" fmla="*/ 31 w 33"/>
              <a:gd name="T9" fmla="*/ 10 h 40"/>
              <a:gd name="T10" fmla="*/ 27 w 33"/>
              <a:gd name="T11" fmla="*/ 12 h 40"/>
              <a:gd name="T12" fmla="*/ 31 w 33"/>
              <a:gd name="T13" fmla="*/ 21 h 40"/>
              <a:gd name="T14" fmla="*/ 29 w 33"/>
              <a:gd name="T15" fmla="*/ 30 h 40"/>
              <a:gd name="T16" fmla="*/ 19 w 33"/>
              <a:gd name="T17" fmla="*/ 30 h 40"/>
              <a:gd name="T18" fmla="*/ 18 w 33"/>
              <a:gd name="T19" fmla="*/ 36 h 40"/>
              <a:gd name="T20" fmla="*/ 14 w 33"/>
              <a:gd name="T21" fmla="*/ 40 h 40"/>
              <a:gd name="T22" fmla="*/ 3 w 33"/>
              <a:gd name="T23" fmla="*/ 40 h 40"/>
              <a:gd name="T24" fmla="*/ 6 w 33"/>
              <a:gd name="T25" fmla="*/ 28 h 40"/>
              <a:gd name="T26" fmla="*/ 6 w 33"/>
              <a:gd name="T27" fmla="*/ 21 h 40"/>
              <a:gd name="T28" fmla="*/ 3 w 33"/>
              <a:gd name="T29" fmla="*/ 12 h 40"/>
              <a:gd name="T30" fmla="*/ 10 w 33"/>
              <a:gd name="T31" fmla="*/ 13 h 40"/>
              <a:gd name="T32" fmla="*/ 12 w 33"/>
              <a:gd name="T33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" h="40">
                <a:moveTo>
                  <a:pt x="12" y="0"/>
                </a:moveTo>
                <a:cubicBezTo>
                  <a:pt x="14" y="0"/>
                  <a:pt x="14" y="1"/>
                  <a:pt x="14" y="2"/>
                </a:cubicBezTo>
                <a:cubicBezTo>
                  <a:pt x="14" y="5"/>
                  <a:pt x="22" y="0"/>
                  <a:pt x="27" y="2"/>
                </a:cubicBezTo>
                <a:cubicBezTo>
                  <a:pt x="28" y="5"/>
                  <a:pt x="29" y="6"/>
                  <a:pt x="32" y="6"/>
                </a:cubicBezTo>
                <a:cubicBezTo>
                  <a:pt x="33" y="8"/>
                  <a:pt x="32" y="9"/>
                  <a:pt x="31" y="10"/>
                </a:cubicBezTo>
                <a:cubicBezTo>
                  <a:pt x="31" y="11"/>
                  <a:pt x="28" y="11"/>
                  <a:pt x="27" y="12"/>
                </a:cubicBezTo>
                <a:cubicBezTo>
                  <a:pt x="27" y="16"/>
                  <a:pt x="30" y="17"/>
                  <a:pt x="31" y="21"/>
                </a:cubicBezTo>
                <a:cubicBezTo>
                  <a:pt x="31" y="24"/>
                  <a:pt x="28" y="26"/>
                  <a:pt x="29" y="30"/>
                </a:cubicBezTo>
                <a:cubicBezTo>
                  <a:pt x="26" y="30"/>
                  <a:pt x="23" y="30"/>
                  <a:pt x="19" y="30"/>
                </a:cubicBezTo>
                <a:cubicBezTo>
                  <a:pt x="17" y="30"/>
                  <a:pt x="19" y="34"/>
                  <a:pt x="18" y="36"/>
                </a:cubicBezTo>
                <a:cubicBezTo>
                  <a:pt x="17" y="37"/>
                  <a:pt x="12" y="36"/>
                  <a:pt x="14" y="40"/>
                </a:cubicBezTo>
                <a:cubicBezTo>
                  <a:pt x="10" y="40"/>
                  <a:pt x="6" y="40"/>
                  <a:pt x="3" y="40"/>
                </a:cubicBezTo>
                <a:cubicBezTo>
                  <a:pt x="4" y="36"/>
                  <a:pt x="0" y="27"/>
                  <a:pt x="6" y="28"/>
                </a:cubicBezTo>
                <a:cubicBezTo>
                  <a:pt x="7" y="23"/>
                  <a:pt x="3" y="25"/>
                  <a:pt x="6" y="21"/>
                </a:cubicBezTo>
                <a:cubicBezTo>
                  <a:pt x="8" y="15"/>
                  <a:pt x="1" y="17"/>
                  <a:pt x="3" y="12"/>
                </a:cubicBezTo>
                <a:cubicBezTo>
                  <a:pt x="7" y="11"/>
                  <a:pt x="8" y="13"/>
                  <a:pt x="10" y="13"/>
                </a:cubicBezTo>
                <a:cubicBezTo>
                  <a:pt x="14" y="13"/>
                  <a:pt x="11" y="4"/>
                  <a:pt x="12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6" name="išļîḍè"/>
          <p:cNvSpPr/>
          <p:nvPr/>
        </p:nvSpPr>
        <p:spPr bwMode="auto">
          <a:xfrm>
            <a:off x="5696880" y="3187612"/>
            <a:ext cx="21397" cy="19971"/>
          </a:xfrm>
          <a:custGeom>
            <a:avLst/>
            <a:gdLst>
              <a:gd name="T0" fmla="*/ 9 w 10"/>
              <a:gd name="T1" fmla="*/ 0 h 9"/>
              <a:gd name="T2" fmla="*/ 7 w 10"/>
              <a:gd name="T3" fmla="*/ 4 h 9"/>
              <a:gd name="T4" fmla="*/ 0 w 10"/>
              <a:gd name="T5" fmla="*/ 6 h 9"/>
              <a:gd name="T6" fmla="*/ 9 w 10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9">
                <a:moveTo>
                  <a:pt x="9" y="0"/>
                </a:moveTo>
                <a:cubicBezTo>
                  <a:pt x="10" y="3"/>
                  <a:pt x="8" y="3"/>
                  <a:pt x="7" y="4"/>
                </a:cubicBezTo>
                <a:cubicBezTo>
                  <a:pt x="5" y="7"/>
                  <a:pt x="4" y="9"/>
                  <a:pt x="0" y="6"/>
                </a:cubicBezTo>
                <a:cubicBezTo>
                  <a:pt x="1" y="2"/>
                  <a:pt x="5" y="1"/>
                  <a:pt x="9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7" name="î$lidé"/>
          <p:cNvSpPr/>
          <p:nvPr/>
        </p:nvSpPr>
        <p:spPr bwMode="auto">
          <a:xfrm>
            <a:off x="6211828" y="3204730"/>
            <a:ext cx="25676" cy="38516"/>
          </a:xfrm>
          <a:custGeom>
            <a:avLst/>
            <a:gdLst>
              <a:gd name="T0" fmla="*/ 3 w 12"/>
              <a:gd name="T1" fmla="*/ 0 h 18"/>
              <a:gd name="T2" fmla="*/ 12 w 12"/>
              <a:gd name="T3" fmla="*/ 13 h 18"/>
              <a:gd name="T4" fmla="*/ 5 w 12"/>
              <a:gd name="T5" fmla="*/ 9 h 18"/>
              <a:gd name="T6" fmla="*/ 3 w 12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8">
                <a:moveTo>
                  <a:pt x="3" y="0"/>
                </a:moveTo>
                <a:cubicBezTo>
                  <a:pt x="6" y="4"/>
                  <a:pt x="7" y="11"/>
                  <a:pt x="12" y="13"/>
                </a:cubicBezTo>
                <a:cubicBezTo>
                  <a:pt x="10" y="18"/>
                  <a:pt x="5" y="12"/>
                  <a:pt x="5" y="9"/>
                </a:cubicBezTo>
                <a:cubicBezTo>
                  <a:pt x="0" y="9"/>
                  <a:pt x="0" y="2"/>
                  <a:pt x="3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8" name="îṣlíďè"/>
          <p:cNvSpPr/>
          <p:nvPr/>
        </p:nvSpPr>
        <p:spPr bwMode="auto">
          <a:xfrm>
            <a:off x="10630967" y="3187612"/>
            <a:ext cx="41367" cy="184017"/>
          </a:xfrm>
          <a:custGeom>
            <a:avLst/>
            <a:gdLst>
              <a:gd name="T0" fmla="*/ 6 w 19"/>
              <a:gd name="T1" fmla="*/ 10 h 87"/>
              <a:gd name="T2" fmla="*/ 10 w 19"/>
              <a:gd name="T3" fmla="*/ 23 h 87"/>
              <a:gd name="T4" fmla="*/ 12 w 19"/>
              <a:gd name="T5" fmla="*/ 30 h 87"/>
              <a:gd name="T6" fmla="*/ 12 w 19"/>
              <a:gd name="T7" fmla="*/ 36 h 87"/>
              <a:gd name="T8" fmla="*/ 14 w 19"/>
              <a:gd name="T9" fmla="*/ 51 h 87"/>
              <a:gd name="T10" fmla="*/ 19 w 19"/>
              <a:gd name="T11" fmla="*/ 58 h 87"/>
              <a:gd name="T12" fmla="*/ 12 w 19"/>
              <a:gd name="T13" fmla="*/ 60 h 87"/>
              <a:gd name="T14" fmla="*/ 12 w 19"/>
              <a:gd name="T15" fmla="*/ 73 h 87"/>
              <a:gd name="T16" fmla="*/ 8 w 19"/>
              <a:gd name="T17" fmla="*/ 73 h 87"/>
              <a:gd name="T18" fmla="*/ 12 w 19"/>
              <a:gd name="T19" fmla="*/ 86 h 87"/>
              <a:gd name="T20" fmla="*/ 2 w 19"/>
              <a:gd name="T21" fmla="*/ 84 h 87"/>
              <a:gd name="T22" fmla="*/ 4 w 19"/>
              <a:gd name="T23" fmla="*/ 73 h 87"/>
              <a:gd name="T24" fmla="*/ 1 w 19"/>
              <a:gd name="T25" fmla="*/ 67 h 87"/>
              <a:gd name="T26" fmla="*/ 4 w 19"/>
              <a:gd name="T27" fmla="*/ 45 h 87"/>
              <a:gd name="T28" fmla="*/ 1 w 19"/>
              <a:gd name="T29" fmla="*/ 36 h 87"/>
              <a:gd name="T30" fmla="*/ 1 w 19"/>
              <a:gd name="T31" fmla="*/ 23 h 87"/>
              <a:gd name="T32" fmla="*/ 6 w 19"/>
              <a:gd name="T33" fmla="*/ 17 h 87"/>
              <a:gd name="T34" fmla="*/ 8 w 19"/>
              <a:gd name="T35" fmla="*/ 11 h 87"/>
              <a:gd name="T36" fmla="*/ 6 w 19"/>
              <a:gd name="T37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" h="87">
                <a:moveTo>
                  <a:pt x="6" y="10"/>
                </a:moveTo>
                <a:cubicBezTo>
                  <a:pt x="14" y="0"/>
                  <a:pt x="7" y="20"/>
                  <a:pt x="10" y="23"/>
                </a:cubicBezTo>
                <a:cubicBezTo>
                  <a:pt x="13" y="25"/>
                  <a:pt x="8" y="26"/>
                  <a:pt x="12" y="30"/>
                </a:cubicBezTo>
                <a:cubicBezTo>
                  <a:pt x="14" y="33"/>
                  <a:pt x="12" y="33"/>
                  <a:pt x="12" y="36"/>
                </a:cubicBezTo>
                <a:cubicBezTo>
                  <a:pt x="12" y="38"/>
                  <a:pt x="15" y="43"/>
                  <a:pt x="14" y="51"/>
                </a:cubicBezTo>
                <a:cubicBezTo>
                  <a:pt x="13" y="55"/>
                  <a:pt x="16" y="56"/>
                  <a:pt x="19" y="58"/>
                </a:cubicBezTo>
                <a:cubicBezTo>
                  <a:pt x="19" y="62"/>
                  <a:pt x="14" y="62"/>
                  <a:pt x="12" y="60"/>
                </a:cubicBezTo>
                <a:cubicBezTo>
                  <a:pt x="11" y="65"/>
                  <a:pt x="11" y="73"/>
                  <a:pt x="12" y="73"/>
                </a:cubicBezTo>
                <a:cubicBezTo>
                  <a:pt x="12" y="73"/>
                  <a:pt x="8" y="73"/>
                  <a:pt x="8" y="73"/>
                </a:cubicBezTo>
                <a:cubicBezTo>
                  <a:pt x="8" y="77"/>
                  <a:pt x="13" y="78"/>
                  <a:pt x="12" y="86"/>
                </a:cubicBezTo>
                <a:cubicBezTo>
                  <a:pt x="6" y="84"/>
                  <a:pt x="7" y="87"/>
                  <a:pt x="2" y="84"/>
                </a:cubicBezTo>
                <a:cubicBezTo>
                  <a:pt x="6" y="79"/>
                  <a:pt x="2" y="78"/>
                  <a:pt x="4" y="73"/>
                </a:cubicBezTo>
                <a:cubicBezTo>
                  <a:pt x="4" y="70"/>
                  <a:pt x="3" y="68"/>
                  <a:pt x="1" y="67"/>
                </a:cubicBezTo>
                <a:cubicBezTo>
                  <a:pt x="2" y="63"/>
                  <a:pt x="6" y="55"/>
                  <a:pt x="4" y="45"/>
                </a:cubicBezTo>
                <a:cubicBezTo>
                  <a:pt x="4" y="41"/>
                  <a:pt x="1" y="39"/>
                  <a:pt x="1" y="36"/>
                </a:cubicBezTo>
                <a:cubicBezTo>
                  <a:pt x="0" y="30"/>
                  <a:pt x="5" y="26"/>
                  <a:pt x="1" y="23"/>
                </a:cubicBezTo>
                <a:cubicBezTo>
                  <a:pt x="2" y="20"/>
                  <a:pt x="3" y="18"/>
                  <a:pt x="6" y="17"/>
                </a:cubicBezTo>
                <a:cubicBezTo>
                  <a:pt x="6" y="14"/>
                  <a:pt x="6" y="12"/>
                  <a:pt x="8" y="11"/>
                </a:cubicBezTo>
                <a:cubicBezTo>
                  <a:pt x="8" y="10"/>
                  <a:pt x="7" y="10"/>
                  <a:pt x="6" y="1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9" name="iṧ1íďè"/>
          <p:cNvSpPr/>
          <p:nvPr/>
        </p:nvSpPr>
        <p:spPr bwMode="auto">
          <a:xfrm>
            <a:off x="5665498" y="3207582"/>
            <a:ext cx="9986" cy="18545"/>
          </a:xfrm>
          <a:custGeom>
            <a:avLst/>
            <a:gdLst>
              <a:gd name="T0" fmla="*/ 2 w 5"/>
              <a:gd name="T1" fmla="*/ 1 h 9"/>
              <a:gd name="T2" fmla="*/ 0 w 5"/>
              <a:gd name="T3" fmla="*/ 6 h 9"/>
              <a:gd name="T4" fmla="*/ 0 w 5"/>
              <a:gd name="T5" fmla="*/ 2 h 9"/>
              <a:gd name="T6" fmla="*/ 2 w 5"/>
              <a:gd name="T7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9">
                <a:moveTo>
                  <a:pt x="2" y="1"/>
                </a:moveTo>
                <a:cubicBezTo>
                  <a:pt x="5" y="0"/>
                  <a:pt x="4" y="9"/>
                  <a:pt x="0" y="6"/>
                </a:cubicBezTo>
                <a:cubicBezTo>
                  <a:pt x="0" y="5"/>
                  <a:pt x="0" y="4"/>
                  <a:pt x="0" y="2"/>
                </a:cubicBezTo>
                <a:cubicBezTo>
                  <a:pt x="1" y="3"/>
                  <a:pt x="1" y="2"/>
                  <a:pt x="2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0" name="iṣḷíḓé"/>
          <p:cNvSpPr/>
          <p:nvPr/>
        </p:nvSpPr>
        <p:spPr bwMode="auto">
          <a:xfrm>
            <a:off x="7390075" y="3270349"/>
            <a:ext cx="118395" cy="99855"/>
          </a:xfrm>
          <a:custGeom>
            <a:avLst/>
            <a:gdLst>
              <a:gd name="T0" fmla="*/ 25 w 56"/>
              <a:gd name="T1" fmla="*/ 0 h 47"/>
              <a:gd name="T2" fmla="*/ 30 w 56"/>
              <a:gd name="T3" fmla="*/ 4 h 47"/>
              <a:gd name="T4" fmla="*/ 28 w 56"/>
              <a:gd name="T5" fmla="*/ 12 h 47"/>
              <a:gd name="T6" fmla="*/ 36 w 56"/>
              <a:gd name="T7" fmla="*/ 15 h 47"/>
              <a:gd name="T8" fmla="*/ 47 w 56"/>
              <a:gd name="T9" fmla="*/ 19 h 47"/>
              <a:gd name="T10" fmla="*/ 45 w 56"/>
              <a:gd name="T11" fmla="*/ 26 h 47"/>
              <a:gd name="T12" fmla="*/ 51 w 56"/>
              <a:gd name="T13" fmla="*/ 28 h 47"/>
              <a:gd name="T14" fmla="*/ 54 w 56"/>
              <a:gd name="T15" fmla="*/ 34 h 47"/>
              <a:gd name="T16" fmla="*/ 51 w 56"/>
              <a:gd name="T17" fmla="*/ 43 h 47"/>
              <a:gd name="T18" fmla="*/ 49 w 56"/>
              <a:gd name="T19" fmla="*/ 40 h 47"/>
              <a:gd name="T20" fmla="*/ 38 w 56"/>
              <a:gd name="T21" fmla="*/ 40 h 47"/>
              <a:gd name="T22" fmla="*/ 30 w 56"/>
              <a:gd name="T23" fmla="*/ 47 h 47"/>
              <a:gd name="T24" fmla="*/ 26 w 56"/>
              <a:gd name="T25" fmla="*/ 41 h 47"/>
              <a:gd name="T26" fmla="*/ 21 w 56"/>
              <a:gd name="T27" fmla="*/ 40 h 47"/>
              <a:gd name="T28" fmla="*/ 13 w 56"/>
              <a:gd name="T29" fmla="*/ 34 h 47"/>
              <a:gd name="T30" fmla="*/ 0 w 56"/>
              <a:gd name="T31" fmla="*/ 36 h 47"/>
              <a:gd name="T32" fmla="*/ 2 w 56"/>
              <a:gd name="T33" fmla="*/ 28 h 47"/>
              <a:gd name="T34" fmla="*/ 10 w 56"/>
              <a:gd name="T35" fmla="*/ 25 h 47"/>
              <a:gd name="T36" fmla="*/ 13 w 56"/>
              <a:gd name="T37" fmla="*/ 17 h 47"/>
              <a:gd name="T38" fmla="*/ 15 w 56"/>
              <a:gd name="T39" fmla="*/ 8 h 47"/>
              <a:gd name="T40" fmla="*/ 19 w 56"/>
              <a:gd name="T41" fmla="*/ 8 h 47"/>
              <a:gd name="T42" fmla="*/ 19 w 56"/>
              <a:gd name="T43" fmla="*/ 4 h 47"/>
              <a:gd name="T44" fmla="*/ 25 w 56"/>
              <a:gd name="T4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6" h="47">
                <a:moveTo>
                  <a:pt x="25" y="0"/>
                </a:moveTo>
                <a:cubicBezTo>
                  <a:pt x="27" y="1"/>
                  <a:pt x="27" y="4"/>
                  <a:pt x="30" y="4"/>
                </a:cubicBezTo>
                <a:cubicBezTo>
                  <a:pt x="29" y="8"/>
                  <a:pt x="24" y="8"/>
                  <a:pt x="28" y="12"/>
                </a:cubicBezTo>
                <a:cubicBezTo>
                  <a:pt x="27" y="16"/>
                  <a:pt x="33" y="14"/>
                  <a:pt x="36" y="15"/>
                </a:cubicBezTo>
                <a:cubicBezTo>
                  <a:pt x="37" y="16"/>
                  <a:pt x="40" y="22"/>
                  <a:pt x="47" y="19"/>
                </a:cubicBezTo>
                <a:cubicBezTo>
                  <a:pt x="47" y="24"/>
                  <a:pt x="50" y="25"/>
                  <a:pt x="45" y="26"/>
                </a:cubicBezTo>
                <a:cubicBezTo>
                  <a:pt x="45" y="29"/>
                  <a:pt x="49" y="27"/>
                  <a:pt x="51" y="28"/>
                </a:cubicBezTo>
                <a:cubicBezTo>
                  <a:pt x="52" y="30"/>
                  <a:pt x="49" y="36"/>
                  <a:pt x="54" y="34"/>
                </a:cubicBezTo>
                <a:cubicBezTo>
                  <a:pt x="56" y="40"/>
                  <a:pt x="49" y="38"/>
                  <a:pt x="51" y="43"/>
                </a:cubicBezTo>
                <a:cubicBezTo>
                  <a:pt x="49" y="43"/>
                  <a:pt x="49" y="41"/>
                  <a:pt x="49" y="40"/>
                </a:cubicBezTo>
                <a:cubicBezTo>
                  <a:pt x="42" y="40"/>
                  <a:pt x="43" y="42"/>
                  <a:pt x="38" y="40"/>
                </a:cubicBezTo>
                <a:cubicBezTo>
                  <a:pt x="35" y="42"/>
                  <a:pt x="30" y="42"/>
                  <a:pt x="30" y="47"/>
                </a:cubicBezTo>
                <a:cubicBezTo>
                  <a:pt x="27" y="47"/>
                  <a:pt x="28" y="43"/>
                  <a:pt x="26" y="41"/>
                </a:cubicBezTo>
                <a:cubicBezTo>
                  <a:pt x="25" y="40"/>
                  <a:pt x="22" y="41"/>
                  <a:pt x="21" y="40"/>
                </a:cubicBezTo>
                <a:cubicBezTo>
                  <a:pt x="19" y="38"/>
                  <a:pt x="18" y="35"/>
                  <a:pt x="13" y="34"/>
                </a:cubicBezTo>
                <a:cubicBezTo>
                  <a:pt x="7" y="33"/>
                  <a:pt x="7" y="37"/>
                  <a:pt x="0" y="36"/>
                </a:cubicBezTo>
                <a:cubicBezTo>
                  <a:pt x="2" y="34"/>
                  <a:pt x="2" y="32"/>
                  <a:pt x="2" y="28"/>
                </a:cubicBezTo>
                <a:cubicBezTo>
                  <a:pt x="8" y="31"/>
                  <a:pt x="4" y="22"/>
                  <a:pt x="10" y="25"/>
                </a:cubicBezTo>
                <a:cubicBezTo>
                  <a:pt x="7" y="20"/>
                  <a:pt x="12" y="19"/>
                  <a:pt x="13" y="17"/>
                </a:cubicBezTo>
                <a:cubicBezTo>
                  <a:pt x="14" y="15"/>
                  <a:pt x="13" y="11"/>
                  <a:pt x="15" y="8"/>
                </a:cubicBezTo>
                <a:cubicBezTo>
                  <a:pt x="16" y="7"/>
                  <a:pt x="18" y="8"/>
                  <a:pt x="19" y="8"/>
                </a:cubicBezTo>
                <a:cubicBezTo>
                  <a:pt x="20" y="7"/>
                  <a:pt x="18" y="5"/>
                  <a:pt x="19" y="4"/>
                </a:cubicBezTo>
                <a:cubicBezTo>
                  <a:pt x="21" y="3"/>
                  <a:pt x="25" y="4"/>
                  <a:pt x="25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1" name="îs1iḓè"/>
          <p:cNvSpPr/>
          <p:nvPr/>
        </p:nvSpPr>
        <p:spPr bwMode="auto">
          <a:xfrm>
            <a:off x="7325884" y="3301731"/>
            <a:ext cx="29956" cy="25677"/>
          </a:xfrm>
          <a:custGeom>
            <a:avLst/>
            <a:gdLst>
              <a:gd name="T0" fmla="*/ 0 w 14"/>
              <a:gd name="T1" fmla="*/ 0 h 12"/>
              <a:gd name="T2" fmla="*/ 14 w 14"/>
              <a:gd name="T3" fmla="*/ 6 h 12"/>
              <a:gd name="T4" fmla="*/ 0 w 14"/>
              <a:gd name="T5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2">
                <a:moveTo>
                  <a:pt x="0" y="0"/>
                </a:moveTo>
                <a:cubicBezTo>
                  <a:pt x="7" y="0"/>
                  <a:pt x="7" y="6"/>
                  <a:pt x="14" y="6"/>
                </a:cubicBezTo>
                <a:cubicBezTo>
                  <a:pt x="12" y="12"/>
                  <a:pt x="1" y="6"/>
                  <a:pt x="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2" name="ïṡļîdé"/>
          <p:cNvSpPr/>
          <p:nvPr/>
        </p:nvSpPr>
        <p:spPr bwMode="auto">
          <a:xfrm>
            <a:off x="10616703" y="3401586"/>
            <a:ext cx="82734" cy="59913"/>
          </a:xfrm>
          <a:custGeom>
            <a:avLst/>
            <a:gdLst>
              <a:gd name="T0" fmla="*/ 11 w 39"/>
              <a:gd name="T1" fmla="*/ 0 h 28"/>
              <a:gd name="T2" fmla="*/ 13 w 39"/>
              <a:gd name="T3" fmla="*/ 2 h 28"/>
              <a:gd name="T4" fmla="*/ 21 w 39"/>
              <a:gd name="T5" fmla="*/ 9 h 28"/>
              <a:gd name="T6" fmla="*/ 39 w 39"/>
              <a:gd name="T7" fmla="*/ 7 h 28"/>
              <a:gd name="T8" fmla="*/ 32 w 39"/>
              <a:gd name="T9" fmla="*/ 19 h 28"/>
              <a:gd name="T10" fmla="*/ 26 w 39"/>
              <a:gd name="T11" fmla="*/ 17 h 28"/>
              <a:gd name="T12" fmla="*/ 19 w 39"/>
              <a:gd name="T13" fmla="*/ 20 h 28"/>
              <a:gd name="T14" fmla="*/ 17 w 39"/>
              <a:gd name="T15" fmla="*/ 26 h 28"/>
              <a:gd name="T16" fmla="*/ 8 w 39"/>
              <a:gd name="T17" fmla="*/ 22 h 28"/>
              <a:gd name="T18" fmla="*/ 11 w 39"/>
              <a:gd name="T1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28">
                <a:moveTo>
                  <a:pt x="11" y="0"/>
                </a:moveTo>
                <a:cubicBezTo>
                  <a:pt x="13" y="0"/>
                  <a:pt x="13" y="1"/>
                  <a:pt x="13" y="2"/>
                </a:cubicBezTo>
                <a:cubicBezTo>
                  <a:pt x="13" y="7"/>
                  <a:pt x="20" y="4"/>
                  <a:pt x="21" y="9"/>
                </a:cubicBezTo>
                <a:cubicBezTo>
                  <a:pt x="27" y="7"/>
                  <a:pt x="32" y="10"/>
                  <a:pt x="39" y="7"/>
                </a:cubicBezTo>
                <a:cubicBezTo>
                  <a:pt x="39" y="13"/>
                  <a:pt x="32" y="13"/>
                  <a:pt x="32" y="19"/>
                </a:cubicBezTo>
                <a:cubicBezTo>
                  <a:pt x="29" y="19"/>
                  <a:pt x="29" y="17"/>
                  <a:pt x="26" y="17"/>
                </a:cubicBezTo>
                <a:cubicBezTo>
                  <a:pt x="22" y="16"/>
                  <a:pt x="20" y="25"/>
                  <a:pt x="19" y="20"/>
                </a:cubicBezTo>
                <a:cubicBezTo>
                  <a:pt x="17" y="21"/>
                  <a:pt x="17" y="24"/>
                  <a:pt x="17" y="26"/>
                </a:cubicBezTo>
                <a:cubicBezTo>
                  <a:pt x="12" y="28"/>
                  <a:pt x="12" y="15"/>
                  <a:pt x="8" y="22"/>
                </a:cubicBezTo>
                <a:cubicBezTo>
                  <a:pt x="0" y="17"/>
                  <a:pt x="6" y="3"/>
                  <a:pt x="11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3" name="íšlíḓè"/>
          <p:cNvSpPr/>
          <p:nvPr/>
        </p:nvSpPr>
        <p:spPr bwMode="auto">
          <a:xfrm>
            <a:off x="10471205" y="3471483"/>
            <a:ext cx="159763" cy="139796"/>
          </a:xfrm>
          <a:custGeom>
            <a:avLst/>
            <a:gdLst>
              <a:gd name="T0" fmla="*/ 67 w 76"/>
              <a:gd name="T1" fmla="*/ 0 h 66"/>
              <a:gd name="T2" fmla="*/ 73 w 76"/>
              <a:gd name="T3" fmla="*/ 2 h 66"/>
              <a:gd name="T4" fmla="*/ 73 w 76"/>
              <a:gd name="T5" fmla="*/ 30 h 66"/>
              <a:gd name="T6" fmla="*/ 71 w 76"/>
              <a:gd name="T7" fmla="*/ 27 h 66"/>
              <a:gd name="T8" fmla="*/ 71 w 76"/>
              <a:gd name="T9" fmla="*/ 38 h 66"/>
              <a:gd name="T10" fmla="*/ 67 w 76"/>
              <a:gd name="T11" fmla="*/ 36 h 66"/>
              <a:gd name="T12" fmla="*/ 67 w 76"/>
              <a:gd name="T13" fmla="*/ 55 h 66"/>
              <a:gd name="T14" fmla="*/ 64 w 76"/>
              <a:gd name="T15" fmla="*/ 53 h 66"/>
              <a:gd name="T16" fmla="*/ 58 w 76"/>
              <a:gd name="T17" fmla="*/ 56 h 66"/>
              <a:gd name="T18" fmla="*/ 54 w 76"/>
              <a:gd name="T19" fmla="*/ 55 h 66"/>
              <a:gd name="T20" fmla="*/ 47 w 76"/>
              <a:gd name="T21" fmla="*/ 56 h 66"/>
              <a:gd name="T22" fmla="*/ 37 w 76"/>
              <a:gd name="T23" fmla="*/ 58 h 66"/>
              <a:gd name="T24" fmla="*/ 34 w 76"/>
              <a:gd name="T25" fmla="*/ 66 h 66"/>
              <a:gd name="T26" fmla="*/ 26 w 76"/>
              <a:gd name="T27" fmla="*/ 56 h 66"/>
              <a:gd name="T28" fmla="*/ 23 w 76"/>
              <a:gd name="T29" fmla="*/ 60 h 66"/>
              <a:gd name="T30" fmla="*/ 19 w 76"/>
              <a:gd name="T31" fmla="*/ 58 h 66"/>
              <a:gd name="T32" fmla="*/ 0 w 76"/>
              <a:gd name="T33" fmla="*/ 62 h 66"/>
              <a:gd name="T34" fmla="*/ 2 w 76"/>
              <a:gd name="T35" fmla="*/ 55 h 66"/>
              <a:gd name="T36" fmla="*/ 6 w 76"/>
              <a:gd name="T37" fmla="*/ 56 h 66"/>
              <a:gd name="T38" fmla="*/ 8 w 76"/>
              <a:gd name="T39" fmla="*/ 53 h 66"/>
              <a:gd name="T40" fmla="*/ 34 w 76"/>
              <a:gd name="T41" fmla="*/ 51 h 66"/>
              <a:gd name="T42" fmla="*/ 37 w 76"/>
              <a:gd name="T43" fmla="*/ 38 h 66"/>
              <a:gd name="T44" fmla="*/ 41 w 76"/>
              <a:gd name="T45" fmla="*/ 34 h 66"/>
              <a:gd name="T46" fmla="*/ 52 w 76"/>
              <a:gd name="T47" fmla="*/ 36 h 66"/>
              <a:gd name="T48" fmla="*/ 52 w 76"/>
              <a:gd name="T49" fmla="*/ 28 h 66"/>
              <a:gd name="T50" fmla="*/ 54 w 76"/>
              <a:gd name="T51" fmla="*/ 32 h 66"/>
              <a:gd name="T52" fmla="*/ 56 w 76"/>
              <a:gd name="T53" fmla="*/ 23 h 66"/>
              <a:gd name="T54" fmla="*/ 62 w 76"/>
              <a:gd name="T55" fmla="*/ 8 h 66"/>
              <a:gd name="T56" fmla="*/ 67 w 76"/>
              <a:gd name="T57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" h="66">
                <a:moveTo>
                  <a:pt x="67" y="0"/>
                </a:moveTo>
                <a:cubicBezTo>
                  <a:pt x="70" y="0"/>
                  <a:pt x="70" y="2"/>
                  <a:pt x="73" y="2"/>
                </a:cubicBezTo>
                <a:cubicBezTo>
                  <a:pt x="73" y="16"/>
                  <a:pt x="76" y="22"/>
                  <a:pt x="73" y="30"/>
                </a:cubicBezTo>
                <a:cubicBezTo>
                  <a:pt x="71" y="30"/>
                  <a:pt x="71" y="28"/>
                  <a:pt x="71" y="27"/>
                </a:cubicBezTo>
                <a:cubicBezTo>
                  <a:pt x="66" y="28"/>
                  <a:pt x="71" y="34"/>
                  <a:pt x="71" y="38"/>
                </a:cubicBezTo>
                <a:cubicBezTo>
                  <a:pt x="69" y="37"/>
                  <a:pt x="69" y="36"/>
                  <a:pt x="67" y="36"/>
                </a:cubicBezTo>
                <a:cubicBezTo>
                  <a:pt x="67" y="42"/>
                  <a:pt x="67" y="48"/>
                  <a:pt x="67" y="55"/>
                </a:cubicBezTo>
                <a:cubicBezTo>
                  <a:pt x="66" y="54"/>
                  <a:pt x="65" y="53"/>
                  <a:pt x="64" y="53"/>
                </a:cubicBezTo>
                <a:cubicBezTo>
                  <a:pt x="60" y="51"/>
                  <a:pt x="59" y="56"/>
                  <a:pt x="58" y="56"/>
                </a:cubicBezTo>
                <a:cubicBezTo>
                  <a:pt x="57" y="57"/>
                  <a:pt x="56" y="55"/>
                  <a:pt x="54" y="55"/>
                </a:cubicBezTo>
                <a:cubicBezTo>
                  <a:pt x="54" y="54"/>
                  <a:pt x="49" y="56"/>
                  <a:pt x="47" y="56"/>
                </a:cubicBezTo>
                <a:cubicBezTo>
                  <a:pt x="46" y="57"/>
                  <a:pt x="42" y="59"/>
                  <a:pt x="37" y="58"/>
                </a:cubicBezTo>
                <a:cubicBezTo>
                  <a:pt x="34" y="58"/>
                  <a:pt x="36" y="65"/>
                  <a:pt x="34" y="66"/>
                </a:cubicBezTo>
                <a:cubicBezTo>
                  <a:pt x="30" y="64"/>
                  <a:pt x="26" y="62"/>
                  <a:pt x="26" y="56"/>
                </a:cubicBezTo>
                <a:cubicBezTo>
                  <a:pt x="23" y="54"/>
                  <a:pt x="23" y="60"/>
                  <a:pt x="23" y="60"/>
                </a:cubicBezTo>
                <a:cubicBezTo>
                  <a:pt x="20" y="61"/>
                  <a:pt x="19" y="58"/>
                  <a:pt x="19" y="58"/>
                </a:cubicBezTo>
                <a:cubicBezTo>
                  <a:pt x="12" y="59"/>
                  <a:pt x="5" y="65"/>
                  <a:pt x="0" y="62"/>
                </a:cubicBezTo>
                <a:cubicBezTo>
                  <a:pt x="2" y="60"/>
                  <a:pt x="2" y="58"/>
                  <a:pt x="2" y="55"/>
                </a:cubicBezTo>
                <a:cubicBezTo>
                  <a:pt x="4" y="53"/>
                  <a:pt x="6" y="56"/>
                  <a:pt x="6" y="56"/>
                </a:cubicBezTo>
                <a:cubicBezTo>
                  <a:pt x="8" y="56"/>
                  <a:pt x="7" y="53"/>
                  <a:pt x="8" y="53"/>
                </a:cubicBezTo>
                <a:cubicBezTo>
                  <a:pt x="14" y="52"/>
                  <a:pt x="26" y="54"/>
                  <a:pt x="34" y="51"/>
                </a:cubicBezTo>
                <a:cubicBezTo>
                  <a:pt x="31" y="42"/>
                  <a:pt x="39" y="45"/>
                  <a:pt x="37" y="38"/>
                </a:cubicBezTo>
                <a:cubicBezTo>
                  <a:pt x="41" y="40"/>
                  <a:pt x="42" y="39"/>
                  <a:pt x="41" y="34"/>
                </a:cubicBezTo>
                <a:cubicBezTo>
                  <a:pt x="45" y="38"/>
                  <a:pt x="49" y="31"/>
                  <a:pt x="52" y="36"/>
                </a:cubicBezTo>
                <a:cubicBezTo>
                  <a:pt x="53" y="35"/>
                  <a:pt x="51" y="29"/>
                  <a:pt x="52" y="28"/>
                </a:cubicBezTo>
                <a:cubicBezTo>
                  <a:pt x="54" y="27"/>
                  <a:pt x="54" y="32"/>
                  <a:pt x="54" y="32"/>
                </a:cubicBezTo>
                <a:cubicBezTo>
                  <a:pt x="56" y="33"/>
                  <a:pt x="60" y="31"/>
                  <a:pt x="56" y="23"/>
                </a:cubicBezTo>
                <a:cubicBezTo>
                  <a:pt x="63" y="21"/>
                  <a:pt x="59" y="13"/>
                  <a:pt x="62" y="8"/>
                </a:cubicBezTo>
                <a:cubicBezTo>
                  <a:pt x="63" y="5"/>
                  <a:pt x="70" y="5"/>
                  <a:pt x="67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4" name="ïṧ1îdê"/>
          <p:cNvSpPr/>
          <p:nvPr/>
        </p:nvSpPr>
        <p:spPr bwMode="auto">
          <a:xfrm>
            <a:off x="8487013" y="3480042"/>
            <a:ext cx="28529" cy="31383"/>
          </a:xfrm>
          <a:custGeom>
            <a:avLst/>
            <a:gdLst>
              <a:gd name="T0" fmla="*/ 4 w 13"/>
              <a:gd name="T1" fmla="*/ 0 h 15"/>
              <a:gd name="T2" fmla="*/ 0 w 13"/>
              <a:gd name="T3" fmla="*/ 13 h 15"/>
              <a:gd name="T4" fmla="*/ 4 w 13"/>
              <a:gd name="T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15">
                <a:moveTo>
                  <a:pt x="4" y="0"/>
                </a:moveTo>
                <a:cubicBezTo>
                  <a:pt x="13" y="0"/>
                  <a:pt x="10" y="15"/>
                  <a:pt x="0" y="13"/>
                </a:cubicBezTo>
                <a:cubicBezTo>
                  <a:pt x="4" y="12"/>
                  <a:pt x="0" y="1"/>
                  <a:pt x="4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5" name="íş1íḍé"/>
          <p:cNvSpPr/>
          <p:nvPr/>
        </p:nvSpPr>
        <p:spPr bwMode="auto">
          <a:xfrm>
            <a:off x="8555483" y="3524264"/>
            <a:ext cx="39941" cy="29957"/>
          </a:xfrm>
          <a:custGeom>
            <a:avLst/>
            <a:gdLst>
              <a:gd name="T0" fmla="*/ 15 w 19"/>
              <a:gd name="T1" fmla="*/ 3 h 14"/>
              <a:gd name="T2" fmla="*/ 19 w 19"/>
              <a:gd name="T3" fmla="*/ 13 h 14"/>
              <a:gd name="T4" fmla="*/ 9 w 19"/>
              <a:gd name="T5" fmla="*/ 13 h 14"/>
              <a:gd name="T6" fmla="*/ 9 w 19"/>
              <a:gd name="T7" fmla="*/ 11 h 14"/>
              <a:gd name="T8" fmla="*/ 2 w 19"/>
              <a:gd name="T9" fmla="*/ 9 h 14"/>
              <a:gd name="T10" fmla="*/ 15 w 19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14">
                <a:moveTo>
                  <a:pt x="15" y="3"/>
                </a:moveTo>
                <a:cubicBezTo>
                  <a:pt x="18" y="5"/>
                  <a:pt x="19" y="8"/>
                  <a:pt x="19" y="13"/>
                </a:cubicBezTo>
                <a:cubicBezTo>
                  <a:pt x="17" y="12"/>
                  <a:pt x="11" y="14"/>
                  <a:pt x="9" y="13"/>
                </a:cubicBezTo>
                <a:cubicBezTo>
                  <a:pt x="9" y="13"/>
                  <a:pt x="10" y="11"/>
                  <a:pt x="9" y="11"/>
                </a:cubicBezTo>
                <a:cubicBezTo>
                  <a:pt x="7" y="10"/>
                  <a:pt x="2" y="12"/>
                  <a:pt x="2" y="9"/>
                </a:cubicBezTo>
                <a:cubicBezTo>
                  <a:pt x="0" y="0"/>
                  <a:pt x="15" y="9"/>
                  <a:pt x="15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6" name="ísľîḍê"/>
          <p:cNvSpPr/>
          <p:nvPr/>
        </p:nvSpPr>
        <p:spPr bwMode="auto">
          <a:xfrm>
            <a:off x="8875008" y="3581323"/>
            <a:ext cx="29956" cy="15692"/>
          </a:xfrm>
          <a:custGeom>
            <a:avLst/>
            <a:gdLst>
              <a:gd name="T0" fmla="*/ 0 w 14"/>
              <a:gd name="T1" fmla="*/ 6 h 7"/>
              <a:gd name="T2" fmla="*/ 8 w 14"/>
              <a:gd name="T3" fmla="*/ 1 h 7"/>
              <a:gd name="T4" fmla="*/ 6 w 14"/>
              <a:gd name="T5" fmla="*/ 3 h 7"/>
              <a:gd name="T6" fmla="*/ 0 w 14"/>
              <a:gd name="T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7">
                <a:moveTo>
                  <a:pt x="0" y="6"/>
                </a:moveTo>
                <a:cubicBezTo>
                  <a:pt x="0" y="1"/>
                  <a:pt x="3" y="0"/>
                  <a:pt x="8" y="1"/>
                </a:cubicBezTo>
                <a:cubicBezTo>
                  <a:pt x="14" y="0"/>
                  <a:pt x="10" y="4"/>
                  <a:pt x="6" y="3"/>
                </a:cubicBezTo>
                <a:cubicBezTo>
                  <a:pt x="4" y="4"/>
                  <a:pt x="4" y="7"/>
                  <a:pt x="0" y="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7" name="îśḻïḑé"/>
          <p:cNvSpPr/>
          <p:nvPr/>
        </p:nvSpPr>
        <p:spPr bwMode="auto">
          <a:xfrm>
            <a:off x="10485468" y="3605573"/>
            <a:ext cx="29956" cy="18545"/>
          </a:xfrm>
          <a:custGeom>
            <a:avLst/>
            <a:gdLst>
              <a:gd name="T0" fmla="*/ 12 w 14"/>
              <a:gd name="T1" fmla="*/ 1 h 9"/>
              <a:gd name="T2" fmla="*/ 8 w 14"/>
              <a:gd name="T3" fmla="*/ 8 h 9"/>
              <a:gd name="T4" fmla="*/ 1 w 14"/>
              <a:gd name="T5" fmla="*/ 3 h 9"/>
              <a:gd name="T6" fmla="*/ 12 w 14"/>
              <a:gd name="T7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9">
                <a:moveTo>
                  <a:pt x="12" y="1"/>
                </a:moveTo>
                <a:cubicBezTo>
                  <a:pt x="14" y="7"/>
                  <a:pt x="6" y="2"/>
                  <a:pt x="8" y="8"/>
                </a:cubicBezTo>
                <a:cubicBezTo>
                  <a:pt x="3" y="9"/>
                  <a:pt x="0" y="8"/>
                  <a:pt x="1" y="3"/>
                </a:cubicBezTo>
                <a:cubicBezTo>
                  <a:pt x="5" y="8"/>
                  <a:pt x="6" y="0"/>
                  <a:pt x="12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8" name="ïṩļíďê"/>
          <p:cNvSpPr/>
          <p:nvPr/>
        </p:nvSpPr>
        <p:spPr bwMode="auto">
          <a:xfrm>
            <a:off x="10434117" y="3607000"/>
            <a:ext cx="42793" cy="44222"/>
          </a:xfrm>
          <a:custGeom>
            <a:avLst/>
            <a:gdLst>
              <a:gd name="T0" fmla="*/ 17 w 20"/>
              <a:gd name="T1" fmla="*/ 4 h 21"/>
              <a:gd name="T2" fmla="*/ 17 w 20"/>
              <a:gd name="T3" fmla="*/ 17 h 21"/>
              <a:gd name="T4" fmla="*/ 6 w 20"/>
              <a:gd name="T5" fmla="*/ 18 h 21"/>
              <a:gd name="T6" fmla="*/ 0 w 20"/>
              <a:gd name="T7" fmla="*/ 11 h 21"/>
              <a:gd name="T8" fmla="*/ 17 w 20"/>
              <a:gd name="T9" fmla="*/ 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1">
                <a:moveTo>
                  <a:pt x="17" y="4"/>
                </a:moveTo>
                <a:cubicBezTo>
                  <a:pt x="20" y="9"/>
                  <a:pt x="12" y="14"/>
                  <a:pt x="17" y="17"/>
                </a:cubicBezTo>
                <a:cubicBezTo>
                  <a:pt x="17" y="21"/>
                  <a:pt x="9" y="17"/>
                  <a:pt x="6" y="18"/>
                </a:cubicBezTo>
                <a:cubicBezTo>
                  <a:pt x="6" y="11"/>
                  <a:pt x="7" y="8"/>
                  <a:pt x="0" y="11"/>
                </a:cubicBezTo>
                <a:cubicBezTo>
                  <a:pt x="0" y="2"/>
                  <a:pt x="10" y="0"/>
                  <a:pt x="17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9" name="iṧḻíḑê"/>
          <p:cNvSpPr/>
          <p:nvPr/>
        </p:nvSpPr>
        <p:spPr bwMode="auto">
          <a:xfrm>
            <a:off x="10285766" y="3763913"/>
            <a:ext cx="25676" cy="39942"/>
          </a:xfrm>
          <a:custGeom>
            <a:avLst/>
            <a:gdLst>
              <a:gd name="T0" fmla="*/ 11 w 12"/>
              <a:gd name="T1" fmla="*/ 8 h 19"/>
              <a:gd name="T2" fmla="*/ 7 w 12"/>
              <a:gd name="T3" fmla="*/ 19 h 19"/>
              <a:gd name="T4" fmla="*/ 0 w 12"/>
              <a:gd name="T5" fmla="*/ 19 h 19"/>
              <a:gd name="T6" fmla="*/ 1 w 12"/>
              <a:gd name="T7" fmla="*/ 6 h 19"/>
              <a:gd name="T8" fmla="*/ 11 w 12"/>
              <a:gd name="T9" fmla="*/ 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19">
                <a:moveTo>
                  <a:pt x="11" y="8"/>
                </a:moveTo>
                <a:cubicBezTo>
                  <a:pt x="11" y="13"/>
                  <a:pt x="4" y="11"/>
                  <a:pt x="7" y="19"/>
                </a:cubicBezTo>
                <a:cubicBezTo>
                  <a:pt x="5" y="19"/>
                  <a:pt x="2" y="19"/>
                  <a:pt x="0" y="19"/>
                </a:cubicBezTo>
                <a:cubicBezTo>
                  <a:pt x="0" y="16"/>
                  <a:pt x="6" y="9"/>
                  <a:pt x="1" y="6"/>
                </a:cubicBezTo>
                <a:cubicBezTo>
                  <a:pt x="3" y="2"/>
                  <a:pt x="12" y="0"/>
                  <a:pt x="11" y="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0" name="îSḻiḓê"/>
          <p:cNvSpPr/>
          <p:nvPr/>
        </p:nvSpPr>
        <p:spPr bwMode="auto">
          <a:xfrm>
            <a:off x="6569867" y="3782458"/>
            <a:ext cx="17117" cy="12838"/>
          </a:xfrm>
          <a:custGeom>
            <a:avLst/>
            <a:gdLst>
              <a:gd name="T0" fmla="*/ 0 w 8"/>
              <a:gd name="T1" fmla="*/ 3 h 6"/>
              <a:gd name="T2" fmla="*/ 7 w 8"/>
              <a:gd name="T3" fmla="*/ 1 h 6"/>
              <a:gd name="T4" fmla="*/ 5 w 8"/>
              <a:gd name="T5" fmla="*/ 6 h 6"/>
              <a:gd name="T6" fmla="*/ 1 w 8"/>
              <a:gd name="T7" fmla="*/ 6 h 6"/>
              <a:gd name="T8" fmla="*/ 0 w 8"/>
              <a:gd name="T9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6">
                <a:moveTo>
                  <a:pt x="0" y="3"/>
                </a:moveTo>
                <a:cubicBezTo>
                  <a:pt x="0" y="0"/>
                  <a:pt x="4" y="1"/>
                  <a:pt x="7" y="1"/>
                </a:cubicBezTo>
                <a:cubicBezTo>
                  <a:pt x="8" y="4"/>
                  <a:pt x="5" y="4"/>
                  <a:pt x="5" y="6"/>
                </a:cubicBezTo>
                <a:cubicBezTo>
                  <a:pt x="4" y="6"/>
                  <a:pt x="3" y="6"/>
                  <a:pt x="1" y="6"/>
                </a:cubicBezTo>
                <a:cubicBezTo>
                  <a:pt x="2" y="4"/>
                  <a:pt x="1" y="3"/>
                  <a:pt x="0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1" name="íṥḻïḋe"/>
          <p:cNvSpPr/>
          <p:nvPr/>
        </p:nvSpPr>
        <p:spPr bwMode="auto">
          <a:xfrm>
            <a:off x="6987816" y="3795297"/>
            <a:ext cx="161189" cy="64193"/>
          </a:xfrm>
          <a:custGeom>
            <a:avLst/>
            <a:gdLst>
              <a:gd name="T0" fmla="*/ 75 w 76"/>
              <a:gd name="T1" fmla="*/ 21 h 30"/>
              <a:gd name="T2" fmla="*/ 58 w 76"/>
              <a:gd name="T3" fmla="*/ 26 h 30"/>
              <a:gd name="T4" fmla="*/ 54 w 76"/>
              <a:gd name="T5" fmla="*/ 17 h 30"/>
              <a:gd name="T6" fmla="*/ 34 w 76"/>
              <a:gd name="T7" fmla="*/ 13 h 30"/>
              <a:gd name="T8" fmla="*/ 32 w 76"/>
              <a:gd name="T9" fmla="*/ 8 h 30"/>
              <a:gd name="T10" fmla="*/ 13 w 76"/>
              <a:gd name="T11" fmla="*/ 8 h 30"/>
              <a:gd name="T12" fmla="*/ 0 w 76"/>
              <a:gd name="T13" fmla="*/ 11 h 30"/>
              <a:gd name="T14" fmla="*/ 8 w 76"/>
              <a:gd name="T15" fmla="*/ 2 h 30"/>
              <a:gd name="T16" fmla="*/ 24 w 76"/>
              <a:gd name="T17" fmla="*/ 0 h 30"/>
              <a:gd name="T18" fmla="*/ 30 w 76"/>
              <a:gd name="T19" fmla="*/ 4 h 30"/>
              <a:gd name="T20" fmla="*/ 36 w 76"/>
              <a:gd name="T21" fmla="*/ 6 h 30"/>
              <a:gd name="T22" fmla="*/ 50 w 76"/>
              <a:gd name="T23" fmla="*/ 8 h 30"/>
              <a:gd name="T24" fmla="*/ 56 w 76"/>
              <a:gd name="T25" fmla="*/ 17 h 30"/>
              <a:gd name="T26" fmla="*/ 62 w 76"/>
              <a:gd name="T27" fmla="*/ 19 h 30"/>
              <a:gd name="T28" fmla="*/ 75 w 76"/>
              <a:gd name="T29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30">
                <a:moveTo>
                  <a:pt x="75" y="21"/>
                </a:moveTo>
                <a:cubicBezTo>
                  <a:pt x="76" y="30"/>
                  <a:pt x="59" y="20"/>
                  <a:pt x="58" y="26"/>
                </a:cubicBezTo>
                <a:cubicBezTo>
                  <a:pt x="54" y="26"/>
                  <a:pt x="57" y="18"/>
                  <a:pt x="54" y="17"/>
                </a:cubicBezTo>
                <a:cubicBezTo>
                  <a:pt x="48" y="15"/>
                  <a:pt x="41" y="15"/>
                  <a:pt x="34" y="13"/>
                </a:cubicBezTo>
                <a:cubicBezTo>
                  <a:pt x="33" y="12"/>
                  <a:pt x="32" y="10"/>
                  <a:pt x="32" y="8"/>
                </a:cubicBezTo>
                <a:cubicBezTo>
                  <a:pt x="24" y="8"/>
                  <a:pt x="19" y="7"/>
                  <a:pt x="13" y="8"/>
                </a:cubicBezTo>
                <a:cubicBezTo>
                  <a:pt x="9" y="8"/>
                  <a:pt x="5" y="13"/>
                  <a:pt x="0" y="11"/>
                </a:cubicBezTo>
                <a:cubicBezTo>
                  <a:pt x="0" y="6"/>
                  <a:pt x="8" y="8"/>
                  <a:pt x="8" y="2"/>
                </a:cubicBezTo>
                <a:cubicBezTo>
                  <a:pt x="13" y="1"/>
                  <a:pt x="22" y="4"/>
                  <a:pt x="24" y="0"/>
                </a:cubicBezTo>
                <a:cubicBezTo>
                  <a:pt x="33" y="2"/>
                  <a:pt x="22" y="2"/>
                  <a:pt x="30" y="4"/>
                </a:cubicBezTo>
                <a:cubicBezTo>
                  <a:pt x="30" y="4"/>
                  <a:pt x="35" y="6"/>
                  <a:pt x="36" y="6"/>
                </a:cubicBezTo>
                <a:cubicBezTo>
                  <a:pt x="37" y="8"/>
                  <a:pt x="43" y="8"/>
                  <a:pt x="50" y="8"/>
                </a:cubicBezTo>
                <a:cubicBezTo>
                  <a:pt x="49" y="14"/>
                  <a:pt x="60" y="9"/>
                  <a:pt x="56" y="17"/>
                </a:cubicBezTo>
                <a:cubicBezTo>
                  <a:pt x="59" y="15"/>
                  <a:pt x="61" y="15"/>
                  <a:pt x="62" y="19"/>
                </a:cubicBezTo>
                <a:cubicBezTo>
                  <a:pt x="66" y="20"/>
                  <a:pt x="74" y="17"/>
                  <a:pt x="75" y="2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2" name="iŝļiḓè"/>
          <p:cNvSpPr/>
          <p:nvPr/>
        </p:nvSpPr>
        <p:spPr bwMode="auto">
          <a:xfrm>
            <a:off x="7177534" y="3850930"/>
            <a:ext cx="65617" cy="35663"/>
          </a:xfrm>
          <a:custGeom>
            <a:avLst/>
            <a:gdLst>
              <a:gd name="T0" fmla="*/ 1 w 31"/>
              <a:gd name="T1" fmla="*/ 0 h 17"/>
              <a:gd name="T2" fmla="*/ 16 w 31"/>
              <a:gd name="T3" fmla="*/ 2 h 17"/>
              <a:gd name="T4" fmla="*/ 24 w 31"/>
              <a:gd name="T5" fmla="*/ 4 h 17"/>
              <a:gd name="T6" fmla="*/ 31 w 31"/>
              <a:gd name="T7" fmla="*/ 8 h 17"/>
              <a:gd name="T8" fmla="*/ 5 w 31"/>
              <a:gd name="T9" fmla="*/ 12 h 17"/>
              <a:gd name="T10" fmla="*/ 9 w 31"/>
              <a:gd name="T11" fmla="*/ 10 h 17"/>
              <a:gd name="T12" fmla="*/ 1 w 31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17">
                <a:moveTo>
                  <a:pt x="1" y="0"/>
                </a:moveTo>
                <a:cubicBezTo>
                  <a:pt x="5" y="3"/>
                  <a:pt x="12" y="1"/>
                  <a:pt x="16" y="2"/>
                </a:cubicBezTo>
                <a:cubicBezTo>
                  <a:pt x="17" y="2"/>
                  <a:pt x="22" y="9"/>
                  <a:pt x="24" y="4"/>
                </a:cubicBezTo>
                <a:cubicBezTo>
                  <a:pt x="27" y="5"/>
                  <a:pt x="25" y="10"/>
                  <a:pt x="31" y="8"/>
                </a:cubicBezTo>
                <a:cubicBezTo>
                  <a:pt x="31" y="17"/>
                  <a:pt x="11" y="13"/>
                  <a:pt x="5" y="12"/>
                </a:cubicBezTo>
                <a:cubicBezTo>
                  <a:pt x="4" y="10"/>
                  <a:pt x="9" y="10"/>
                  <a:pt x="9" y="10"/>
                </a:cubicBezTo>
                <a:cubicBezTo>
                  <a:pt x="9" y="7"/>
                  <a:pt x="0" y="7"/>
                  <a:pt x="1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3" name="îşlíďé"/>
          <p:cNvSpPr/>
          <p:nvPr/>
        </p:nvSpPr>
        <p:spPr bwMode="auto">
          <a:xfrm>
            <a:off x="10100328" y="3855210"/>
            <a:ext cx="31382" cy="22824"/>
          </a:xfrm>
          <a:custGeom>
            <a:avLst/>
            <a:gdLst>
              <a:gd name="T0" fmla="*/ 13 w 15"/>
              <a:gd name="T1" fmla="*/ 0 h 11"/>
              <a:gd name="T2" fmla="*/ 9 w 15"/>
              <a:gd name="T3" fmla="*/ 11 h 11"/>
              <a:gd name="T4" fmla="*/ 0 w 15"/>
              <a:gd name="T5" fmla="*/ 4 h 11"/>
              <a:gd name="T6" fmla="*/ 4 w 15"/>
              <a:gd name="T7" fmla="*/ 0 h 11"/>
              <a:gd name="T8" fmla="*/ 13 w 15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1">
                <a:moveTo>
                  <a:pt x="13" y="0"/>
                </a:moveTo>
                <a:cubicBezTo>
                  <a:pt x="15" y="7"/>
                  <a:pt x="8" y="6"/>
                  <a:pt x="9" y="11"/>
                </a:cubicBezTo>
                <a:cubicBezTo>
                  <a:pt x="5" y="10"/>
                  <a:pt x="0" y="10"/>
                  <a:pt x="0" y="4"/>
                </a:cubicBezTo>
                <a:cubicBezTo>
                  <a:pt x="3" y="5"/>
                  <a:pt x="3" y="2"/>
                  <a:pt x="4" y="0"/>
                </a:cubicBezTo>
                <a:cubicBezTo>
                  <a:pt x="7" y="0"/>
                  <a:pt x="10" y="0"/>
                  <a:pt x="13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4" name="iSḻiḋé"/>
          <p:cNvSpPr/>
          <p:nvPr/>
        </p:nvSpPr>
        <p:spPr bwMode="auto">
          <a:xfrm>
            <a:off x="7153284" y="3863768"/>
            <a:ext cx="24250" cy="18545"/>
          </a:xfrm>
          <a:custGeom>
            <a:avLst/>
            <a:gdLst>
              <a:gd name="T0" fmla="*/ 10 w 12"/>
              <a:gd name="T1" fmla="*/ 9 h 9"/>
              <a:gd name="T2" fmla="*/ 0 w 12"/>
              <a:gd name="T3" fmla="*/ 7 h 9"/>
              <a:gd name="T4" fmla="*/ 10 w 12"/>
              <a:gd name="T5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9">
                <a:moveTo>
                  <a:pt x="10" y="9"/>
                </a:moveTo>
                <a:cubicBezTo>
                  <a:pt x="8" y="8"/>
                  <a:pt x="5" y="7"/>
                  <a:pt x="0" y="7"/>
                </a:cubicBezTo>
                <a:cubicBezTo>
                  <a:pt x="1" y="4"/>
                  <a:pt x="12" y="0"/>
                  <a:pt x="10" y="9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5" name="ïsļídè"/>
          <p:cNvSpPr/>
          <p:nvPr/>
        </p:nvSpPr>
        <p:spPr bwMode="auto">
          <a:xfrm>
            <a:off x="7087668" y="3869474"/>
            <a:ext cx="31382" cy="19971"/>
          </a:xfrm>
          <a:custGeom>
            <a:avLst/>
            <a:gdLst>
              <a:gd name="T0" fmla="*/ 2 w 15"/>
              <a:gd name="T1" fmla="*/ 3 h 9"/>
              <a:gd name="T2" fmla="*/ 13 w 15"/>
              <a:gd name="T3" fmla="*/ 6 h 9"/>
              <a:gd name="T4" fmla="*/ 2 w 15"/>
              <a:gd name="T5" fmla="*/ 3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9">
                <a:moveTo>
                  <a:pt x="2" y="3"/>
                </a:moveTo>
                <a:cubicBezTo>
                  <a:pt x="5" y="4"/>
                  <a:pt x="15" y="0"/>
                  <a:pt x="13" y="6"/>
                </a:cubicBezTo>
                <a:cubicBezTo>
                  <a:pt x="9" y="5"/>
                  <a:pt x="0" y="9"/>
                  <a:pt x="2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6" name="iṡļiḑe"/>
          <p:cNvSpPr/>
          <p:nvPr/>
        </p:nvSpPr>
        <p:spPr bwMode="auto">
          <a:xfrm>
            <a:off x="10275780" y="3878033"/>
            <a:ext cx="44221" cy="78457"/>
          </a:xfrm>
          <a:custGeom>
            <a:avLst/>
            <a:gdLst>
              <a:gd name="T0" fmla="*/ 10 w 21"/>
              <a:gd name="T1" fmla="*/ 0 h 37"/>
              <a:gd name="T2" fmla="*/ 18 w 21"/>
              <a:gd name="T3" fmla="*/ 0 h 37"/>
              <a:gd name="T4" fmla="*/ 21 w 21"/>
              <a:gd name="T5" fmla="*/ 13 h 37"/>
              <a:gd name="T6" fmla="*/ 16 w 21"/>
              <a:gd name="T7" fmla="*/ 19 h 37"/>
              <a:gd name="T8" fmla="*/ 14 w 21"/>
              <a:gd name="T9" fmla="*/ 25 h 37"/>
              <a:gd name="T10" fmla="*/ 12 w 21"/>
              <a:gd name="T11" fmla="*/ 34 h 37"/>
              <a:gd name="T12" fmla="*/ 6 w 21"/>
              <a:gd name="T13" fmla="*/ 28 h 37"/>
              <a:gd name="T14" fmla="*/ 1 w 21"/>
              <a:gd name="T15" fmla="*/ 21 h 37"/>
              <a:gd name="T16" fmla="*/ 5 w 21"/>
              <a:gd name="T17" fmla="*/ 10 h 37"/>
              <a:gd name="T18" fmla="*/ 10 w 21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37">
                <a:moveTo>
                  <a:pt x="10" y="0"/>
                </a:moveTo>
                <a:cubicBezTo>
                  <a:pt x="13" y="0"/>
                  <a:pt x="15" y="0"/>
                  <a:pt x="18" y="0"/>
                </a:cubicBezTo>
                <a:cubicBezTo>
                  <a:pt x="20" y="4"/>
                  <a:pt x="20" y="9"/>
                  <a:pt x="21" y="13"/>
                </a:cubicBezTo>
                <a:cubicBezTo>
                  <a:pt x="18" y="14"/>
                  <a:pt x="20" y="20"/>
                  <a:pt x="16" y="19"/>
                </a:cubicBezTo>
                <a:cubicBezTo>
                  <a:pt x="16" y="22"/>
                  <a:pt x="16" y="24"/>
                  <a:pt x="14" y="25"/>
                </a:cubicBezTo>
                <a:cubicBezTo>
                  <a:pt x="13" y="27"/>
                  <a:pt x="16" y="34"/>
                  <a:pt x="12" y="34"/>
                </a:cubicBezTo>
                <a:cubicBezTo>
                  <a:pt x="6" y="37"/>
                  <a:pt x="11" y="29"/>
                  <a:pt x="6" y="28"/>
                </a:cubicBezTo>
                <a:cubicBezTo>
                  <a:pt x="4" y="28"/>
                  <a:pt x="3" y="23"/>
                  <a:pt x="1" y="21"/>
                </a:cubicBezTo>
                <a:cubicBezTo>
                  <a:pt x="0" y="16"/>
                  <a:pt x="7" y="17"/>
                  <a:pt x="5" y="10"/>
                </a:cubicBezTo>
                <a:cubicBezTo>
                  <a:pt x="9" y="14"/>
                  <a:pt x="9" y="5"/>
                  <a:pt x="1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7" name="îšlîḋè"/>
          <p:cNvSpPr/>
          <p:nvPr/>
        </p:nvSpPr>
        <p:spPr bwMode="auto">
          <a:xfrm>
            <a:off x="10320001" y="3943652"/>
            <a:ext cx="59911" cy="61339"/>
          </a:xfrm>
          <a:custGeom>
            <a:avLst/>
            <a:gdLst>
              <a:gd name="T0" fmla="*/ 15 w 28"/>
              <a:gd name="T1" fmla="*/ 3 h 29"/>
              <a:gd name="T2" fmla="*/ 21 w 28"/>
              <a:gd name="T3" fmla="*/ 9 h 29"/>
              <a:gd name="T4" fmla="*/ 19 w 28"/>
              <a:gd name="T5" fmla="*/ 10 h 29"/>
              <a:gd name="T6" fmla="*/ 21 w 28"/>
              <a:gd name="T7" fmla="*/ 14 h 29"/>
              <a:gd name="T8" fmla="*/ 28 w 28"/>
              <a:gd name="T9" fmla="*/ 23 h 29"/>
              <a:gd name="T10" fmla="*/ 25 w 28"/>
              <a:gd name="T11" fmla="*/ 29 h 29"/>
              <a:gd name="T12" fmla="*/ 19 w 28"/>
              <a:gd name="T13" fmla="*/ 29 h 29"/>
              <a:gd name="T14" fmla="*/ 10 w 28"/>
              <a:gd name="T15" fmla="*/ 20 h 29"/>
              <a:gd name="T16" fmla="*/ 13 w 28"/>
              <a:gd name="T17" fmla="*/ 16 h 29"/>
              <a:gd name="T18" fmla="*/ 0 w 28"/>
              <a:gd name="T19" fmla="*/ 5 h 29"/>
              <a:gd name="T20" fmla="*/ 15 w 28"/>
              <a:gd name="T21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29">
                <a:moveTo>
                  <a:pt x="15" y="3"/>
                </a:moveTo>
                <a:cubicBezTo>
                  <a:pt x="10" y="9"/>
                  <a:pt x="20" y="7"/>
                  <a:pt x="21" y="9"/>
                </a:cubicBezTo>
                <a:cubicBezTo>
                  <a:pt x="22" y="10"/>
                  <a:pt x="19" y="10"/>
                  <a:pt x="19" y="10"/>
                </a:cubicBezTo>
                <a:cubicBezTo>
                  <a:pt x="19" y="11"/>
                  <a:pt x="21" y="14"/>
                  <a:pt x="21" y="14"/>
                </a:cubicBezTo>
                <a:cubicBezTo>
                  <a:pt x="23" y="18"/>
                  <a:pt x="28" y="18"/>
                  <a:pt x="28" y="23"/>
                </a:cubicBezTo>
                <a:cubicBezTo>
                  <a:pt x="24" y="23"/>
                  <a:pt x="25" y="26"/>
                  <a:pt x="25" y="29"/>
                </a:cubicBezTo>
                <a:cubicBezTo>
                  <a:pt x="23" y="28"/>
                  <a:pt x="19" y="26"/>
                  <a:pt x="19" y="29"/>
                </a:cubicBezTo>
                <a:cubicBezTo>
                  <a:pt x="14" y="28"/>
                  <a:pt x="15" y="21"/>
                  <a:pt x="10" y="20"/>
                </a:cubicBezTo>
                <a:cubicBezTo>
                  <a:pt x="10" y="18"/>
                  <a:pt x="13" y="18"/>
                  <a:pt x="13" y="16"/>
                </a:cubicBezTo>
                <a:cubicBezTo>
                  <a:pt x="9" y="13"/>
                  <a:pt x="6" y="7"/>
                  <a:pt x="0" y="5"/>
                </a:cubicBezTo>
                <a:cubicBezTo>
                  <a:pt x="5" y="0"/>
                  <a:pt x="9" y="2"/>
                  <a:pt x="15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8" name="íš1íďé"/>
          <p:cNvSpPr/>
          <p:nvPr/>
        </p:nvSpPr>
        <p:spPr bwMode="auto">
          <a:xfrm>
            <a:off x="10297178" y="3969328"/>
            <a:ext cx="12838" cy="8559"/>
          </a:xfrm>
          <a:custGeom>
            <a:avLst/>
            <a:gdLst>
              <a:gd name="T0" fmla="*/ 0 w 6"/>
              <a:gd name="T1" fmla="*/ 0 h 4"/>
              <a:gd name="T2" fmla="*/ 6 w 6"/>
              <a:gd name="T3" fmla="*/ 0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2" y="0"/>
                  <a:pt x="4" y="0"/>
                  <a:pt x="6" y="0"/>
                </a:cubicBezTo>
                <a:cubicBezTo>
                  <a:pt x="6" y="2"/>
                  <a:pt x="6" y="3"/>
                  <a:pt x="6" y="4"/>
                </a:cubicBezTo>
                <a:cubicBezTo>
                  <a:pt x="4" y="4"/>
                  <a:pt x="2" y="4"/>
                  <a:pt x="0" y="4"/>
                </a:cubicBezTo>
                <a:cubicBezTo>
                  <a:pt x="0" y="3"/>
                  <a:pt x="0" y="2"/>
                  <a:pt x="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9" name="ï$liďé"/>
          <p:cNvSpPr/>
          <p:nvPr/>
        </p:nvSpPr>
        <p:spPr bwMode="auto">
          <a:xfrm>
            <a:off x="10315721" y="3979313"/>
            <a:ext cx="34235" cy="51353"/>
          </a:xfrm>
          <a:custGeom>
            <a:avLst/>
            <a:gdLst>
              <a:gd name="T0" fmla="*/ 15 w 16"/>
              <a:gd name="T1" fmla="*/ 20 h 24"/>
              <a:gd name="T2" fmla="*/ 6 w 16"/>
              <a:gd name="T3" fmla="*/ 21 h 24"/>
              <a:gd name="T4" fmla="*/ 0 w 16"/>
              <a:gd name="T5" fmla="*/ 12 h 24"/>
              <a:gd name="T6" fmla="*/ 15 w 16"/>
              <a:gd name="T7" fmla="*/ 2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24">
                <a:moveTo>
                  <a:pt x="15" y="20"/>
                </a:moveTo>
                <a:cubicBezTo>
                  <a:pt x="16" y="24"/>
                  <a:pt x="9" y="20"/>
                  <a:pt x="6" y="21"/>
                </a:cubicBezTo>
                <a:cubicBezTo>
                  <a:pt x="6" y="16"/>
                  <a:pt x="8" y="10"/>
                  <a:pt x="0" y="12"/>
                </a:cubicBezTo>
                <a:cubicBezTo>
                  <a:pt x="7" y="0"/>
                  <a:pt x="7" y="21"/>
                  <a:pt x="15" y="2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0" name="ïṡlíde"/>
          <p:cNvSpPr/>
          <p:nvPr/>
        </p:nvSpPr>
        <p:spPr bwMode="auto">
          <a:xfrm>
            <a:off x="9635306" y="4022109"/>
            <a:ext cx="34235" cy="57059"/>
          </a:xfrm>
          <a:custGeom>
            <a:avLst/>
            <a:gdLst>
              <a:gd name="T0" fmla="*/ 3 w 16"/>
              <a:gd name="T1" fmla="*/ 1 h 27"/>
              <a:gd name="T2" fmla="*/ 8 w 16"/>
              <a:gd name="T3" fmla="*/ 7 h 27"/>
              <a:gd name="T4" fmla="*/ 10 w 16"/>
              <a:gd name="T5" fmla="*/ 9 h 27"/>
              <a:gd name="T6" fmla="*/ 14 w 16"/>
              <a:gd name="T7" fmla="*/ 13 h 27"/>
              <a:gd name="T8" fmla="*/ 12 w 16"/>
              <a:gd name="T9" fmla="*/ 14 h 27"/>
              <a:gd name="T10" fmla="*/ 14 w 16"/>
              <a:gd name="T11" fmla="*/ 24 h 27"/>
              <a:gd name="T12" fmla="*/ 10 w 16"/>
              <a:gd name="T13" fmla="*/ 27 h 27"/>
              <a:gd name="T14" fmla="*/ 3 w 16"/>
              <a:gd name="T1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27">
                <a:moveTo>
                  <a:pt x="3" y="1"/>
                </a:moveTo>
                <a:cubicBezTo>
                  <a:pt x="6" y="0"/>
                  <a:pt x="7" y="5"/>
                  <a:pt x="8" y="7"/>
                </a:cubicBezTo>
                <a:cubicBezTo>
                  <a:pt x="9" y="8"/>
                  <a:pt x="10" y="7"/>
                  <a:pt x="10" y="9"/>
                </a:cubicBezTo>
                <a:cubicBezTo>
                  <a:pt x="10" y="11"/>
                  <a:pt x="13" y="11"/>
                  <a:pt x="14" y="13"/>
                </a:cubicBezTo>
                <a:cubicBezTo>
                  <a:pt x="15" y="15"/>
                  <a:pt x="12" y="14"/>
                  <a:pt x="12" y="14"/>
                </a:cubicBezTo>
                <a:cubicBezTo>
                  <a:pt x="12" y="16"/>
                  <a:pt x="16" y="18"/>
                  <a:pt x="14" y="24"/>
                </a:cubicBezTo>
                <a:cubicBezTo>
                  <a:pt x="11" y="23"/>
                  <a:pt x="10" y="25"/>
                  <a:pt x="10" y="27"/>
                </a:cubicBezTo>
                <a:cubicBezTo>
                  <a:pt x="0" y="24"/>
                  <a:pt x="1" y="13"/>
                  <a:pt x="3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1" name="íṧļiḋè"/>
          <p:cNvSpPr/>
          <p:nvPr/>
        </p:nvSpPr>
        <p:spPr bwMode="auto">
          <a:xfrm>
            <a:off x="10345677" y="4024961"/>
            <a:ext cx="42793" cy="65619"/>
          </a:xfrm>
          <a:custGeom>
            <a:avLst/>
            <a:gdLst>
              <a:gd name="T0" fmla="*/ 16 w 20"/>
              <a:gd name="T1" fmla="*/ 0 h 31"/>
              <a:gd name="T2" fmla="*/ 20 w 20"/>
              <a:gd name="T3" fmla="*/ 15 h 31"/>
              <a:gd name="T4" fmla="*/ 14 w 20"/>
              <a:gd name="T5" fmla="*/ 17 h 31"/>
              <a:gd name="T6" fmla="*/ 14 w 20"/>
              <a:gd name="T7" fmla="*/ 30 h 31"/>
              <a:gd name="T8" fmla="*/ 5 w 20"/>
              <a:gd name="T9" fmla="*/ 25 h 31"/>
              <a:gd name="T10" fmla="*/ 7 w 20"/>
              <a:gd name="T11" fmla="*/ 17 h 31"/>
              <a:gd name="T12" fmla="*/ 7 w 20"/>
              <a:gd name="T13" fmla="*/ 13 h 31"/>
              <a:gd name="T14" fmla="*/ 5 w 20"/>
              <a:gd name="T15" fmla="*/ 13 h 31"/>
              <a:gd name="T16" fmla="*/ 9 w 20"/>
              <a:gd name="T17" fmla="*/ 8 h 31"/>
              <a:gd name="T18" fmla="*/ 13 w 20"/>
              <a:gd name="T19" fmla="*/ 2 h 31"/>
              <a:gd name="T20" fmla="*/ 16 w 20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" h="31">
                <a:moveTo>
                  <a:pt x="16" y="0"/>
                </a:moveTo>
                <a:cubicBezTo>
                  <a:pt x="16" y="7"/>
                  <a:pt x="16" y="13"/>
                  <a:pt x="20" y="15"/>
                </a:cubicBezTo>
                <a:cubicBezTo>
                  <a:pt x="20" y="17"/>
                  <a:pt x="17" y="17"/>
                  <a:pt x="14" y="17"/>
                </a:cubicBezTo>
                <a:cubicBezTo>
                  <a:pt x="18" y="20"/>
                  <a:pt x="13" y="23"/>
                  <a:pt x="14" y="30"/>
                </a:cubicBezTo>
                <a:cubicBezTo>
                  <a:pt x="9" y="31"/>
                  <a:pt x="10" y="25"/>
                  <a:pt x="5" y="25"/>
                </a:cubicBezTo>
                <a:cubicBezTo>
                  <a:pt x="4" y="21"/>
                  <a:pt x="7" y="20"/>
                  <a:pt x="7" y="17"/>
                </a:cubicBezTo>
                <a:cubicBezTo>
                  <a:pt x="7" y="16"/>
                  <a:pt x="4" y="14"/>
                  <a:pt x="7" y="13"/>
                </a:cubicBezTo>
                <a:cubicBezTo>
                  <a:pt x="7" y="11"/>
                  <a:pt x="5" y="12"/>
                  <a:pt x="5" y="13"/>
                </a:cubicBezTo>
                <a:cubicBezTo>
                  <a:pt x="0" y="13"/>
                  <a:pt x="5" y="6"/>
                  <a:pt x="9" y="8"/>
                </a:cubicBezTo>
                <a:cubicBezTo>
                  <a:pt x="9" y="5"/>
                  <a:pt x="11" y="3"/>
                  <a:pt x="13" y="2"/>
                </a:cubicBezTo>
                <a:cubicBezTo>
                  <a:pt x="13" y="2"/>
                  <a:pt x="14" y="0"/>
                  <a:pt x="16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2" name="ïṩľiḓe"/>
          <p:cNvSpPr/>
          <p:nvPr/>
        </p:nvSpPr>
        <p:spPr bwMode="auto">
          <a:xfrm>
            <a:off x="10314295" y="4036373"/>
            <a:ext cx="31382" cy="28530"/>
          </a:xfrm>
          <a:custGeom>
            <a:avLst/>
            <a:gdLst>
              <a:gd name="T0" fmla="*/ 9 w 15"/>
              <a:gd name="T1" fmla="*/ 0 h 13"/>
              <a:gd name="T2" fmla="*/ 15 w 15"/>
              <a:gd name="T3" fmla="*/ 6 h 13"/>
              <a:gd name="T4" fmla="*/ 13 w 15"/>
              <a:gd name="T5" fmla="*/ 7 h 13"/>
              <a:gd name="T6" fmla="*/ 1 w 15"/>
              <a:gd name="T7" fmla="*/ 13 h 13"/>
              <a:gd name="T8" fmla="*/ 9 w 15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3">
                <a:moveTo>
                  <a:pt x="9" y="0"/>
                </a:moveTo>
                <a:cubicBezTo>
                  <a:pt x="13" y="0"/>
                  <a:pt x="15" y="2"/>
                  <a:pt x="15" y="6"/>
                </a:cubicBezTo>
                <a:cubicBezTo>
                  <a:pt x="11" y="5"/>
                  <a:pt x="11" y="7"/>
                  <a:pt x="13" y="7"/>
                </a:cubicBezTo>
                <a:cubicBezTo>
                  <a:pt x="11" y="9"/>
                  <a:pt x="6" y="12"/>
                  <a:pt x="1" y="13"/>
                </a:cubicBezTo>
                <a:cubicBezTo>
                  <a:pt x="0" y="5"/>
                  <a:pt x="9" y="7"/>
                  <a:pt x="9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3" name="îṥḷîḑè"/>
          <p:cNvSpPr/>
          <p:nvPr/>
        </p:nvSpPr>
        <p:spPr bwMode="auto">
          <a:xfrm>
            <a:off x="10402735" y="4139081"/>
            <a:ext cx="21397" cy="39942"/>
          </a:xfrm>
          <a:custGeom>
            <a:avLst/>
            <a:gdLst>
              <a:gd name="T0" fmla="*/ 2 w 10"/>
              <a:gd name="T1" fmla="*/ 0 h 19"/>
              <a:gd name="T2" fmla="*/ 10 w 10"/>
              <a:gd name="T3" fmla="*/ 6 h 19"/>
              <a:gd name="T4" fmla="*/ 0 w 10"/>
              <a:gd name="T5" fmla="*/ 17 h 19"/>
              <a:gd name="T6" fmla="*/ 4 w 10"/>
              <a:gd name="T7" fmla="*/ 15 h 19"/>
              <a:gd name="T8" fmla="*/ 2 w 10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9">
                <a:moveTo>
                  <a:pt x="2" y="0"/>
                </a:moveTo>
                <a:cubicBezTo>
                  <a:pt x="7" y="0"/>
                  <a:pt x="4" y="8"/>
                  <a:pt x="10" y="6"/>
                </a:cubicBezTo>
                <a:cubicBezTo>
                  <a:pt x="8" y="11"/>
                  <a:pt x="9" y="19"/>
                  <a:pt x="0" y="17"/>
                </a:cubicBezTo>
                <a:cubicBezTo>
                  <a:pt x="0" y="15"/>
                  <a:pt x="3" y="16"/>
                  <a:pt x="4" y="15"/>
                </a:cubicBezTo>
                <a:cubicBezTo>
                  <a:pt x="1" y="8"/>
                  <a:pt x="1" y="10"/>
                  <a:pt x="2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4" name="îṡlïḓê"/>
          <p:cNvSpPr/>
          <p:nvPr/>
        </p:nvSpPr>
        <p:spPr bwMode="auto">
          <a:xfrm>
            <a:off x="10281486" y="4149067"/>
            <a:ext cx="81308" cy="25677"/>
          </a:xfrm>
          <a:custGeom>
            <a:avLst/>
            <a:gdLst>
              <a:gd name="T0" fmla="*/ 37 w 38"/>
              <a:gd name="T1" fmla="*/ 5 h 12"/>
              <a:gd name="T2" fmla="*/ 26 w 38"/>
              <a:gd name="T3" fmla="*/ 10 h 12"/>
              <a:gd name="T4" fmla="*/ 0 w 38"/>
              <a:gd name="T5" fmla="*/ 12 h 12"/>
              <a:gd name="T6" fmla="*/ 31 w 38"/>
              <a:gd name="T7" fmla="*/ 3 h 12"/>
              <a:gd name="T8" fmla="*/ 37 w 38"/>
              <a:gd name="T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2">
                <a:moveTo>
                  <a:pt x="37" y="5"/>
                </a:moveTo>
                <a:cubicBezTo>
                  <a:pt x="38" y="10"/>
                  <a:pt x="30" y="10"/>
                  <a:pt x="26" y="10"/>
                </a:cubicBezTo>
                <a:cubicBezTo>
                  <a:pt x="18" y="11"/>
                  <a:pt x="7" y="9"/>
                  <a:pt x="0" y="12"/>
                </a:cubicBezTo>
                <a:cubicBezTo>
                  <a:pt x="1" y="0"/>
                  <a:pt x="27" y="12"/>
                  <a:pt x="31" y="3"/>
                </a:cubicBezTo>
                <a:cubicBezTo>
                  <a:pt x="33" y="4"/>
                  <a:pt x="34" y="5"/>
                  <a:pt x="37" y="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5" name="iṧľïḋe"/>
          <p:cNvSpPr/>
          <p:nvPr/>
        </p:nvSpPr>
        <p:spPr bwMode="auto">
          <a:xfrm>
            <a:off x="10455513" y="4180449"/>
            <a:ext cx="51352" cy="32809"/>
          </a:xfrm>
          <a:custGeom>
            <a:avLst/>
            <a:gdLst>
              <a:gd name="T0" fmla="*/ 24 w 24"/>
              <a:gd name="T1" fmla="*/ 10 h 15"/>
              <a:gd name="T2" fmla="*/ 20 w 24"/>
              <a:gd name="T3" fmla="*/ 14 h 15"/>
              <a:gd name="T4" fmla="*/ 9 w 24"/>
              <a:gd name="T5" fmla="*/ 14 h 15"/>
              <a:gd name="T6" fmla="*/ 7 w 24"/>
              <a:gd name="T7" fmla="*/ 12 h 15"/>
              <a:gd name="T8" fmla="*/ 0 w 24"/>
              <a:gd name="T9" fmla="*/ 7 h 15"/>
              <a:gd name="T10" fmla="*/ 9 w 24"/>
              <a:gd name="T11" fmla="*/ 3 h 15"/>
              <a:gd name="T12" fmla="*/ 15 w 24"/>
              <a:gd name="T13" fmla="*/ 1 h 15"/>
              <a:gd name="T14" fmla="*/ 15 w 24"/>
              <a:gd name="T15" fmla="*/ 3 h 15"/>
              <a:gd name="T16" fmla="*/ 16 w 24"/>
              <a:gd name="T17" fmla="*/ 1 h 15"/>
              <a:gd name="T18" fmla="*/ 24 w 24"/>
              <a:gd name="T19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5">
                <a:moveTo>
                  <a:pt x="24" y="10"/>
                </a:moveTo>
                <a:cubicBezTo>
                  <a:pt x="22" y="11"/>
                  <a:pt x="21" y="12"/>
                  <a:pt x="20" y="14"/>
                </a:cubicBezTo>
                <a:cubicBezTo>
                  <a:pt x="16" y="11"/>
                  <a:pt x="13" y="15"/>
                  <a:pt x="9" y="14"/>
                </a:cubicBezTo>
                <a:cubicBezTo>
                  <a:pt x="8" y="14"/>
                  <a:pt x="9" y="12"/>
                  <a:pt x="7" y="12"/>
                </a:cubicBezTo>
                <a:cubicBezTo>
                  <a:pt x="5" y="12"/>
                  <a:pt x="3" y="8"/>
                  <a:pt x="0" y="7"/>
                </a:cubicBezTo>
                <a:cubicBezTo>
                  <a:pt x="0" y="4"/>
                  <a:pt x="6" y="5"/>
                  <a:pt x="9" y="3"/>
                </a:cubicBezTo>
                <a:cubicBezTo>
                  <a:pt x="9" y="3"/>
                  <a:pt x="14" y="0"/>
                  <a:pt x="15" y="1"/>
                </a:cubicBezTo>
                <a:cubicBezTo>
                  <a:pt x="15" y="1"/>
                  <a:pt x="15" y="3"/>
                  <a:pt x="15" y="3"/>
                </a:cubicBezTo>
                <a:cubicBezTo>
                  <a:pt x="16" y="3"/>
                  <a:pt x="17" y="1"/>
                  <a:pt x="16" y="1"/>
                </a:cubicBezTo>
                <a:cubicBezTo>
                  <a:pt x="20" y="2"/>
                  <a:pt x="23" y="6"/>
                  <a:pt x="24" y="1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6" name="ïśḷiḋè"/>
          <p:cNvSpPr/>
          <p:nvPr/>
        </p:nvSpPr>
        <p:spPr bwMode="auto">
          <a:xfrm>
            <a:off x="10482616" y="4197567"/>
            <a:ext cx="288143" cy="152635"/>
          </a:xfrm>
          <a:custGeom>
            <a:avLst/>
            <a:gdLst>
              <a:gd name="T0" fmla="*/ 44 w 136"/>
              <a:gd name="T1" fmla="*/ 36 h 72"/>
              <a:gd name="T2" fmla="*/ 37 w 136"/>
              <a:gd name="T3" fmla="*/ 32 h 72"/>
              <a:gd name="T4" fmla="*/ 33 w 136"/>
              <a:gd name="T5" fmla="*/ 25 h 72"/>
              <a:gd name="T6" fmla="*/ 13 w 136"/>
              <a:gd name="T7" fmla="*/ 19 h 72"/>
              <a:gd name="T8" fmla="*/ 2 w 136"/>
              <a:gd name="T9" fmla="*/ 19 h 72"/>
              <a:gd name="T10" fmla="*/ 0 w 136"/>
              <a:gd name="T11" fmla="*/ 12 h 72"/>
              <a:gd name="T12" fmla="*/ 5 w 136"/>
              <a:gd name="T13" fmla="*/ 12 h 72"/>
              <a:gd name="T14" fmla="*/ 11 w 136"/>
              <a:gd name="T15" fmla="*/ 10 h 72"/>
              <a:gd name="T16" fmla="*/ 20 w 136"/>
              <a:gd name="T17" fmla="*/ 13 h 72"/>
              <a:gd name="T18" fmla="*/ 28 w 136"/>
              <a:gd name="T19" fmla="*/ 8 h 72"/>
              <a:gd name="T20" fmla="*/ 43 w 136"/>
              <a:gd name="T21" fmla="*/ 2 h 72"/>
              <a:gd name="T22" fmla="*/ 46 w 136"/>
              <a:gd name="T23" fmla="*/ 6 h 72"/>
              <a:gd name="T24" fmla="*/ 61 w 136"/>
              <a:gd name="T25" fmla="*/ 12 h 72"/>
              <a:gd name="T26" fmla="*/ 65 w 136"/>
              <a:gd name="T27" fmla="*/ 10 h 72"/>
              <a:gd name="T28" fmla="*/ 69 w 136"/>
              <a:gd name="T29" fmla="*/ 13 h 72"/>
              <a:gd name="T30" fmla="*/ 78 w 136"/>
              <a:gd name="T31" fmla="*/ 13 h 72"/>
              <a:gd name="T32" fmla="*/ 85 w 136"/>
              <a:gd name="T33" fmla="*/ 17 h 72"/>
              <a:gd name="T34" fmla="*/ 85 w 136"/>
              <a:gd name="T35" fmla="*/ 23 h 72"/>
              <a:gd name="T36" fmla="*/ 89 w 136"/>
              <a:gd name="T37" fmla="*/ 21 h 72"/>
              <a:gd name="T38" fmla="*/ 91 w 136"/>
              <a:gd name="T39" fmla="*/ 27 h 72"/>
              <a:gd name="T40" fmla="*/ 100 w 136"/>
              <a:gd name="T41" fmla="*/ 32 h 72"/>
              <a:gd name="T42" fmla="*/ 115 w 136"/>
              <a:gd name="T43" fmla="*/ 38 h 72"/>
              <a:gd name="T44" fmla="*/ 113 w 136"/>
              <a:gd name="T45" fmla="*/ 43 h 72"/>
              <a:gd name="T46" fmla="*/ 119 w 136"/>
              <a:gd name="T47" fmla="*/ 47 h 72"/>
              <a:gd name="T48" fmla="*/ 119 w 136"/>
              <a:gd name="T49" fmla="*/ 51 h 72"/>
              <a:gd name="T50" fmla="*/ 126 w 136"/>
              <a:gd name="T51" fmla="*/ 58 h 72"/>
              <a:gd name="T52" fmla="*/ 136 w 136"/>
              <a:gd name="T53" fmla="*/ 68 h 72"/>
              <a:gd name="T54" fmla="*/ 123 w 136"/>
              <a:gd name="T55" fmla="*/ 68 h 72"/>
              <a:gd name="T56" fmla="*/ 112 w 136"/>
              <a:gd name="T57" fmla="*/ 60 h 72"/>
              <a:gd name="T58" fmla="*/ 108 w 136"/>
              <a:gd name="T59" fmla="*/ 56 h 72"/>
              <a:gd name="T60" fmla="*/ 106 w 136"/>
              <a:gd name="T61" fmla="*/ 54 h 72"/>
              <a:gd name="T62" fmla="*/ 100 w 136"/>
              <a:gd name="T63" fmla="*/ 49 h 72"/>
              <a:gd name="T64" fmla="*/ 85 w 136"/>
              <a:gd name="T65" fmla="*/ 47 h 72"/>
              <a:gd name="T66" fmla="*/ 78 w 136"/>
              <a:gd name="T67" fmla="*/ 64 h 72"/>
              <a:gd name="T68" fmla="*/ 67 w 136"/>
              <a:gd name="T69" fmla="*/ 60 h 72"/>
              <a:gd name="T70" fmla="*/ 61 w 136"/>
              <a:gd name="T71" fmla="*/ 58 h 72"/>
              <a:gd name="T72" fmla="*/ 54 w 136"/>
              <a:gd name="T73" fmla="*/ 49 h 72"/>
              <a:gd name="T74" fmla="*/ 46 w 136"/>
              <a:gd name="T75" fmla="*/ 56 h 72"/>
              <a:gd name="T76" fmla="*/ 41 w 136"/>
              <a:gd name="T77" fmla="*/ 53 h 72"/>
              <a:gd name="T78" fmla="*/ 46 w 136"/>
              <a:gd name="T79" fmla="*/ 47 h 72"/>
              <a:gd name="T80" fmla="*/ 50 w 136"/>
              <a:gd name="T81" fmla="*/ 40 h 72"/>
              <a:gd name="T82" fmla="*/ 48 w 136"/>
              <a:gd name="T83" fmla="*/ 43 h 72"/>
              <a:gd name="T84" fmla="*/ 44 w 136"/>
              <a:gd name="T85" fmla="*/ 3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6" h="72">
                <a:moveTo>
                  <a:pt x="44" y="36"/>
                </a:moveTo>
                <a:cubicBezTo>
                  <a:pt x="41" y="36"/>
                  <a:pt x="42" y="31"/>
                  <a:pt x="37" y="32"/>
                </a:cubicBezTo>
                <a:cubicBezTo>
                  <a:pt x="36" y="29"/>
                  <a:pt x="34" y="27"/>
                  <a:pt x="33" y="25"/>
                </a:cubicBezTo>
                <a:cubicBezTo>
                  <a:pt x="25" y="24"/>
                  <a:pt x="17" y="23"/>
                  <a:pt x="13" y="19"/>
                </a:cubicBezTo>
                <a:cubicBezTo>
                  <a:pt x="7" y="21"/>
                  <a:pt x="9" y="19"/>
                  <a:pt x="2" y="19"/>
                </a:cubicBezTo>
                <a:cubicBezTo>
                  <a:pt x="1" y="16"/>
                  <a:pt x="3" y="12"/>
                  <a:pt x="0" y="12"/>
                </a:cubicBezTo>
                <a:cubicBezTo>
                  <a:pt x="1" y="8"/>
                  <a:pt x="3" y="12"/>
                  <a:pt x="5" y="12"/>
                </a:cubicBezTo>
                <a:cubicBezTo>
                  <a:pt x="8" y="11"/>
                  <a:pt x="9" y="9"/>
                  <a:pt x="11" y="10"/>
                </a:cubicBezTo>
                <a:cubicBezTo>
                  <a:pt x="15" y="10"/>
                  <a:pt x="17" y="13"/>
                  <a:pt x="20" y="13"/>
                </a:cubicBezTo>
                <a:cubicBezTo>
                  <a:pt x="24" y="15"/>
                  <a:pt x="25" y="9"/>
                  <a:pt x="28" y="8"/>
                </a:cubicBezTo>
                <a:cubicBezTo>
                  <a:pt x="32" y="5"/>
                  <a:pt x="39" y="6"/>
                  <a:pt x="43" y="2"/>
                </a:cubicBezTo>
                <a:cubicBezTo>
                  <a:pt x="46" y="0"/>
                  <a:pt x="45" y="5"/>
                  <a:pt x="46" y="6"/>
                </a:cubicBezTo>
                <a:cubicBezTo>
                  <a:pt x="50" y="8"/>
                  <a:pt x="61" y="5"/>
                  <a:pt x="61" y="12"/>
                </a:cubicBezTo>
                <a:cubicBezTo>
                  <a:pt x="63" y="13"/>
                  <a:pt x="65" y="10"/>
                  <a:pt x="65" y="10"/>
                </a:cubicBezTo>
                <a:cubicBezTo>
                  <a:pt x="67" y="10"/>
                  <a:pt x="67" y="13"/>
                  <a:pt x="69" y="13"/>
                </a:cubicBezTo>
                <a:cubicBezTo>
                  <a:pt x="71" y="15"/>
                  <a:pt x="75" y="12"/>
                  <a:pt x="78" y="13"/>
                </a:cubicBezTo>
                <a:cubicBezTo>
                  <a:pt x="79" y="14"/>
                  <a:pt x="80" y="19"/>
                  <a:pt x="85" y="17"/>
                </a:cubicBezTo>
                <a:cubicBezTo>
                  <a:pt x="88" y="20"/>
                  <a:pt x="86" y="20"/>
                  <a:pt x="85" y="23"/>
                </a:cubicBezTo>
                <a:cubicBezTo>
                  <a:pt x="88" y="23"/>
                  <a:pt x="89" y="22"/>
                  <a:pt x="89" y="21"/>
                </a:cubicBezTo>
                <a:cubicBezTo>
                  <a:pt x="91" y="21"/>
                  <a:pt x="91" y="24"/>
                  <a:pt x="91" y="27"/>
                </a:cubicBezTo>
                <a:cubicBezTo>
                  <a:pt x="93" y="30"/>
                  <a:pt x="97" y="30"/>
                  <a:pt x="100" y="32"/>
                </a:cubicBezTo>
                <a:cubicBezTo>
                  <a:pt x="102" y="33"/>
                  <a:pt x="109" y="38"/>
                  <a:pt x="115" y="38"/>
                </a:cubicBezTo>
                <a:cubicBezTo>
                  <a:pt x="116" y="41"/>
                  <a:pt x="114" y="41"/>
                  <a:pt x="113" y="43"/>
                </a:cubicBezTo>
                <a:cubicBezTo>
                  <a:pt x="114" y="46"/>
                  <a:pt x="118" y="45"/>
                  <a:pt x="119" y="47"/>
                </a:cubicBezTo>
                <a:cubicBezTo>
                  <a:pt x="120" y="48"/>
                  <a:pt x="118" y="50"/>
                  <a:pt x="119" y="51"/>
                </a:cubicBezTo>
                <a:cubicBezTo>
                  <a:pt x="121" y="53"/>
                  <a:pt x="124" y="55"/>
                  <a:pt x="126" y="58"/>
                </a:cubicBezTo>
                <a:cubicBezTo>
                  <a:pt x="129" y="62"/>
                  <a:pt x="131" y="67"/>
                  <a:pt x="136" y="68"/>
                </a:cubicBezTo>
                <a:cubicBezTo>
                  <a:pt x="132" y="72"/>
                  <a:pt x="125" y="68"/>
                  <a:pt x="123" y="68"/>
                </a:cubicBezTo>
                <a:cubicBezTo>
                  <a:pt x="119" y="67"/>
                  <a:pt x="117" y="65"/>
                  <a:pt x="112" y="60"/>
                </a:cubicBezTo>
                <a:cubicBezTo>
                  <a:pt x="110" y="59"/>
                  <a:pt x="109" y="57"/>
                  <a:pt x="108" y="56"/>
                </a:cubicBezTo>
                <a:cubicBezTo>
                  <a:pt x="107" y="55"/>
                  <a:pt x="106" y="57"/>
                  <a:pt x="106" y="54"/>
                </a:cubicBezTo>
                <a:cubicBezTo>
                  <a:pt x="106" y="54"/>
                  <a:pt x="101" y="49"/>
                  <a:pt x="100" y="49"/>
                </a:cubicBezTo>
                <a:cubicBezTo>
                  <a:pt x="96" y="47"/>
                  <a:pt x="90" y="50"/>
                  <a:pt x="85" y="47"/>
                </a:cubicBezTo>
                <a:cubicBezTo>
                  <a:pt x="81" y="51"/>
                  <a:pt x="80" y="58"/>
                  <a:pt x="78" y="64"/>
                </a:cubicBezTo>
                <a:cubicBezTo>
                  <a:pt x="77" y="61"/>
                  <a:pt x="70" y="62"/>
                  <a:pt x="67" y="60"/>
                </a:cubicBezTo>
                <a:cubicBezTo>
                  <a:pt x="65" y="58"/>
                  <a:pt x="68" y="55"/>
                  <a:pt x="61" y="58"/>
                </a:cubicBezTo>
                <a:cubicBezTo>
                  <a:pt x="65" y="49"/>
                  <a:pt x="52" y="56"/>
                  <a:pt x="54" y="49"/>
                </a:cubicBezTo>
                <a:cubicBezTo>
                  <a:pt x="49" y="50"/>
                  <a:pt x="45" y="50"/>
                  <a:pt x="46" y="56"/>
                </a:cubicBezTo>
                <a:cubicBezTo>
                  <a:pt x="44" y="55"/>
                  <a:pt x="44" y="52"/>
                  <a:pt x="41" y="53"/>
                </a:cubicBezTo>
                <a:cubicBezTo>
                  <a:pt x="41" y="49"/>
                  <a:pt x="44" y="49"/>
                  <a:pt x="46" y="47"/>
                </a:cubicBezTo>
                <a:cubicBezTo>
                  <a:pt x="49" y="45"/>
                  <a:pt x="51" y="45"/>
                  <a:pt x="50" y="40"/>
                </a:cubicBezTo>
                <a:cubicBezTo>
                  <a:pt x="49" y="38"/>
                  <a:pt x="48" y="43"/>
                  <a:pt x="48" y="43"/>
                </a:cubicBezTo>
                <a:cubicBezTo>
                  <a:pt x="45" y="42"/>
                  <a:pt x="46" y="31"/>
                  <a:pt x="44" y="36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7" name="îśļîḑè"/>
          <p:cNvSpPr/>
          <p:nvPr/>
        </p:nvSpPr>
        <p:spPr bwMode="auto">
          <a:xfrm>
            <a:off x="10415573" y="4217538"/>
            <a:ext cx="29956" cy="24251"/>
          </a:xfrm>
          <a:custGeom>
            <a:avLst/>
            <a:gdLst>
              <a:gd name="T0" fmla="*/ 13 w 14"/>
              <a:gd name="T1" fmla="*/ 4 h 12"/>
              <a:gd name="T2" fmla="*/ 0 w 14"/>
              <a:gd name="T3" fmla="*/ 6 h 12"/>
              <a:gd name="T4" fmla="*/ 13 w 14"/>
              <a:gd name="T5" fmla="*/ 4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12">
                <a:moveTo>
                  <a:pt x="13" y="4"/>
                </a:moveTo>
                <a:cubicBezTo>
                  <a:pt x="14" y="12"/>
                  <a:pt x="3" y="6"/>
                  <a:pt x="0" y="6"/>
                </a:cubicBezTo>
                <a:cubicBezTo>
                  <a:pt x="2" y="4"/>
                  <a:pt x="11" y="0"/>
                  <a:pt x="13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8" name="iṣľiḓè"/>
          <p:cNvSpPr/>
          <p:nvPr/>
        </p:nvSpPr>
        <p:spPr bwMode="auto">
          <a:xfrm>
            <a:off x="10379912" y="4223243"/>
            <a:ext cx="18545" cy="9986"/>
          </a:xfrm>
          <a:custGeom>
            <a:avLst/>
            <a:gdLst>
              <a:gd name="T0" fmla="*/ 0 w 9"/>
              <a:gd name="T1" fmla="*/ 3 h 5"/>
              <a:gd name="T2" fmla="*/ 6 w 9"/>
              <a:gd name="T3" fmla="*/ 5 h 5"/>
              <a:gd name="T4" fmla="*/ 2 w 9"/>
              <a:gd name="T5" fmla="*/ 5 h 5"/>
              <a:gd name="T6" fmla="*/ 0 w 9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5">
                <a:moveTo>
                  <a:pt x="0" y="3"/>
                </a:moveTo>
                <a:cubicBezTo>
                  <a:pt x="0" y="0"/>
                  <a:pt x="9" y="1"/>
                  <a:pt x="6" y="5"/>
                </a:cubicBezTo>
                <a:cubicBezTo>
                  <a:pt x="5" y="5"/>
                  <a:pt x="3" y="5"/>
                  <a:pt x="2" y="5"/>
                </a:cubicBezTo>
                <a:cubicBezTo>
                  <a:pt x="2" y="4"/>
                  <a:pt x="1" y="3"/>
                  <a:pt x="0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99" name="ïsḷïḓé"/>
          <p:cNvSpPr/>
          <p:nvPr/>
        </p:nvSpPr>
        <p:spPr bwMode="auto">
          <a:xfrm>
            <a:off x="10746507" y="4246068"/>
            <a:ext cx="57058" cy="41369"/>
          </a:xfrm>
          <a:custGeom>
            <a:avLst/>
            <a:gdLst>
              <a:gd name="T0" fmla="*/ 21 w 27"/>
              <a:gd name="T1" fmla="*/ 0 h 19"/>
              <a:gd name="T2" fmla="*/ 27 w 27"/>
              <a:gd name="T3" fmla="*/ 0 h 19"/>
              <a:gd name="T4" fmla="*/ 27 w 27"/>
              <a:gd name="T5" fmla="*/ 5 h 19"/>
              <a:gd name="T6" fmla="*/ 23 w 27"/>
              <a:gd name="T7" fmla="*/ 7 h 19"/>
              <a:gd name="T8" fmla="*/ 23 w 27"/>
              <a:gd name="T9" fmla="*/ 13 h 19"/>
              <a:gd name="T10" fmla="*/ 19 w 27"/>
              <a:gd name="T11" fmla="*/ 15 h 19"/>
              <a:gd name="T12" fmla="*/ 2 w 27"/>
              <a:gd name="T13" fmla="*/ 9 h 19"/>
              <a:gd name="T14" fmla="*/ 21 w 27"/>
              <a:gd name="T1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19">
                <a:moveTo>
                  <a:pt x="21" y="0"/>
                </a:moveTo>
                <a:cubicBezTo>
                  <a:pt x="23" y="0"/>
                  <a:pt x="25" y="0"/>
                  <a:pt x="27" y="0"/>
                </a:cubicBezTo>
                <a:cubicBezTo>
                  <a:pt x="26" y="1"/>
                  <a:pt x="27" y="4"/>
                  <a:pt x="27" y="5"/>
                </a:cubicBezTo>
                <a:cubicBezTo>
                  <a:pt x="26" y="7"/>
                  <a:pt x="23" y="6"/>
                  <a:pt x="23" y="7"/>
                </a:cubicBezTo>
                <a:cubicBezTo>
                  <a:pt x="22" y="9"/>
                  <a:pt x="26" y="11"/>
                  <a:pt x="23" y="13"/>
                </a:cubicBezTo>
                <a:cubicBezTo>
                  <a:pt x="21" y="11"/>
                  <a:pt x="19" y="11"/>
                  <a:pt x="19" y="15"/>
                </a:cubicBezTo>
                <a:cubicBezTo>
                  <a:pt x="13" y="13"/>
                  <a:pt x="0" y="19"/>
                  <a:pt x="2" y="9"/>
                </a:cubicBezTo>
                <a:cubicBezTo>
                  <a:pt x="12" y="13"/>
                  <a:pt x="18" y="8"/>
                  <a:pt x="21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0" name="ïṥ1îdè"/>
          <p:cNvSpPr/>
          <p:nvPr/>
        </p:nvSpPr>
        <p:spPr bwMode="auto">
          <a:xfrm>
            <a:off x="10232987" y="4307406"/>
            <a:ext cx="31382" cy="15692"/>
          </a:xfrm>
          <a:custGeom>
            <a:avLst/>
            <a:gdLst>
              <a:gd name="T0" fmla="*/ 15 w 15"/>
              <a:gd name="T1" fmla="*/ 1 h 7"/>
              <a:gd name="T2" fmla="*/ 0 w 15"/>
              <a:gd name="T3" fmla="*/ 6 h 7"/>
              <a:gd name="T4" fmla="*/ 15 w 15"/>
              <a:gd name="T5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7">
                <a:moveTo>
                  <a:pt x="15" y="1"/>
                </a:moveTo>
                <a:cubicBezTo>
                  <a:pt x="12" y="4"/>
                  <a:pt x="8" y="7"/>
                  <a:pt x="0" y="6"/>
                </a:cubicBezTo>
                <a:cubicBezTo>
                  <a:pt x="1" y="0"/>
                  <a:pt x="9" y="1"/>
                  <a:pt x="15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1" name="ïs1iḍè"/>
          <p:cNvSpPr/>
          <p:nvPr/>
        </p:nvSpPr>
        <p:spPr bwMode="auto">
          <a:xfrm>
            <a:off x="10281486" y="4307406"/>
            <a:ext cx="32808" cy="11412"/>
          </a:xfrm>
          <a:custGeom>
            <a:avLst/>
            <a:gdLst>
              <a:gd name="T0" fmla="*/ 15 w 15"/>
              <a:gd name="T1" fmla="*/ 1 h 5"/>
              <a:gd name="T2" fmla="*/ 0 w 15"/>
              <a:gd name="T3" fmla="*/ 4 h 5"/>
              <a:gd name="T4" fmla="*/ 15 w 15"/>
              <a:gd name="T5" fmla="*/ 1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5">
                <a:moveTo>
                  <a:pt x="15" y="1"/>
                </a:moveTo>
                <a:cubicBezTo>
                  <a:pt x="13" y="5"/>
                  <a:pt x="6" y="4"/>
                  <a:pt x="0" y="4"/>
                </a:cubicBezTo>
                <a:cubicBezTo>
                  <a:pt x="2" y="0"/>
                  <a:pt x="8" y="0"/>
                  <a:pt x="15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2" name="iṡľídè"/>
          <p:cNvSpPr/>
          <p:nvPr/>
        </p:nvSpPr>
        <p:spPr bwMode="auto">
          <a:xfrm>
            <a:off x="10341397" y="4307406"/>
            <a:ext cx="52779" cy="34236"/>
          </a:xfrm>
          <a:custGeom>
            <a:avLst/>
            <a:gdLst>
              <a:gd name="T0" fmla="*/ 24 w 25"/>
              <a:gd name="T1" fmla="*/ 1 h 16"/>
              <a:gd name="T2" fmla="*/ 22 w 25"/>
              <a:gd name="T3" fmla="*/ 8 h 16"/>
              <a:gd name="T4" fmla="*/ 18 w 25"/>
              <a:gd name="T5" fmla="*/ 8 h 16"/>
              <a:gd name="T6" fmla="*/ 2 w 25"/>
              <a:gd name="T7" fmla="*/ 16 h 16"/>
              <a:gd name="T8" fmla="*/ 7 w 25"/>
              <a:gd name="T9" fmla="*/ 10 h 16"/>
              <a:gd name="T10" fmla="*/ 11 w 25"/>
              <a:gd name="T11" fmla="*/ 6 h 16"/>
              <a:gd name="T12" fmla="*/ 15 w 25"/>
              <a:gd name="T13" fmla="*/ 2 h 16"/>
              <a:gd name="T14" fmla="*/ 24 w 25"/>
              <a:gd name="T15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" h="16">
                <a:moveTo>
                  <a:pt x="24" y="1"/>
                </a:moveTo>
                <a:cubicBezTo>
                  <a:pt x="25" y="4"/>
                  <a:pt x="23" y="7"/>
                  <a:pt x="22" y="8"/>
                </a:cubicBezTo>
                <a:cubicBezTo>
                  <a:pt x="21" y="9"/>
                  <a:pt x="19" y="7"/>
                  <a:pt x="18" y="8"/>
                </a:cubicBezTo>
                <a:cubicBezTo>
                  <a:pt x="16" y="11"/>
                  <a:pt x="10" y="16"/>
                  <a:pt x="2" y="16"/>
                </a:cubicBezTo>
                <a:cubicBezTo>
                  <a:pt x="0" y="11"/>
                  <a:pt x="5" y="11"/>
                  <a:pt x="7" y="10"/>
                </a:cubicBezTo>
                <a:cubicBezTo>
                  <a:pt x="8" y="9"/>
                  <a:pt x="10" y="7"/>
                  <a:pt x="11" y="6"/>
                </a:cubicBezTo>
                <a:cubicBezTo>
                  <a:pt x="12" y="5"/>
                  <a:pt x="14" y="5"/>
                  <a:pt x="15" y="2"/>
                </a:cubicBezTo>
                <a:cubicBezTo>
                  <a:pt x="20" y="4"/>
                  <a:pt x="19" y="0"/>
                  <a:pt x="24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3" name="ïşḻïḓe"/>
          <p:cNvSpPr/>
          <p:nvPr/>
        </p:nvSpPr>
        <p:spPr bwMode="auto">
          <a:xfrm>
            <a:off x="11141636" y="4759603"/>
            <a:ext cx="28529" cy="39942"/>
          </a:xfrm>
          <a:custGeom>
            <a:avLst/>
            <a:gdLst>
              <a:gd name="T0" fmla="*/ 2 w 13"/>
              <a:gd name="T1" fmla="*/ 0 h 19"/>
              <a:gd name="T2" fmla="*/ 4 w 13"/>
              <a:gd name="T3" fmla="*/ 4 h 19"/>
              <a:gd name="T4" fmla="*/ 9 w 13"/>
              <a:gd name="T5" fmla="*/ 9 h 19"/>
              <a:gd name="T6" fmla="*/ 11 w 13"/>
              <a:gd name="T7" fmla="*/ 19 h 19"/>
              <a:gd name="T8" fmla="*/ 6 w 13"/>
              <a:gd name="T9" fmla="*/ 19 h 19"/>
              <a:gd name="T10" fmla="*/ 0 w 13"/>
              <a:gd name="T11" fmla="*/ 4 h 19"/>
              <a:gd name="T12" fmla="*/ 2 w 13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9">
                <a:moveTo>
                  <a:pt x="2" y="0"/>
                </a:moveTo>
                <a:cubicBezTo>
                  <a:pt x="4" y="0"/>
                  <a:pt x="3" y="2"/>
                  <a:pt x="4" y="4"/>
                </a:cubicBezTo>
                <a:cubicBezTo>
                  <a:pt x="2" y="6"/>
                  <a:pt x="12" y="7"/>
                  <a:pt x="9" y="9"/>
                </a:cubicBezTo>
                <a:cubicBezTo>
                  <a:pt x="6" y="13"/>
                  <a:pt x="13" y="10"/>
                  <a:pt x="11" y="19"/>
                </a:cubicBezTo>
                <a:cubicBezTo>
                  <a:pt x="8" y="19"/>
                  <a:pt x="6" y="16"/>
                  <a:pt x="6" y="19"/>
                </a:cubicBezTo>
                <a:cubicBezTo>
                  <a:pt x="3" y="16"/>
                  <a:pt x="2" y="8"/>
                  <a:pt x="0" y="4"/>
                </a:cubicBezTo>
                <a:cubicBezTo>
                  <a:pt x="2" y="4"/>
                  <a:pt x="1" y="2"/>
                  <a:pt x="2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4" name="íš1iďe"/>
          <p:cNvSpPr/>
          <p:nvPr/>
        </p:nvSpPr>
        <p:spPr bwMode="auto">
          <a:xfrm>
            <a:off x="11148767" y="4795266"/>
            <a:ext cx="65617" cy="87016"/>
          </a:xfrm>
          <a:custGeom>
            <a:avLst/>
            <a:gdLst>
              <a:gd name="T0" fmla="*/ 10 w 31"/>
              <a:gd name="T1" fmla="*/ 0 h 41"/>
              <a:gd name="T2" fmla="*/ 12 w 31"/>
              <a:gd name="T3" fmla="*/ 2 h 41"/>
              <a:gd name="T4" fmla="*/ 16 w 31"/>
              <a:gd name="T5" fmla="*/ 2 h 41"/>
              <a:gd name="T6" fmla="*/ 31 w 31"/>
              <a:gd name="T7" fmla="*/ 9 h 41"/>
              <a:gd name="T8" fmla="*/ 31 w 31"/>
              <a:gd name="T9" fmla="*/ 19 h 41"/>
              <a:gd name="T10" fmla="*/ 25 w 31"/>
              <a:gd name="T11" fmla="*/ 19 h 41"/>
              <a:gd name="T12" fmla="*/ 23 w 31"/>
              <a:gd name="T13" fmla="*/ 22 h 41"/>
              <a:gd name="T14" fmla="*/ 21 w 31"/>
              <a:gd name="T15" fmla="*/ 33 h 41"/>
              <a:gd name="T16" fmla="*/ 19 w 31"/>
              <a:gd name="T17" fmla="*/ 37 h 41"/>
              <a:gd name="T18" fmla="*/ 10 w 31"/>
              <a:gd name="T19" fmla="*/ 39 h 41"/>
              <a:gd name="T20" fmla="*/ 8 w 31"/>
              <a:gd name="T21" fmla="*/ 33 h 41"/>
              <a:gd name="T22" fmla="*/ 12 w 31"/>
              <a:gd name="T23" fmla="*/ 30 h 41"/>
              <a:gd name="T24" fmla="*/ 1 w 31"/>
              <a:gd name="T25" fmla="*/ 24 h 41"/>
              <a:gd name="T26" fmla="*/ 8 w 31"/>
              <a:gd name="T27" fmla="*/ 17 h 41"/>
              <a:gd name="T28" fmla="*/ 10 w 31"/>
              <a:gd name="T2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" h="41">
                <a:moveTo>
                  <a:pt x="10" y="0"/>
                </a:moveTo>
                <a:cubicBezTo>
                  <a:pt x="12" y="0"/>
                  <a:pt x="12" y="1"/>
                  <a:pt x="12" y="2"/>
                </a:cubicBezTo>
                <a:cubicBezTo>
                  <a:pt x="12" y="5"/>
                  <a:pt x="16" y="2"/>
                  <a:pt x="16" y="2"/>
                </a:cubicBezTo>
                <a:cubicBezTo>
                  <a:pt x="21" y="5"/>
                  <a:pt x="19" y="12"/>
                  <a:pt x="31" y="9"/>
                </a:cubicBezTo>
                <a:cubicBezTo>
                  <a:pt x="31" y="12"/>
                  <a:pt x="31" y="15"/>
                  <a:pt x="31" y="19"/>
                </a:cubicBezTo>
                <a:cubicBezTo>
                  <a:pt x="29" y="19"/>
                  <a:pt x="27" y="19"/>
                  <a:pt x="25" y="19"/>
                </a:cubicBezTo>
                <a:cubicBezTo>
                  <a:pt x="25" y="21"/>
                  <a:pt x="25" y="22"/>
                  <a:pt x="23" y="22"/>
                </a:cubicBezTo>
                <a:cubicBezTo>
                  <a:pt x="27" y="27"/>
                  <a:pt x="22" y="28"/>
                  <a:pt x="21" y="33"/>
                </a:cubicBezTo>
                <a:cubicBezTo>
                  <a:pt x="21" y="35"/>
                  <a:pt x="15" y="36"/>
                  <a:pt x="19" y="37"/>
                </a:cubicBezTo>
                <a:cubicBezTo>
                  <a:pt x="20" y="41"/>
                  <a:pt x="13" y="38"/>
                  <a:pt x="10" y="39"/>
                </a:cubicBezTo>
                <a:cubicBezTo>
                  <a:pt x="11" y="36"/>
                  <a:pt x="8" y="36"/>
                  <a:pt x="8" y="33"/>
                </a:cubicBezTo>
                <a:cubicBezTo>
                  <a:pt x="8" y="30"/>
                  <a:pt x="10" y="30"/>
                  <a:pt x="12" y="30"/>
                </a:cubicBezTo>
                <a:cubicBezTo>
                  <a:pt x="9" y="27"/>
                  <a:pt x="8" y="22"/>
                  <a:pt x="1" y="24"/>
                </a:cubicBezTo>
                <a:cubicBezTo>
                  <a:pt x="0" y="19"/>
                  <a:pt x="6" y="19"/>
                  <a:pt x="8" y="17"/>
                </a:cubicBezTo>
                <a:cubicBezTo>
                  <a:pt x="9" y="7"/>
                  <a:pt x="8" y="7"/>
                  <a:pt x="10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5" name="íšļiḍé"/>
          <p:cNvSpPr/>
          <p:nvPr/>
        </p:nvSpPr>
        <p:spPr bwMode="auto">
          <a:xfrm>
            <a:off x="10689451" y="4866591"/>
            <a:ext cx="52779" cy="57059"/>
          </a:xfrm>
          <a:custGeom>
            <a:avLst/>
            <a:gdLst>
              <a:gd name="T0" fmla="*/ 24 w 25"/>
              <a:gd name="T1" fmla="*/ 1 h 27"/>
              <a:gd name="T2" fmla="*/ 24 w 25"/>
              <a:gd name="T3" fmla="*/ 12 h 27"/>
              <a:gd name="T4" fmla="*/ 22 w 25"/>
              <a:gd name="T5" fmla="*/ 9 h 27"/>
              <a:gd name="T6" fmla="*/ 20 w 25"/>
              <a:gd name="T7" fmla="*/ 11 h 27"/>
              <a:gd name="T8" fmla="*/ 20 w 25"/>
              <a:gd name="T9" fmla="*/ 20 h 27"/>
              <a:gd name="T10" fmla="*/ 16 w 25"/>
              <a:gd name="T11" fmla="*/ 20 h 27"/>
              <a:gd name="T12" fmla="*/ 16 w 25"/>
              <a:gd name="T13" fmla="*/ 24 h 27"/>
              <a:gd name="T14" fmla="*/ 11 w 25"/>
              <a:gd name="T15" fmla="*/ 27 h 27"/>
              <a:gd name="T16" fmla="*/ 7 w 25"/>
              <a:gd name="T17" fmla="*/ 22 h 27"/>
              <a:gd name="T18" fmla="*/ 3 w 25"/>
              <a:gd name="T19" fmla="*/ 18 h 27"/>
              <a:gd name="T20" fmla="*/ 0 w 25"/>
              <a:gd name="T21" fmla="*/ 7 h 27"/>
              <a:gd name="T22" fmla="*/ 15 w 25"/>
              <a:gd name="T23" fmla="*/ 3 h 27"/>
              <a:gd name="T24" fmla="*/ 24 w 25"/>
              <a:gd name="T2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" h="27">
                <a:moveTo>
                  <a:pt x="24" y="1"/>
                </a:moveTo>
                <a:cubicBezTo>
                  <a:pt x="23" y="5"/>
                  <a:pt x="25" y="8"/>
                  <a:pt x="24" y="12"/>
                </a:cubicBezTo>
                <a:cubicBezTo>
                  <a:pt x="24" y="13"/>
                  <a:pt x="22" y="10"/>
                  <a:pt x="22" y="9"/>
                </a:cubicBezTo>
                <a:cubicBezTo>
                  <a:pt x="22" y="9"/>
                  <a:pt x="21" y="9"/>
                  <a:pt x="20" y="11"/>
                </a:cubicBezTo>
                <a:cubicBezTo>
                  <a:pt x="19" y="13"/>
                  <a:pt x="21" y="17"/>
                  <a:pt x="20" y="20"/>
                </a:cubicBezTo>
                <a:cubicBezTo>
                  <a:pt x="20" y="20"/>
                  <a:pt x="17" y="19"/>
                  <a:pt x="16" y="20"/>
                </a:cubicBezTo>
                <a:cubicBezTo>
                  <a:pt x="16" y="20"/>
                  <a:pt x="17" y="23"/>
                  <a:pt x="16" y="24"/>
                </a:cubicBezTo>
                <a:cubicBezTo>
                  <a:pt x="15" y="25"/>
                  <a:pt x="11" y="24"/>
                  <a:pt x="11" y="27"/>
                </a:cubicBezTo>
                <a:cubicBezTo>
                  <a:pt x="9" y="26"/>
                  <a:pt x="8" y="24"/>
                  <a:pt x="7" y="22"/>
                </a:cubicBezTo>
                <a:cubicBezTo>
                  <a:pt x="6" y="21"/>
                  <a:pt x="4" y="19"/>
                  <a:pt x="3" y="18"/>
                </a:cubicBezTo>
                <a:cubicBezTo>
                  <a:pt x="2" y="14"/>
                  <a:pt x="4" y="9"/>
                  <a:pt x="0" y="7"/>
                </a:cubicBezTo>
                <a:cubicBezTo>
                  <a:pt x="2" y="4"/>
                  <a:pt x="9" y="4"/>
                  <a:pt x="15" y="3"/>
                </a:cubicBezTo>
                <a:cubicBezTo>
                  <a:pt x="18" y="2"/>
                  <a:pt x="20" y="0"/>
                  <a:pt x="24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6" name="íşliḑè"/>
          <p:cNvSpPr/>
          <p:nvPr/>
        </p:nvSpPr>
        <p:spPr bwMode="auto">
          <a:xfrm>
            <a:off x="7180387" y="2345982"/>
            <a:ext cx="969985" cy="723231"/>
          </a:xfrm>
          <a:custGeom>
            <a:avLst/>
            <a:gdLst>
              <a:gd name="T0" fmla="*/ 325 w 458"/>
              <a:gd name="T1" fmla="*/ 39 h 342"/>
              <a:gd name="T2" fmla="*/ 343 w 458"/>
              <a:gd name="T3" fmla="*/ 40 h 342"/>
              <a:gd name="T4" fmla="*/ 370 w 458"/>
              <a:gd name="T5" fmla="*/ 35 h 342"/>
              <a:gd name="T6" fmla="*/ 384 w 458"/>
              <a:gd name="T7" fmla="*/ 37 h 342"/>
              <a:gd name="T8" fmla="*/ 383 w 458"/>
              <a:gd name="T9" fmla="*/ 42 h 342"/>
              <a:gd name="T10" fmla="*/ 431 w 458"/>
              <a:gd name="T11" fmla="*/ 33 h 342"/>
              <a:gd name="T12" fmla="*/ 457 w 458"/>
              <a:gd name="T13" fmla="*/ 39 h 342"/>
              <a:gd name="T14" fmla="*/ 424 w 458"/>
              <a:gd name="T15" fmla="*/ 55 h 342"/>
              <a:gd name="T16" fmla="*/ 414 w 458"/>
              <a:gd name="T17" fmla="*/ 68 h 342"/>
              <a:gd name="T18" fmla="*/ 397 w 458"/>
              <a:gd name="T19" fmla="*/ 87 h 342"/>
              <a:gd name="T20" fmla="*/ 401 w 458"/>
              <a:gd name="T21" fmla="*/ 104 h 342"/>
              <a:gd name="T22" fmla="*/ 390 w 458"/>
              <a:gd name="T23" fmla="*/ 121 h 342"/>
              <a:gd name="T24" fmla="*/ 403 w 458"/>
              <a:gd name="T25" fmla="*/ 143 h 342"/>
              <a:gd name="T26" fmla="*/ 392 w 458"/>
              <a:gd name="T27" fmla="*/ 160 h 342"/>
              <a:gd name="T28" fmla="*/ 379 w 458"/>
              <a:gd name="T29" fmla="*/ 175 h 342"/>
              <a:gd name="T30" fmla="*/ 397 w 458"/>
              <a:gd name="T31" fmla="*/ 208 h 342"/>
              <a:gd name="T32" fmla="*/ 368 w 458"/>
              <a:gd name="T33" fmla="*/ 204 h 342"/>
              <a:gd name="T34" fmla="*/ 366 w 458"/>
              <a:gd name="T35" fmla="*/ 216 h 342"/>
              <a:gd name="T36" fmla="*/ 353 w 458"/>
              <a:gd name="T37" fmla="*/ 234 h 342"/>
              <a:gd name="T38" fmla="*/ 323 w 458"/>
              <a:gd name="T39" fmla="*/ 242 h 342"/>
              <a:gd name="T40" fmla="*/ 308 w 458"/>
              <a:gd name="T41" fmla="*/ 251 h 342"/>
              <a:gd name="T42" fmla="*/ 299 w 458"/>
              <a:gd name="T43" fmla="*/ 262 h 342"/>
              <a:gd name="T44" fmla="*/ 258 w 458"/>
              <a:gd name="T45" fmla="*/ 273 h 342"/>
              <a:gd name="T46" fmla="*/ 247 w 458"/>
              <a:gd name="T47" fmla="*/ 290 h 342"/>
              <a:gd name="T48" fmla="*/ 235 w 458"/>
              <a:gd name="T49" fmla="*/ 305 h 342"/>
              <a:gd name="T50" fmla="*/ 232 w 458"/>
              <a:gd name="T51" fmla="*/ 320 h 342"/>
              <a:gd name="T52" fmla="*/ 207 w 458"/>
              <a:gd name="T53" fmla="*/ 335 h 342"/>
              <a:gd name="T54" fmla="*/ 181 w 458"/>
              <a:gd name="T55" fmla="*/ 322 h 342"/>
              <a:gd name="T56" fmla="*/ 166 w 458"/>
              <a:gd name="T57" fmla="*/ 303 h 342"/>
              <a:gd name="T58" fmla="*/ 157 w 458"/>
              <a:gd name="T59" fmla="*/ 290 h 342"/>
              <a:gd name="T60" fmla="*/ 150 w 458"/>
              <a:gd name="T61" fmla="*/ 262 h 342"/>
              <a:gd name="T62" fmla="*/ 153 w 458"/>
              <a:gd name="T63" fmla="*/ 253 h 342"/>
              <a:gd name="T64" fmla="*/ 166 w 458"/>
              <a:gd name="T65" fmla="*/ 238 h 342"/>
              <a:gd name="T66" fmla="*/ 159 w 458"/>
              <a:gd name="T67" fmla="*/ 219 h 342"/>
              <a:gd name="T68" fmla="*/ 163 w 458"/>
              <a:gd name="T69" fmla="*/ 204 h 342"/>
              <a:gd name="T70" fmla="*/ 144 w 458"/>
              <a:gd name="T71" fmla="*/ 199 h 342"/>
              <a:gd name="T72" fmla="*/ 131 w 458"/>
              <a:gd name="T73" fmla="*/ 175 h 342"/>
              <a:gd name="T74" fmla="*/ 118 w 458"/>
              <a:gd name="T75" fmla="*/ 148 h 342"/>
              <a:gd name="T76" fmla="*/ 84 w 458"/>
              <a:gd name="T77" fmla="*/ 132 h 342"/>
              <a:gd name="T78" fmla="*/ 38 w 458"/>
              <a:gd name="T79" fmla="*/ 134 h 342"/>
              <a:gd name="T80" fmla="*/ 38 w 458"/>
              <a:gd name="T81" fmla="*/ 122 h 342"/>
              <a:gd name="T82" fmla="*/ 19 w 458"/>
              <a:gd name="T83" fmla="*/ 106 h 342"/>
              <a:gd name="T84" fmla="*/ 28 w 458"/>
              <a:gd name="T85" fmla="*/ 89 h 342"/>
              <a:gd name="T86" fmla="*/ 51 w 458"/>
              <a:gd name="T87" fmla="*/ 80 h 342"/>
              <a:gd name="T88" fmla="*/ 55 w 458"/>
              <a:gd name="T89" fmla="*/ 68 h 342"/>
              <a:gd name="T90" fmla="*/ 49 w 458"/>
              <a:gd name="T91" fmla="*/ 61 h 342"/>
              <a:gd name="T92" fmla="*/ 66 w 458"/>
              <a:gd name="T93" fmla="*/ 55 h 342"/>
              <a:gd name="T94" fmla="*/ 84 w 458"/>
              <a:gd name="T95" fmla="*/ 37 h 342"/>
              <a:gd name="T96" fmla="*/ 140 w 458"/>
              <a:gd name="T97" fmla="*/ 29 h 342"/>
              <a:gd name="T98" fmla="*/ 166 w 458"/>
              <a:gd name="T99" fmla="*/ 37 h 342"/>
              <a:gd name="T100" fmla="*/ 191 w 458"/>
              <a:gd name="T101" fmla="*/ 24 h 342"/>
              <a:gd name="T102" fmla="*/ 213 w 458"/>
              <a:gd name="T103" fmla="*/ 25 h 342"/>
              <a:gd name="T104" fmla="*/ 220 w 458"/>
              <a:gd name="T105" fmla="*/ 12 h 342"/>
              <a:gd name="T106" fmla="*/ 263 w 458"/>
              <a:gd name="T107" fmla="*/ 3 h 342"/>
              <a:gd name="T108" fmla="*/ 323 w 458"/>
              <a:gd name="T109" fmla="*/ 1 h 342"/>
              <a:gd name="T110" fmla="*/ 368 w 458"/>
              <a:gd name="T111" fmla="*/ 16 h 342"/>
              <a:gd name="T112" fmla="*/ 383 w 458"/>
              <a:gd name="T113" fmla="*/ 27 h 342"/>
              <a:gd name="T114" fmla="*/ 319 w 458"/>
              <a:gd name="T115" fmla="*/ 29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58" h="342">
                <a:moveTo>
                  <a:pt x="310" y="35"/>
                </a:moveTo>
                <a:cubicBezTo>
                  <a:pt x="310" y="37"/>
                  <a:pt x="314" y="36"/>
                  <a:pt x="314" y="39"/>
                </a:cubicBezTo>
                <a:cubicBezTo>
                  <a:pt x="316" y="40"/>
                  <a:pt x="319" y="37"/>
                  <a:pt x="319" y="37"/>
                </a:cubicBezTo>
                <a:cubicBezTo>
                  <a:pt x="322" y="36"/>
                  <a:pt x="322" y="39"/>
                  <a:pt x="325" y="39"/>
                </a:cubicBezTo>
                <a:cubicBezTo>
                  <a:pt x="326" y="38"/>
                  <a:pt x="327" y="37"/>
                  <a:pt x="329" y="37"/>
                </a:cubicBezTo>
                <a:cubicBezTo>
                  <a:pt x="330" y="36"/>
                  <a:pt x="332" y="37"/>
                  <a:pt x="334" y="37"/>
                </a:cubicBezTo>
                <a:cubicBezTo>
                  <a:pt x="341" y="35"/>
                  <a:pt x="349" y="32"/>
                  <a:pt x="355" y="35"/>
                </a:cubicBezTo>
                <a:cubicBezTo>
                  <a:pt x="353" y="39"/>
                  <a:pt x="345" y="36"/>
                  <a:pt x="343" y="40"/>
                </a:cubicBezTo>
                <a:cubicBezTo>
                  <a:pt x="344" y="44"/>
                  <a:pt x="347" y="40"/>
                  <a:pt x="347" y="40"/>
                </a:cubicBezTo>
                <a:cubicBezTo>
                  <a:pt x="351" y="41"/>
                  <a:pt x="351" y="43"/>
                  <a:pt x="356" y="40"/>
                </a:cubicBezTo>
                <a:cubicBezTo>
                  <a:pt x="358" y="40"/>
                  <a:pt x="359" y="39"/>
                  <a:pt x="360" y="39"/>
                </a:cubicBezTo>
                <a:cubicBezTo>
                  <a:pt x="361" y="38"/>
                  <a:pt x="369" y="35"/>
                  <a:pt x="370" y="35"/>
                </a:cubicBezTo>
                <a:cubicBezTo>
                  <a:pt x="373" y="40"/>
                  <a:pt x="368" y="33"/>
                  <a:pt x="371" y="33"/>
                </a:cubicBezTo>
                <a:cubicBezTo>
                  <a:pt x="372" y="33"/>
                  <a:pt x="377" y="33"/>
                  <a:pt x="377" y="33"/>
                </a:cubicBezTo>
                <a:cubicBezTo>
                  <a:pt x="378" y="32"/>
                  <a:pt x="381" y="30"/>
                  <a:pt x="386" y="31"/>
                </a:cubicBezTo>
                <a:cubicBezTo>
                  <a:pt x="386" y="34"/>
                  <a:pt x="387" y="36"/>
                  <a:pt x="384" y="37"/>
                </a:cubicBezTo>
                <a:cubicBezTo>
                  <a:pt x="384" y="38"/>
                  <a:pt x="382" y="39"/>
                  <a:pt x="381" y="40"/>
                </a:cubicBezTo>
                <a:cubicBezTo>
                  <a:pt x="379" y="43"/>
                  <a:pt x="378" y="47"/>
                  <a:pt x="373" y="46"/>
                </a:cubicBezTo>
                <a:cubicBezTo>
                  <a:pt x="374" y="52"/>
                  <a:pt x="377" y="44"/>
                  <a:pt x="381" y="46"/>
                </a:cubicBezTo>
                <a:cubicBezTo>
                  <a:pt x="383" y="47"/>
                  <a:pt x="382" y="43"/>
                  <a:pt x="383" y="42"/>
                </a:cubicBezTo>
                <a:cubicBezTo>
                  <a:pt x="385" y="41"/>
                  <a:pt x="392" y="43"/>
                  <a:pt x="392" y="39"/>
                </a:cubicBezTo>
                <a:cubicBezTo>
                  <a:pt x="396" y="45"/>
                  <a:pt x="408" y="36"/>
                  <a:pt x="411" y="40"/>
                </a:cubicBezTo>
                <a:cubicBezTo>
                  <a:pt x="412" y="39"/>
                  <a:pt x="414" y="37"/>
                  <a:pt x="416" y="35"/>
                </a:cubicBezTo>
                <a:cubicBezTo>
                  <a:pt x="422" y="37"/>
                  <a:pt x="426" y="33"/>
                  <a:pt x="431" y="33"/>
                </a:cubicBezTo>
                <a:cubicBezTo>
                  <a:pt x="430" y="33"/>
                  <a:pt x="432" y="35"/>
                  <a:pt x="433" y="35"/>
                </a:cubicBezTo>
                <a:cubicBezTo>
                  <a:pt x="434" y="35"/>
                  <a:pt x="441" y="34"/>
                  <a:pt x="442" y="35"/>
                </a:cubicBezTo>
                <a:cubicBezTo>
                  <a:pt x="444" y="37"/>
                  <a:pt x="443" y="34"/>
                  <a:pt x="446" y="35"/>
                </a:cubicBezTo>
                <a:cubicBezTo>
                  <a:pt x="449" y="36"/>
                  <a:pt x="453" y="39"/>
                  <a:pt x="457" y="39"/>
                </a:cubicBezTo>
                <a:cubicBezTo>
                  <a:pt x="458" y="42"/>
                  <a:pt x="455" y="41"/>
                  <a:pt x="453" y="42"/>
                </a:cubicBezTo>
                <a:cubicBezTo>
                  <a:pt x="452" y="43"/>
                  <a:pt x="451" y="45"/>
                  <a:pt x="450" y="46"/>
                </a:cubicBezTo>
                <a:cubicBezTo>
                  <a:pt x="445" y="48"/>
                  <a:pt x="437" y="47"/>
                  <a:pt x="437" y="53"/>
                </a:cubicBezTo>
                <a:cubicBezTo>
                  <a:pt x="432" y="53"/>
                  <a:pt x="426" y="53"/>
                  <a:pt x="424" y="55"/>
                </a:cubicBezTo>
                <a:cubicBezTo>
                  <a:pt x="426" y="58"/>
                  <a:pt x="430" y="59"/>
                  <a:pt x="422" y="59"/>
                </a:cubicBezTo>
                <a:cubicBezTo>
                  <a:pt x="422" y="61"/>
                  <a:pt x="425" y="61"/>
                  <a:pt x="427" y="61"/>
                </a:cubicBezTo>
                <a:cubicBezTo>
                  <a:pt x="424" y="66"/>
                  <a:pt x="415" y="65"/>
                  <a:pt x="414" y="72"/>
                </a:cubicBezTo>
                <a:cubicBezTo>
                  <a:pt x="411" y="72"/>
                  <a:pt x="415" y="69"/>
                  <a:pt x="414" y="68"/>
                </a:cubicBezTo>
                <a:cubicBezTo>
                  <a:pt x="413" y="68"/>
                  <a:pt x="408" y="71"/>
                  <a:pt x="405" y="72"/>
                </a:cubicBezTo>
                <a:cubicBezTo>
                  <a:pt x="405" y="74"/>
                  <a:pt x="407" y="73"/>
                  <a:pt x="409" y="74"/>
                </a:cubicBezTo>
                <a:cubicBezTo>
                  <a:pt x="404" y="78"/>
                  <a:pt x="407" y="77"/>
                  <a:pt x="405" y="83"/>
                </a:cubicBezTo>
                <a:cubicBezTo>
                  <a:pt x="405" y="85"/>
                  <a:pt x="398" y="86"/>
                  <a:pt x="397" y="87"/>
                </a:cubicBezTo>
                <a:cubicBezTo>
                  <a:pt x="397" y="88"/>
                  <a:pt x="398" y="92"/>
                  <a:pt x="397" y="93"/>
                </a:cubicBezTo>
                <a:cubicBezTo>
                  <a:pt x="396" y="94"/>
                  <a:pt x="392" y="93"/>
                  <a:pt x="390" y="94"/>
                </a:cubicBezTo>
                <a:cubicBezTo>
                  <a:pt x="391" y="97"/>
                  <a:pt x="393" y="97"/>
                  <a:pt x="394" y="100"/>
                </a:cubicBezTo>
                <a:cubicBezTo>
                  <a:pt x="395" y="104"/>
                  <a:pt x="399" y="102"/>
                  <a:pt x="401" y="104"/>
                </a:cubicBezTo>
                <a:cubicBezTo>
                  <a:pt x="402" y="104"/>
                  <a:pt x="401" y="107"/>
                  <a:pt x="401" y="107"/>
                </a:cubicBezTo>
                <a:cubicBezTo>
                  <a:pt x="403" y="109"/>
                  <a:pt x="406" y="108"/>
                  <a:pt x="407" y="109"/>
                </a:cubicBezTo>
                <a:cubicBezTo>
                  <a:pt x="407" y="113"/>
                  <a:pt x="409" y="113"/>
                  <a:pt x="409" y="117"/>
                </a:cubicBezTo>
                <a:cubicBezTo>
                  <a:pt x="403" y="119"/>
                  <a:pt x="397" y="117"/>
                  <a:pt x="390" y="121"/>
                </a:cubicBezTo>
                <a:cubicBezTo>
                  <a:pt x="395" y="125"/>
                  <a:pt x="399" y="131"/>
                  <a:pt x="409" y="130"/>
                </a:cubicBezTo>
                <a:cubicBezTo>
                  <a:pt x="408" y="133"/>
                  <a:pt x="410" y="133"/>
                  <a:pt x="412" y="134"/>
                </a:cubicBezTo>
                <a:cubicBezTo>
                  <a:pt x="413" y="138"/>
                  <a:pt x="409" y="136"/>
                  <a:pt x="409" y="139"/>
                </a:cubicBezTo>
                <a:cubicBezTo>
                  <a:pt x="409" y="141"/>
                  <a:pt x="406" y="143"/>
                  <a:pt x="403" y="143"/>
                </a:cubicBezTo>
                <a:cubicBezTo>
                  <a:pt x="401" y="150"/>
                  <a:pt x="410" y="146"/>
                  <a:pt x="409" y="152"/>
                </a:cubicBezTo>
                <a:cubicBezTo>
                  <a:pt x="405" y="152"/>
                  <a:pt x="405" y="154"/>
                  <a:pt x="407" y="154"/>
                </a:cubicBezTo>
                <a:cubicBezTo>
                  <a:pt x="405" y="160"/>
                  <a:pt x="401" y="153"/>
                  <a:pt x="397" y="154"/>
                </a:cubicBezTo>
                <a:cubicBezTo>
                  <a:pt x="394" y="154"/>
                  <a:pt x="396" y="160"/>
                  <a:pt x="392" y="160"/>
                </a:cubicBezTo>
                <a:cubicBezTo>
                  <a:pt x="392" y="163"/>
                  <a:pt x="393" y="164"/>
                  <a:pt x="396" y="165"/>
                </a:cubicBezTo>
                <a:cubicBezTo>
                  <a:pt x="395" y="168"/>
                  <a:pt x="391" y="166"/>
                  <a:pt x="388" y="167"/>
                </a:cubicBezTo>
                <a:cubicBezTo>
                  <a:pt x="383" y="168"/>
                  <a:pt x="378" y="172"/>
                  <a:pt x="373" y="173"/>
                </a:cubicBezTo>
                <a:cubicBezTo>
                  <a:pt x="373" y="175"/>
                  <a:pt x="377" y="174"/>
                  <a:pt x="379" y="175"/>
                </a:cubicBezTo>
                <a:cubicBezTo>
                  <a:pt x="381" y="176"/>
                  <a:pt x="382" y="182"/>
                  <a:pt x="386" y="180"/>
                </a:cubicBezTo>
                <a:cubicBezTo>
                  <a:pt x="388" y="184"/>
                  <a:pt x="383" y="184"/>
                  <a:pt x="383" y="186"/>
                </a:cubicBezTo>
                <a:cubicBezTo>
                  <a:pt x="382" y="188"/>
                  <a:pt x="385" y="194"/>
                  <a:pt x="381" y="195"/>
                </a:cubicBezTo>
                <a:cubicBezTo>
                  <a:pt x="383" y="202"/>
                  <a:pt x="396" y="200"/>
                  <a:pt x="397" y="208"/>
                </a:cubicBezTo>
                <a:cubicBezTo>
                  <a:pt x="395" y="208"/>
                  <a:pt x="390" y="209"/>
                  <a:pt x="390" y="206"/>
                </a:cubicBezTo>
                <a:cubicBezTo>
                  <a:pt x="388" y="207"/>
                  <a:pt x="389" y="208"/>
                  <a:pt x="390" y="208"/>
                </a:cubicBezTo>
                <a:cubicBezTo>
                  <a:pt x="385" y="214"/>
                  <a:pt x="382" y="213"/>
                  <a:pt x="373" y="212"/>
                </a:cubicBezTo>
                <a:cubicBezTo>
                  <a:pt x="376" y="205"/>
                  <a:pt x="365" y="211"/>
                  <a:pt x="368" y="204"/>
                </a:cubicBezTo>
                <a:cubicBezTo>
                  <a:pt x="362" y="203"/>
                  <a:pt x="362" y="208"/>
                  <a:pt x="356" y="206"/>
                </a:cubicBezTo>
                <a:cubicBezTo>
                  <a:pt x="359" y="209"/>
                  <a:pt x="358" y="210"/>
                  <a:pt x="355" y="210"/>
                </a:cubicBezTo>
                <a:cubicBezTo>
                  <a:pt x="355" y="213"/>
                  <a:pt x="366" y="213"/>
                  <a:pt x="356" y="214"/>
                </a:cubicBezTo>
                <a:cubicBezTo>
                  <a:pt x="358" y="218"/>
                  <a:pt x="363" y="215"/>
                  <a:pt x="366" y="216"/>
                </a:cubicBezTo>
                <a:cubicBezTo>
                  <a:pt x="370" y="216"/>
                  <a:pt x="375" y="219"/>
                  <a:pt x="381" y="217"/>
                </a:cubicBezTo>
                <a:cubicBezTo>
                  <a:pt x="377" y="223"/>
                  <a:pt x="372" y="228"/>
                  <a:pt x="368" y="232"/>
                </a:cubicBezTo>
                <a:cubicBezTo>
                  <a:pt x="363" y="231"/>
                  <a:pt x="360" y="233"/>
                  <a:pt x="356" y="234"/>
                </a:cubicBezTo>
                <a:cubicBezTo>
                  <a:pt x="356" y="234"/>
                  <a:pt x="353" y="234"/>
                  <a:pt x="353" y="234"/>
                </a:cubicBezTo>
                <a:cubicBezTo>
                  <a:pt x="351" y="236"/>
                  <a:pt x="352" y="234"/>
                  <a:pt x="349" y="234"/>
                </a:cubicBezTo>
                <a:cubicBezTo>
                  <a:pt x="344" y="234"/>
                  <a:pt x="339" y="238"/>
                  <a:pt x="332" y="238"/>
                </a:cubicBezTo>
                <a:cubicBezTo>
                  <a:pt x="329" y="238"/>
                  <a:pt x="332" y="240"/>
                  <a:pt x="332" y="240"/>
                </a:cubicBezTo>
                <a:cubicBezTo>
                  <a:pt x="330" y="244"/>
                  <a:pt x="329" y="241"/>
                  <a:pt x="323" y="242"/>
                </a:cubicBezTo>
                <a:cubicBezTo>
                  <a:pt x="323" y="243"/>
                  <a:pt x="325" y="243"/>
                  <a:pt x="327" y="244"/>
                </a:cubicBezTo>
                <a:cubicBezTo>
                  <a:pt x="327" y="246"/>
                  <a:pt x="313" y="248"/>
                  <a:pt x="315" y="242"/>
                </a:cubicBezTo>
                <a:cubicBezTo>
                  <a:pt x="314" y="243"/>
                  <a:pt x="309" y="242"/>
                  <a:pt x="308" y="244"/>
                </a:cubicBezTo>
                <a:cubicBezTo>
                  <a:pt x="307" y="245"/>
                  <a:pt x="309" y="249"/>
                  <a:pt x="308" y="251"/>
                </a:cubicBezTo>
                <a:cubicBezTo>
                  <a:pt x="308" y="251"/>
                  <a:pt x="303" y="249"/>
                  <a:pt x="302" y="251"/>
                </a:cubicBezTo>
                <a:cubicBezTo>
                  <a:pt x="302" y="252"/>
                  <a:pt x="305" y="254"/>
                  <a:pt x="304" y="257"/>
                </a:cubicBezTo>
                <a:cubicBezTo>
                  <a:pt x="302" y="259"/>
                  <a:pt x="301" y="257"/>
                  <a:pt x="299" y="257"/>
                </a:cubicBezTo>
                <a:cubicBezTo>
                  <a:pt x="299" y="258"/>
                  <a:pt x="299" y="260"/>
                  <a:pt x="299" y="262"/>
                </a:cubicBezTo>
                <a:cubicBezTo>
                  <a:pt x="298" y="262"/>
                  <a:pt x="296" y="262"/>
                  <a:pt x="295" y="262"/>
                </a:cubicBezTo>
                <a:cubicBezTo>
                  <a:pt x="293" y="263"/>
                  <a:pt x="295" y="265"/>
                  <a:pt x="293" y="266"/>
                </a:cubicBezTo>
                <a:cubicBezTo>
                  <a:pt x="290" y="267"/>
                  <a:pt x="282" y="265"/>
                  <a:pt x="284" y="271"/>
                </a:cubicBezTo>
                <a:cubicBezTo>
                  <a:pt x="276" y="273"/>
                  <a:pt x="267" y="274"/>
                  <a:pt x="258" y="273"/>
                </a:cubicBezTo>
                <a:cubicBezTo>
                  <a:pt x="254" y="276"/>
                  <a:pt x="252" y="285"/>
                  <a:pt x="247" y="281"/>
                </a:cubicBezTo>
                <a:cubicBezTo>
                  <a:pt x="247" y="282"/>
                  <a:pt x="249" y="284"/>
                  <a:pt x="248" y="286"/>
                </a:cubicBezTo>
                <a:cubicBezTo>
                  <a:pt x="248" y="287"/>
                  <a:pt x="245" y="286"/>
                  <a:pt x="245" y="286"/>
                </a:cubicBezTo>
                <a:cubicBezTo>
                  <a:pt x="244" y="287"/>
                  <a:pt x="247" y="289"/>
                  <a:pt x="247" y="290"/>
                </a:cubicBezTo>
                <a:cubicBezTo>
                  <a:pt x="247" y="290"/>
                  <a:pt x="245" y="291"/>
                  <a:pt x="245" y="292"/>
                </a:cubicBezTo>
                <a:cubicBezTo>
                  <a:pt x="245" y="294"/>
                  <a:pt x="239" y="298"/>
                  <a:pt x="243" y="299"/>
                </a:cubicBezTo>
                <a:cubicBezTo>
                  <a:pt x="243" y="302"/>
                  <a:pt x="240" y="300"/>
                  <a:pt x="239" y="301"/>
                </a:cubicBezTo>
                <a:cubicBezTo>
                  <a:pt x="238" y="302"/>
                  <a:pt x="236" y="304"/>
                  <a:pt x="235" y="305"/>
                </a:cubicBezTo>
                <a:cubicBezTo>
                  <a:pt x="235" y="306"/>
                  <a:pt x="236" y="308"/>
                  <a:pt x="235" y="309"/>
                </a:cubicBezTo>
                <a:cubicBezTo>
                  <a:pt x="233" y="311"/>
                  <a:pt x="235" y="313"/>
                  <a:pt x="233" y="316"/>
                </a:cubicBezTo>
                <a:cubicBezTo>
                  <a:pt x="233" y="317"/>
                  <a:pt x="230" y="316"/>
                  <a:pt x="230" y="316"/>
                </a:cubicBezTo>
                <a:cubicBezTo>
                  <a:pt x="230" y="317"/>
                  <a:pt x="231" y="319"/>
                  <a:pt x="232" y="320"/>
                </a:cubicBezTo>
                <a:cubicBezTo>
                  <a:pt x="232" y="323"/>
                  <a:pt x="230" y="323"/>
                  <a:pt x="230" y="326"/>
                </a:cubicBezTo>
                <a:cubicBezTo>
                  <a:pt x="230" y="327"/>
                  <a:pt x="231" y="330"/>
                  <a:pt x="232" y="329"/>
                </a:cubicBezTo>
                <a:cubicBezTo>
                  <a:pt x="229" y="336"/>
                  <a:pt x="226" y="338"/>
                  <a:pt x="220" y="342"/>
                </a:cubicBezTo>
                <a:cubicBezTo>
                  <a:pt x="214" y="342"/>
                  <a:pt x="211" y="338"/>
                  <a:pt x="207" y="335"/>
                </a:cubicBezTo>
                <a:cubicBezTo>
                  <a:pt x="202" y="342"/>
                  <a:pt x="191" y="331"/>
                  <a:pt x="192" y="331"/>
                </a:cubicBezTo>
                <a:cubicBezTo>
                  <a:pt x="191" y="331"/>
                  <a:pt x="190" y="335"/>
                  <a:pt x="191" y="335"/>
                </a:cubicBezTo>
                <a:cubicBezTo>
                  <a:pt x="188" y="334"/>
                  <a:pt x="188" y="331"/>
                  <a:pt x="187" y="329"/>
                </a:cubicBezTo>
                <a:cubicBezTo>
                  <a:pt x="185" y="327"/>
                  <a:pt x="180" y="327"/>
                  <a:pt x="181" y="322"/>
                </a:cubicBezTo>
                <a:cubicBezTo>
                  <a:pt x="179" y="319"/>
                  <a:pt x="176" y="318"/>
                  <a:pt x="174" y="316"/>
                </a:cubicBezTo>
                <a:cubicBezTo>
                  <a:pt x="174" y="314"/>
                  <a:pt x="176" y="315"/>
                  <a:pt x="178" y="314"/>
                </a:cubicBezTo>
                <a:cubicBezTo>
                  <a:pt x="177" y="310"/>
                  <a:pt x="173" y="312"/>
                  <a:pt x="170" y="309"/>
                </a:cubicBezTo>
                <a:cubicBezTo>
                  <a:pt x="169" y="307"/>
                  <a:pt x="169" y="304"/>
                  <a:pt x="166" y="303"/>
                </a:cubicBezTo>
                <a:cubicBezTo>
                  <a:pt x="163" y="307"/>
                  <a:pt x="166" y="300"/>
                  <a:pt x="166" y="301"/>
                </a:cubicBezTo>
                <a:cubicBezTo>
                  <a:pt x="166" y="299"/>
                  <a:pt x="164" y="301"/>
                  <a:pt x="163" y="299"/>
                </a:cubicBezTo>
                <a:cubicBezTo>
                  <a:pt x="161" y="297"/>
                  <a:pt x="164" y="294"/>
                  <a:pt x="161" y="294"/>
                </a:cubicBezTo>
                <a:cubicBezTo>
                  <a:pt x="157" y="294"/>
                  <a:pt x="160" y="286"/>
                  <a:pt x="157" y="290"/>
                </a:cubicBezTo>
                <a:cubicBezTo>
                  <a:pt x="155" y="289"/>
                  <a:pt x="155" y="286"/>
                  <a:pt x="151" y="286"/>
                </a:cubicBezTo>
                <a:cubicBezTo>
                  <a:pt x="152" y="284"/>
                  <a:pt x="155" y="283"/>
                  <a:pt x="155" y="281"/>
                </a:cubicBezTo>
                <a:cubicBezTo>
                  <a:pt x="155" y="278"/>
                  <a:pt x="151" y="279"/>
                  <a:pt x="148" y="279"/>
                </a:cubicBezTo>
                <a:cubicBezTo>
                  <a:pt x="146" y="272"/>
                  <a:pt x="147" y="269"/>
                  <a:pt x="150" y="262"/>
                </a:cubicBezTo>
                <a:cubicBezTo>
                  <a:pt x="145" y="259"/>
                  <a:pt x="153" y="256"/>
                  <a:pt x="146" y="257"/>
                </a:cubicBezTo>
                <a:cubicBezTo>
                  <a:pt x="145" y="254"/>
                  <a:pt x="149" y="256"/>
                  <a:pt x="150" y="255"/>
                </a:cubicBezTo>
                <a:cubicBezTo>
                  <a:pt x="150" y="254"/>
                  <a:pt x="149" y="251"/>
                  <a:pt x="150" y="251"/>
                </a:cubicBezTo>
                <a:cubicBezTo>
                  <a:pt x="151" y="251"/>
                  <a:pt x="152" y="253"/>
                  <a:pt x="153" y="253"/>
                </a:cubicBezTo>
                <a:cubicBezTo>
                  <a:pt x="153" y="249"/>
                  <a:pt x="153" y="245"/>
                  <a:pt x="153" y="242"/>
                </a:cubicBezTo>
                <a:cubicBezTo>
                  <a:pt x="156" y="242"/>
                  <a:pt x="158" y="240"/>
                  <a:pt x="159" y="238"/>
                </a:cubicBezTo>
                <a:cubicBezTo>
                  <a:pt x="161" y="238"/>
                  <a:pt x="160" y="240"/>
                  <a:pt x="161" y="242"/>
                </a:cubicBezTo>
                <a:cubicBezTo>
                  <a:pt x="163" y="240"/>
                  <a:pt x="163" y="237"/>
                  <a:pt x="166" y="238"/>
                </a:cubicBezTo>
                <a:cubicBezTo>
                  <a:pt x="168" y="236"/>
                  <a:pt x="164" y="235"/>
                  <a:pt x="164" y="234"/>
                </a:cubicBezTo>
                <a:cubicBezTo>
                  <a:pt x="165" y="232"/>
                  <a:pt x="170" y="232"/>
                  <a:pt x="170" y="230"/>
                </a:cubicBezTo>
                <a:cubicBezTo>
                  <a:pt x="171" y="227"/>
                  <a:pt x="164" y="226"/>
                  <a:pt x="168" y="221"/>
                </a:cubicBezTo>
                <a:cubicBezTo>
                  <a:pt x="160" y="226"/>
                  <a:pt x="172" y="217"/>
                  <a:pt x="159" y="219"/>
                </a:cubicBezTo>
                <a:cubicBezTo>
                  <a:pt x="158" y="213"/>
                  <a:pt x="164" y="214"/>
                  <a:pt x="170" y="214"/>
                </a:cubicBezTo>
                <a:cubicBezTo>
                  <a:pt x="170" y="212"/>
                  <a:pt x="166" y="212"/>
                  <a:pt x="166" y="210"/>
                </a:cubicBezTo>
                <a:cubicBezTo>
                  <a:pt x="167" y="208"/>
                  <a:pt x="164" y="209"/>
                  <a:pt x="163" y="208"/>
                </a:cubicBezTo>
                <a:cubicBezTo>
                  <a:pt x="162" y="208"/>
                  <a:pt x="163" y="205"/>
                  <a:pt x="163" y="204"/>
                </a:cubicBezTo>
                <a:cubicBezTo>
                  <a:pt x="162" y="204"/>
                  <a:pt x="158" y="201"/>
                  <a:pt x="157" y="201"/>
                </a:cubicBezTo>
                <a:cubicBezTo>
                  <a:pt x="156" y="201"/>
                  <a:pt x="154" y="196"/>
                  <a:pt x="151" y="193"/>
                </a:cubicBezTo>
                <a:cubicBezTo>
                  <a:pt x="149" y="196"/>
                  <a:pt x="148" y="199"/>
                  <a:pt x="146" y="193"/>
                </a:cubicBezTo>
                <a:cubicBezTo>
                  <a:pt x="144" y="194"/>
                  <a:pt x="144" y="197"/>
                  <a:pt x="144" y="199"/>
                </a:cubicBezTo>
                <a:cubicBezTo>
                  <a:pt x="141" y="199"/>
                  <a:pt x="138" y="199"/>
                  <a:pt x="135" y="199"/>
                </a:cubicBezTo>
                <a:cubicBezTo>
                  <a:pt x="129" y="191"/>
                  <a:pt x="133" y="185"/>
                  <a:pt x="135" y="176"/>
                </a:cubicBezTo>
                <a:cubicBezTo>
                  <a:pt x="134" y="175"/>
                  <a:pt x="133" y="173"/>
                  <a:pt x="133" y="171"/>
                </a:cubicBezTo>
                <a:cubicBezTo>
                  <a:pt x="131" y="171"/>
                  <a:pt x="131" y="173"/>
                  <a:pt x="131" y="175"/>
                </a:cubicBezTo>
                <a:cubicBezTo>
                  <a:pt x="126" y="175"/>
                  <a:pt x="133" y="164"/>
                  <a:pt x="125" y="167"/>
                </a:cubicBezTo>
                <a:cubicBezTo>
                  <a:pt x="128" y="164"/>
                  <a:pt x="128" y="162"/>
                  <a:pt x="125" y="160"/>
                </a:cubicBezTo>
                <a:cubicBezTo>
                  <a:pt x="125" y="157"/>
                  <a:pt x="122" y="158"/>
                  <a:pt x="120" y="158"/>
                </a:cubicBezTo>
                <a:cubicBezTo>
                  <a:pt x="118" y="155"/>
                  <a:pt x="119" y="151"/>
                  <a:pt x="118" y="148"/>
                </a:cubicBezTo>
                <a:cubicBezTo>
                  <a:pt x="117" y="146"/>
                  <a:pt x="112" y="146"/>
                  <a:pt x="114" y="141"/>
                </a:cubicBezTo>
                <a:cubicBezTo>
                  <a:pt x="111" y="142"/>
                  <a:pt x="110" y="140"/>
                  <a:pt x="109" y="139"/>
                </a:cubicBezTo>
                <a:cubicBezTo>
                  <a:pt x="108" y="139"/>
                  <a:pt x="105" y="140"/>
                  <a:pt x="105" y="139"/>
                </a:cubicBezTo>
                <a:cubicBezTo>
                  <a:pt x="103" y="136"/>
                  <a:pt x="88" y="138"/>
                  <a:pt x="84" y="132"/>
                </a:cubicBezTo>
                <a:cubicBezTo>
                  <a:pt x="77" y="135"/>
                  <a:pt x="62" y="127"/>
                  <a:pt x="58" y="132"/>
                </a:cubicBezTo>
                <a:cubicBezTo>
                  <a:pt x="56" y="135"/>
                  <a:pt x="56" y="131"/>
                  <a:pt x="53" y="132"/>
                </a:cubicBezTo>
                <a:cubicBezTo>
                  <a:pt x="48" y="132"/>
                  <a:pt x="44" y="135"/>
                  <a:pt x="40" y="135"/>
                </a:cubicBezTo>
                <a:cubicBezTo>
                  <a:pt x="40" y="135"/>
                  <a:pt x="39" y="134"/>
                  <a:pt x="38" y="134"/>
                </a:cubicBezTo>
                <a:cubicBezTo>
                  <a:pt x="36" y="133"/>
                  <a:pt x="34" y="134"/>
                  <a:pt x="32" y="134"/>
                </a:cubicBezTo>
                <a:cubicBezTo>
                  <a:pt x="32" y="130"/>
                  <a:pt x="31" y="129"/>
                  <a:pt x="28" y="128"/>
                </a:cubicBezTo>
                <a:cubicBezTo>
                  <a:pt x="28" y="125"/>
                  <a:pt x="33" y="127"/>
                  <a:pt x="34" y="126"/>
                </a:cubicBezTo>
                <a:cubicBezTo>
                  <a:pt x="35" y="125"/>
                  <a:pt x="29" y="121"/>
                  <a:pt x="38" y="122"/>
                </a:cubicBezTo>
                <a:cubicBezTo>
                  <a:pt x="35" y="117"/>
                  <a:pt x="21" y="123"/>
                  <a:pt x="17" y="119"/>
                </a:cubicBezTo>
                <a:cubicBezTo>
                  <a:pt x="21" y="109"/>
                  <a:pt x="33" y="119"/>
                  <a:pt x="40" y="111"/>
                </a:cubicBezTo>
                <a:cubicBezTo>
                  <a:pt x="36" y="107"/>
                  <a:pt x="24" y="110"/>
                  <a:pt x="19" y="111"/>
                </a:cubicBezTo>
                <a:cubicBezTo>
                  <a:pt x="17" y="109"/>
                  <a:pt x="18" y="108"/>
                  <a:pt x="19" y="106"/>
                </a:cubicBezTo>
                <a:cubicBezTo>
                  <a:pt x="18" y="105"/>
                  <a:pt x="17" y="106"/>
                  <a:pt x="17" y="107"/>
                </a:cubicBezTo>
                <a:cubicBezTo>
                  <a:pt x="15" y="107"/>
                  <a:pt x="16" y="105"/>
                  <a:pt x="15" y="104"/>
                </a:cubicBezTo>
                <a:cubicBezTo>
                  <a:pt x="8" y="105"/>
                  <a:pt x="5" y="102"/>
                  <a:pt x="0" y="100"/>
                </a:cubicBezTo>
                <a:cubicBezTo>
                  <a:pt x="4" y="88"/>
                  <a:pt x="19" y="91"/>
                  <a:pt x="28" y="89"/>
                </a:cubicBezTo>
                <a:cubicBezTo>
                  <a:pt x="31" y="88"/>
                  <a:pt x="30" y="89"/>
                  <a:pt x="32" y="87"/>
                </a:cubicBezTo>
                <a:cubicBezTo>
                  <a:pt x="32" y="87"/>
                  <a:pt x="35" y="85"/>
                  <a:pt x="34" y="85"/>
                </a:cubicBezTo>
                <a:cubicBezTo>
                  <a:pt x="39" y="83"/>
                  <a:pt x="46" y="85"/>
                  <a:pt x="49" y="83"/>
                </a:cubicBezTo>
                <a:cubicBezTo>
                  <a:pt x="51" y="82"/>
                  <a:pt x="49" y="81"/>
                  <a:pt x="51" y="80"/>
                </a:cubicBezTo>
                <a:cubicBezTo>
                  <a:pt x="52" y="78"/>
                  <a:pt x="55" y="79"/>
                  <a:pt x="56" y="78"/>
                </a:cubicBezTo>
                <a:cubicBezTo>
                  <a:pt x="58" y="76"/>
                  <a:pt x="59" y="74"/>
                  <a:pt x="62" y="72"/>
                </a:cubicBezTo>
                <a:cubicBezTo>
                  <a:pt x="64" y="66"/>
                  <a:pt x="56" y="71"/>
                  <a:pt x="58" y="65"/>
                </a:cubicBezTo>
                <a:cubicBezTo>
                  <a:pt x="55" y="62"/>
                  <a:pt x="55" y="68"/>
                  <a:pt x="55" y="68"/>
                </a:cubicBezTo>
                <a:cubicBezTo>
                  <a:pt x="53" y="69"/>
                  <a:pt x="45" y="64"/>
                  <a:pt x="40" y="66"/>
                </a:cubicBezTo>
                <a:cubicBezTo>
                  <a:pt x="37" y="61"/>
                  <a:pt x="44" y="64"/>
                  <a:pt x="45" y="63"/>
                </a:cubicBezTo>
                <a:cubicBezTo>
                  <a:pt x="45" y="62"/>
                  <a:pt x="45" y="61"/>
                  <a:pt x="45" y="61"/>
                </a:cubicBezTo>
                <a:cubicBezTo>
                  <a:pt x="46" y="60"/>
                  <a:pt x="48" y="61"/>
                  <a:pt x="49" y="61"/>
                </a:cubicBezTo>
                <a:cubicBezTo>
                  <a:pt x="49" y="60"/>
                  <a:pt x="50" y="57"/>
                  <a:pt x="51" y="57"/>
                </a:cubicBezTo>
                <a:cubicBezTo>
                  <a:pt x="53" y="56"/>
                  <a:pt x="52" y="59"/>
                  <a:pt x="53" y="59"/>
                </a:cubicBezTo>
                <a:cubicBezTo>
                  <a:pt x="53" y="59"/>
                  <a:pt x="59" y="58"/>
                  <a:pt x="58" y="53"/>
                </a:cubicBezTo>
                <a:cubicBezTo>
                  <a:pt x="62" y="53"/>
                  <a:pt x="62" y="56"/>
                  <a:pt x="66" y="55"/>
                </a:cubicBezTo>
                <a:cubicBezTo>
                  <a:pt x="69" y="55"/>
                  <a:pt x="66" y="53"/>
                  <a:pt x="66" y="53"/>
                </a:cubicBezTo>
                <a:cubicBezTo>
                  <a:pt x="66" y="51"/>
                  <a:pt x="70" y="52"/>
                  <a:pt x="69" y="48"/>
                </a:cubicBezTo>
                <a:cubicBezTo>
                  <a:pt x="74" y="48"/>
                  <a:pt x="78" y="48"/>
                  <a:pt x="83" y="48"/>
                </a:cubicBezTo>
                <a:cubicBezTo>
                  <a:pt x="87" y="48"/>
                  <a:pt x="83" y="40"/>
                  <a:pt x="84" y="37"/>
                </a:cubicBezTo>
                <a:cubicBezTo>
                  <a:pt x="91" y="38"/>
                  <a:pt x="97" y="40"/>
                  <a:pt x="103" y="37"/>
                </a:cubicBezTo>
                <a:cubicBezTo>
                  <a:pt x="103" y="35"/>
                  <a:pt x="101" y="35"/>
                  <a:pt x="99" y="35"/>
                </a:cubicBezTo>
                <a:cubicBezTo>
                  <a:pt x="101" y="32"/>
                  <a:pt x="107" y="33"/>
                  <a:pt x="110" y="31"/>
                </a:cubicBezTo>
                <a:cubicBezTo>
                  <a:pt x="115" y="28"/>
                  <a:pt x="129" y="30"/>
                  <a:pt x="140" y="29"/>
                </a:cubicBezTo>
                <a:cubicBezTo>
                  <a:pt x="143" y="29"/>
                  <a:pt x="144" y="27"/>
                  <a:pt x="146" y="27"/>
                </a:cubicBezTo>
                <a:cubicBezTo>
                  <a:pt x="151" y="27"/>
                  <a:pt x="155" y="29"/>
                  <a:pt x="159" y="27"/>
                </a:cubicBezTo>
                <a:cubicBezTo>
                  <a:pt x="158" y="29"/>
                  <a:pt x="160" y="34"/>
                  <a:pt x="161" y="33"/>
                </a:cubicBezTo>
                <a:cubicBezTo>
                  <a:pt x="163" y="30"/>
                  <a:pt x="161" y="32"/>
                  <a:pt x="166" y="37"/>
                </a:cubicBezTo>
                <a:cubicBezTo>
                  <a:pt x="170" y="36"/>
                  <a:pt x="163" y="31"/>
                  <a:pt x="172" y="33"/>
                </a:cubicBezTo>
                <a:cubicBezTo>
                  <a:pt x="169" y="30"/>
                  <a:pt x="175" y="26"/>
                  <a:pt x="166" y="25"/>
                </a:cubicBezTo>
                <a:cubicBezTo>
                  <a:pt x="167" y="22"/>
                  <a:pt x="181" y="16"/>
                  <a:pt x="181" y="24"/>
                </a:cubicBezTo>
                <a:cubicBezTo>
                  <a:pt x="187" y="24"/>
                  <a:pt x="186" y="21"/>
                  <a:pt x="191" y="24"/>
                </a:cubicBezTo>
                <a:cubicBezTo>
                  <a:pt x="193" y="25"/>
                  <a:pt x="194" y="26"/>
                  <a:pt x="196" y="27"/>
                </a:cubicBezTo>
                <a:cubicBezTo>
                  <a:pt x="198" y="29"/>
                  <a:pt x="204" y="29"/>
                  <a:pt x="211" y="31"/>
                </a:cubicBezTo>
                <a:cubicBezTo>
                  <a:pt x="211" y="29"/>
                  <a:pt x="209" y="30"/>
                  <a:pt x="207" y="29"/>
                </a:cubicBezTo>
                <a:cubicBezTo>
                  <a:pt x="208" y="27"/>
                  <a:pt x="210" y="25"/>
                  <a:pt x="213" y="25"/>
                </a:cubicBezTo>
                <a:cubicBezTo>
                  <a:pt x="210" y="21"/>
                  <a:pt x="202" y="21"/>
                  <a:pt x="196" y="20"/>
                </a:cubicBezTo>
                <a:cubicBezTo>
                  <a:pt x="196" y="15"/>
                  <a:pt x="204" y="16"/>
                  <a:pt x="209" y="16"/>
                </a:cubicBezTo>
                <a:cubicBezTo>
                  <a:pt x="210" y="12"/>
                  <a:pt x="207" y="13"/>
                  <a:pt x="204" y="12"/>
                </a:cubicBezTo>
                <a:cubicBezTo>
                  <a:pt x="208" y="5"/>
                  <a:pt x="215" y="12"/>
                  <a:pt x="220" y="12"/>
                </a:cubicBezTo>
                <a:cubicBezTo>
                  <a:pt x="224" y="13"/>
                  <a:pt x="224" y="10"/>
                  <a:pt x="228" y="11"/>
                </a:cubicBezTo>
                <a:cubicBezTo>
                  <a:pt x="237" y="11"/>
                  <a:pt x="243" y="15"/>
                  <a:pt x="250" y="11"/>
                </a:cubicBezTo>
                <a:cubicBezTo>
                  <a:pt x="253" y="9"/>
                  <a:pt x="257" y="10"/>
                  <a:pt x="261" y="9"/>
                </a:cubicBezTo>
                <a:cubicBezTo>
                  <a:pt x="264" y="8"/>
                  <a:pt x="263" y="5"/>
                  <a:pt x="263" y="3"/>
                </a:cubicBezTo>
                <a:cubicBezTo>
                  <a:pt x="266" y="3"/>
                  <a:pt x="270" y="4"/>
                  <a:pt x="273" y="3"/>
                </a:cubicBezTo>
                <a:cubicBezTo>
                  <a:pt x="275" y="3"/>
                  <a:pt x="276" y="1"/>
                  <a:pt x="278" y="1"/>
                </a:cubicBezTo>
                <a:cubicBezTo>
                  <a:pt x="282" y="1"/>
                  <a:pt x="287" y="4"/>
                  <a:pt x="295" y="3"/>
                </a:cubicBezTo>
                <a:cubicBezTo>
                  <a:pt x="300" y="2"/>
                  <a:pt x="312" y="0"/>
                  <a:pt x="323" y="1"/>
                </a:cubicBezTo>
                <a:cubicBezTo>
                  <a:pt x="326" y="1"/>
                  <a:pt x="326" y="3"/>
                  <a:pt x="329" y="3"/>
                </a:cubicBezTo>
                <a:cubicBezTo>
                  <a:pt x="339" y="5"/>
                  <a:pt x="349" y="1"/>
                  <a:pt x="349" y="11"/>
                </a:cubicBezTo>
                <a:cubicBezTo>
                  <a:pt x="354" y="12"/>
                  <a:pt x="354" y="8"/>
                  <a:pt x="358" y="9"/>
                </a:cubicBezTo>
                <a:cubicBezTo>
                  <a:pt x="358" y="15"/>
                  <a:pt x="365" y="13"/>
                  <a:pt x="368" y="16"/>
                </a:cubicBezTo>
                <a:cubicBezTo>
                  <a:pt x="373" y="18"/>
                  <a:pt x="373" y="14"/>
                  <a:pt x="377" y="14"/>
                </a:cubicBezTo>
                <a:cubicBezTo>
                  <a:pt x="375" y="21"/>
                  <a:pt x="384" y="17"/>
                  <a:pt x="388" y="18"/>
                </a:cubicBezTo>
                <a:cubicBezTo>
                  <a:pt x="385" y="22"/>
                  <a:pt x="385" y="19"/>
                  <a:pt x="386" y="25"/>
                </a:cubicBezTo>
                <a:cubicBezTo>
                  <a:pt x="384" y="23"/>
                  <a:pt x="382" y="24"/>
                  <a:pt x="383" y="27"/>
                </a:cubicBezTo>
                <a:cubicBezTo>
                  <a:pt x="363" y="29"/>
                  <a:pt x="339" y="30"/>
                  <a:pt x="325" y="31"/>
                </a:cubicBezTo>
                <a:cubicBezTo>
                  <a:pt x="323" y="31"/>
                  <a:pt x="323" y="32"/>
                  <a:pt x="323" y="33"/>
                </a:cubicBezTo>
                <a:cubicBezTo>
                  <a:pt x="321" y="33"/>
                  <a:pt x="322" y="31"/>
                  <a:pt x="323" y="31"/>
                </a:cubicBezTo>
                <a:cubicBezTo>
                  <a:pt x="324" y="30"/>
                  <a:pt x="320" y="29"/>
                  <a:pt x="319" y="29"/>
                </a:cubicBezTo>
                <a:cubicBezTo>
                  <a:pt x="319" y="30"/>
                  <a:pt x="320" y="33"/>
                  <a:pt x="319" y="33"/>
                </a:cubicBezTo>
                <a:cubicBezTo>
                  <a:pt x="316" y="34"/>
                  <a:pt x="312" y="32"/>
                  <a:pt x="310" y="3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7" name="íşlidè"/>
          <p:cNvSpPr/>
          <p:nvPr/>
        </p:nvSpPr>
        <p:spPr bwMode="auto">
          <a:xfrm>
            <a:off x="6887964" y="2365954"/>
            <a:ext cx="475008" cy="258195"/>
          </a:xfrm>
          <a:custGeom>
            <a:avLst/>
            <a:gdLst>
              <a:gd name="T0" fmla="*/ 209 w 224"/>
              <a:gd name="T1" fmla="*/ 12 h 122"/>
              <a:gd name="T2" fmla="*/ 222 w 224"/>
              <a:gd name="T3" fmla="*/ 19 h 122"/>
              <a:gd name="T4" fmla="*/ 217 w 224"/>
              <a:gd name="T5" fmla="*/ 23 h 122"/>
              <a:gd name="T6" fmla="*/ 207 w 224"/>
              <a:gd name="T7" fmla="*/ 27 h 122"/>
              <a:gd name="T8" fmla="*/ 181 w 224"/>
              <a:gd name="T9" fmla="*/ 32 h 122"/>
              <a:gd name="T10" fmla="*/ 193 w 224"/>
              <a:gd name="T11" fmla="*/ 36 h 122"/>
              <a:gd name="T12" fmla="*/ 170 w 224"/>
              <a:gd name="T13" fmla="*/ 45 h 122"/>
              <a:gd name="T14" fmla="*/ 163 w 224"/>
              <a:gd name="T15" fmla="*/ 49 h 122"/>
              <a:gd name="T16" fmla="*/ 152 w 224"/>
              <a:gd name="T17" fmla="*/ 55 h 122"/>
              <a:gd name="T18" fmla="*/ 133 w 224"/>
              <a:gd name="T19" fmla="*/ 62 h 122"/>
              <a:gd name="T20" fmla="*/ 127 w 224"/>
              <a:gd name="T21" fmla="*/ 68 h 122"/>
              <a:gd name="T22" fmla="*/ 114 w 224"/>
              <a:gd name="T23" fmla="*/ 70 h 122"/>
              <a:gd name="T24" fmla="*/ 122 w 224"/>
              <a:gd name="T25" fmla="*/ 81 h 122"/>
              <a:gd name="T26" fmla="*/ 109 w 224"/>
              <a:gd name="T27" fmla="*/ 90 h 122"/>
              <a:gd name="T28" fmla="*/ 99 w 224"/>
              <a:gd name="T29" fmla="*/ 96 h 122"/>
              <a:gd name="T30" fmla="*/ 83 w 224"/>
              <a:gd name="T31" fmla="*/ 107 h 122"/>
              <a:gd name="T32" fmla="*/ 88 w 224"/>
              <a:gd name="T33" fmla="*/ 116 h 122"/>
              <a:gd name="T34" fmla="*/ 73 w 224"/>
              <a:gd name="T35" fmla="*/ 120 h 122"/>
              <a:gd name="T36" fmla="*/ 45 w 224"/>
              <a:gd name="T37" fmla="*/ 114 h 122"/>
              <a:gd name="T38" fmla="*/ 36 w 224"/>
              <a:gd name="T39" fmla="*/ 116 h 122"/>
              <a:gd name="T40" fmla="*/ 23 w 224"/>
              <a:gd name="T41" fmla="*/ 107 h 122"/>
              <a:gd name="T42" fmla="*/ 36 w 224"/>
              <a:gd name="T43" fmla="*/ 96 h 122"/>
              <a:gd name="T44" fmla="*/ 51 w 224"/>
              <a:gd name="T45" fmla="*/ 96 h 122"/>
              <a:gd name="T46" fmla="*/ 25 w 224"/>
              <a:gd name="T47" fmla="*/ 90 h 122"/>
              <a:gd name="T48" fmla="*/ 40 w 224"/>
              <a:gd name="T49" fmla="*/ 79 h 122"/>
              <a:gd name="T50" fmla="*/ 53 w 224"/>
              <a:gd name="T51" fmla="*/ 79 h 122"/>
              <a:gd name="T52" fmla="*/ 53 w 224"/>
              <a:gd name="T53" fmla="*/ 71 h 122"/>
              <a:gd name="T54" fmla="*/ 49 w 224"/>
              <a:gd name="T55" fmla="*/ 62 h 122"/>
              <a:gd name="T56" fmla="*/ 40 w 224"/>
              <a:gd name="T57" fmla="*/ 58 h 122"/>
              <a:gd name="T58" fmla="*/ 60 w 224"/>
              <a:gd name="T59" fmla="*/ 56 h 122"/>
              <a:gd name="T60" fmla="*/ 68 w 224"/>
              <a:gd name="T61" fmla="*/ 53 h 122"/>
              <a:gd name="T62" fmla="*/ 83 w 224"/>
              <a:gd name="T63" fmla="*/ 42 h 122"/>
              <a:gd name="T64" fmla="*/ 51 w 224"/>
              <a:gd name="T65" fmla="*/ 47 h 122"/>
              <a:gd name="T66" fmla="*/ 29 w 224"/>
              <a:gd name="T67" fmla="*/ 42 h 122"/>
              <a:gd name="T68" fmla="*/ 6 w 224"/>
              <a:gd name="T69" fmla="*/ 36 h 122"/>
              <a:gd name="T70" fmla="*/ 2 w 224"/>
              <a:gd name="T71" fmla="*/ 25 h 122"/>
              <a:gd name="T72" fmla="*/ 40 w 224"/>
              <a:gd name="T73" fmla="*/ 15 h 122"/>
              <a:gd name="T74" fmla="*/ 66 w 224"/>
              <a:gd name="T75" fmla="*/ 10 h 122"/>
              <a:gd name="T76" fmla="*/ 97 w 224"/>
              <a:gd name="T77" fmla="*/ 4 h 122"/>
              <a:gd name="T78" fmla="*/ 129 w 224"/>
              <a:gd name="T79" fmla="*/ 2 h 122"/>
              <a:gd name="T80" fmla="*/ 146 w 224"/>
              <a:gd name="T81" fmla="*/ 2 h 122"/>
              <a:gd name="T82" fmla="*/ 178 w 224"/>
              <a:gd name="T83" fmla="*/ 2 h 122"/>
              <a:gd name="T84" fmla="*/ 209 w 224"/>
              <a:gd name="T85" fmla="*/ 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24" h="122">
                <a:moveTo>
                  <a:pt x="209" y="4"/>
                </a:moveTo>
                <a:cubicBezTo>
                  <a:pt x="206" y="8"/>
                  <a:pt x="209" y="7"/>
                  <a:pt x="209" y="12"/>
                </a:cubicBezTo>
                <a:cubicBezTo>
                  <a:pt x="214" y="12"/>
                  <a:pt x="219" y="12"/>
                  <a:pt x="224" y="12"/>
                </a:cubicBezTo>
                <a:cubicBezTo>
                  <a:pt x="224" y="15"/>
                  <a:pt x="222" y="16"/>
                  <a:pt x="222" y="19"/>
                </a:cubicBezTo>
                <a:cubicBezTo>
                  <a:pt x="221" y="20"/>
                  <a:pt x="218" y="18"/>
                  <a:pt x="217" y="19"/>
                </a:cubicBezTo>
                <a:cubicBezTo>
                  <a:pt x="216" y="20"/>
                  <a:pt x="217" y="23"/>
                  <a:pt x="217" y="23"/>
                </a:cubicBezTo>
                <a:cubicBezTo>
                  <a:pt x="214" y="24"/>
                  <a:pt x="210" y="25"/>
                  <a:pt x="209" y="23"/>
                </a:cubicBezTo>
                <a:cubicBezTo>
                  <a:pt x="207" y="22"/>
                  <a:pt x="208" y="26"/>
                  <a:pt x="207" y="27"/>
                </a:cubicBezTo>
                <a:cubicBezTo>
                  <a:pt x="205" y="28"/>
                  <a:pt x="200" y="25"/>
                  <a:pt x="200" y="29"/>
                </a:cubicBezTo>
                <a:cubicBezTo>
                  <a:pt x="194" y="28"/>
                  <a:pt x="185" y="26"/>
                  <a:pt x="181" y="32"/>
                </a:cubicBezTo>
                <a:cubicBezTo>
                  <a:pt x="183" y="37"/>
                  <a:pt x="191" y="32"/>
                  <a:pt x="193" y="30"/>
                </a:cubicBezTo>
                <a:cubicBezTo>
                  <a:pt x="195" y="31"/>
                  <a:pt x="192" y="33"/>
                  <a:pt x="193" y="36"/>
                </a:cubicBezTo>
                <a:cubicBezTo>
                  <a:pt x="186" y="36"/>
                  <a:pt x="182" y="39"/>
                  <a:pt x="176" y="40"/>
                </a:cubicBezTo>
                <a:cubicBezTo>
                  <a:pt x="173" y="41"/>
                  <a:pt x="171" y="43"/>
                  <a:pt x="170" y="45"/>
                </a:cubicBezTo>
                <a:cubicBezTo>
                  <a:pt x="169" y="46"/>
                  <a:pt x="166" y="45"/>
                  <a:pt x="165" y="45"/>
                </a:cubicBezTo>
                <a:cubicBezTo>
                  <a:pt x="163" y="46"/>
                  <a:pt x="164" y="48"/>
                  <a:pt x="163" y="49"/>
                </a:cubicBezTo>
                <a:cubicBezTo>
                  <a:pt x="161" y="50"/>
                  <a:pt x="157" y="47"/>
                  <a:pt x="157" y="51"/>
                </a:cubicBezTo>
                <a:cubicBezTo>
                  <a:pt x="157" y="54"/>
                  <a:pt x="152" y="52"/>
                  <a:pt x="152" y="55"/>
                </a:cubicBezTo>
                <a:cubicBezTo>
                  <a:pt x="151" y="59"/>
                  <a:pt x="146" y="56"/>
                  <a:pt x="144" y="58"/>
                </a:cubicBezTo>
                <a:cubicBezTo>
                  <a:pt x="142" y="61"/>
                  <a:pt x="137" y="60"/>
                  <a:pt x="133" y="62"/>
                </a:cubicBezTo>
                <a:cubicBezTo>
                  <a:pt x="132" y="62"/>
                  <a:pt x="133" y="64"/>
                  <a:pt x="131" y="64"/>
                </a:cubicBezTo>
                <a:cubicBezTo>
                  <a:pt x="126" y="64"/>
                  <a:pt x="129" y="66"/>
                  <a:pt x="127" y="68"/>
                </a:cubicBezTo>
                <a:cubicBezTo>
                  <a:pt x="127" y="68"/>
                  <a:pt x="126" y="68"/>
                  <a:pt x="125" y="68"/>
                </a:cubicBezTo>
                <a:cubicBezTo>
                  <a:pt x="124" y="68"/>
                  <a:pt x="120" y="71"/>
                  <a:pt x="114" y="70"/>
                </a:cubicBezTo>
                <a:cubicBezTo>
                  <a:pt x="115" y="72"/>
                  <a:pt x="122" y="73"/>
                  <a:pt x="114" y="73"/>
                </a:cubicBezTo>
                <a:cubicBezTo>
                  <a:pt x="115" y="77"/>
                  <a:pt x="124" y="74"/>
                  <a:pt x="122" y="81"/>
                </a:cubicBezTo>
                <a:cubicBezTo>
                  <a:pt x="118" y="77"/>
                  <a:pt x="118" y="81"/>
                  <a:pt x="118" y="86"/>
                </a:cubicBezTo>
                <a:cubicBezTo>
                  <a:pt x="114" y="81"/>
                  <a:pt x="112" y="88"/>
                  <a:pt x="109" y="90"/>
                </a:cubicBezTo>
                <a:cubicBezTo>
                  <a:pt x="105" y="92"/>
                  <a:pt x="100" y="90"/>
                  <a:pt x="97" y="94"/>
                </a:cubicBezTo>
                <a:cubicBezTo>
                  <a:pt x="96" y="96"/>
                  <a:pt x="99" y="95"/>
                  <a:pt x="99" y="96"/>
                </a:cubicBezTo>
                <a:cubicBezTo>
                  <a:pt x="100" y="97"/>
                  <a:pt x="93" y="99"/>
                  <a:pt x="97" y="99"/>
                </a:cubicBezTo>
                <a:cubicBezTo>
                  <a:pt x="95" y="105"/>
                  <a:pt x="85" y="101"/>
                  <a:pt x="83" y="107"/>
                </a:cubicBezTo>
                <a:cubicBezTo>
                  <a:pt x="86" y="110"/>
                  <a:pt x="91" y="111"/>
                  <a:pt x="97" y="111"/>
                </a:cubicBezTo>
                <a:cubicBezTo>
                  <a:pt x="99" y="117"/>
                  <a:pt x="88" y="112"/>
                  <a:pt x="88" y="116"/>
                </a:cubicBezTo>
                <a:cubicBezTo>
                  <a:pt x="88" y="119"/>
                  <a:pt x="86" y="116"/>
                  <a:pt x="84" y="116"/>
                </a:cubicBezTo>
                <a:cubicBezTo>
                  <a:pt x="80" y="116"/>
                  <a:pt x="78" y="122"/>
                  <a:pt x="73" y="120"/>
                </a:cubicBezTo>
                <a:cubicBezTo>
                  <a:pt x="72" y="118"/>
                  <a:pt x="69" y="118"/>
                  <a:pt x="70" y="114"/>
                </a:cubicBezTo>
                <a:cubicBezTo>
                  <a:pt x="60" y="113"/>
                  <a:pt x="54" y="116"/>
                  <a:pt x="45" y="114"/>
                </a:cubicBezTo>
                <a:cubicBezTo>
                  <a:pt x="45" y="114"/>
                  <a:pt x="43" y="112"/>
                  <a:pt x="43" y="112"/>
                </a:cubicBezTo>
                <a:cubicBezTo>
                  <a:pt x="40" y="112"/>
                  <a:pt x="39" y="116"/>
                  <a:pt x="36" y="116"/>
                </a:cubicBezTo>
                <a:cubicBezTo>
                  <a:pt x="27" y="117"/>
                  <a:pt x="20" y="114"/>
                  <a:pt x="10" y="112"/>
                </a:cubicBezTo>
                <a:cubicBezTo>
                  <a:pt x="13" y="109"/>
                  <a:pt x="17" y="107"/>
                  <a:pt x="23" y="107"/>
                </a:cubicBezTo>
                <a:cubicBezTo>
                  <a:pt x="27" y="106"/>
                  <a:pt x="23" y="99"/>
                  <a:pt x="27" y="97"/>
                </a:cubicBezTo>
                <a:cubicBezTo>
                  <a:pt x="32" y="99"/>
                  <a:pt x="31" y="95"/>
                  <a:pt x="36" y="96"/>
                </a:cubicBezTo>
                <a:cubicBezTo>
                  <a:pt x="36" y="102"/>
                  <a:pt x="43" y="101"/>
                  <a:pt x="49" y="101"/>
                </a:cubicBezTo>
                <a:cubicBezTo>
                  <a:pt x="53" y="100"/>
                  <a:pt x="47" y="98"/>
                  <a:pt x="51" y="96"/>
                </a:cubicBezTo>
                <a:cubicBezTo>
                  <a:pt x="50" y="91"/>
                  <a:pt x="40" y="97"/>
                  <a:pt x="43" y="88"/>
                </a:cubicBezTo>
                <a:cubicBezTo>
                  <a:pt x="36" y="90"/>
                  <a:pt x="33" y="93"/>
                  <a:pt x="25" y="90"/>
                </a:cubicBezTo>
                <a:cubicBezTo>
                  <a:pt x="26" y="86"/>
                  <a:pt x="30" y="85"/>
                  <a:pt x="34" y="84"/>
                </a:cubicBezTo>
                <a:cubicBezTo>
                  <a:pt x="36" y="83"/>
                  <a:pt x="38" y="81"/>
                  <a:pt x="40" y="79"/>
                </a:cubicBezTo>
                <a:cubicBezTo>
                  <a:pt x="42" y="79"/>
                  <a:pt x="43" y="78"/>
                  <a:pt x="43" y="77"/>
                </a:cubicBezTo>
                <a:cubicBezTo>
                  <a:pt x="48" y="76"/>
                  <a:pt x="51" y="77"/>
                  <a:pt x="53" y="79"/>
                </a:cubicBezTo>
                <a:cubicBezTo>
                  <a:pt x="55" y="78"/>
                  <a:pt x="57" y="76"/>
                  <a:pt x="58" y="73"/>
                </a:cubicBezTo>
                <a:cubicBezTo>
                  <a:pt x="59" y="70"/>
                  <a:pt x="54" y="73"/>
                  <a:pt x="53" y="71"/>
                </a:cubicBezTo>
                <a:cubicBezTo>
                  <a:pt x="52" y="71"/>
                  <a:pt x="51" y="67"/>
                  <a:pt x="51" y="66"/>
                </a:cubicBezTo>
                <a:cubicBezTo>
                  <a:pt x="50" y="65"/>
                  <a:pt x="48" y="64"/>
                  <a:pt x="49" y="62"/>
                </a:cubicBezTo>
                <a:cubicBezTo>
                  <a:pt x="48" y="63"/>
                  <a:pt x="46" y="64"/>
                  <a:pt x="43" y="64"/>
                </a:cubicBezTo>
                <a:cubicBezTo>
                  <a:pt x="44" y="60"/>
                  <a:pt x="43" y="58"/>
                  <a:pt x="40" y="58"/>
                </a:cubicBezTo>
                <a:cubicBezTo>
                  <a:pt x="41" y="55"/>
                  <a:pt x="43" y="52"/>
                  <a:pt x="49" y="53"/>
                </a:cubicBezTo>
                <a:cubicBezTo>
                  <a:pt x="54" y="52"/>
                  <a:pt x="53" y="59"/>
                  <a:pt x="60" y="56"/>
                </a:cubicBezTo>
                <a:cubicBezTo>
                  <a:pt x="60" y="59"/>
                  <a:pt x="61" y="60"/>
                  <a:pt x="62" y="60"/>
                </a:cubicBezTo>
                <a:cubicBezTo>
                  <a:pt x="68" y="62"/>
                  <a:pt x="65" y="54"/>
                  <a:pt x="68" y="53"/>
                </a:cubicBezTo>
                <a:cubicBezTo>
                  <a:pt x="77" y="51"/>
                  <a:pt x="85" y="48"/>
                  <a:pt x="90" y="42"/>
                </a:cubicBezTo>
                <a:cubicBezTo>
                  <a:pt x="90" y="37"/>
                  <a:pt x="87" y="44"/>
                  <a:pt x="83" y="42"/>
                </a:cubicBezTo>
                <a:cubicBezTo>
                  <a:pt x="80" y="44"/>
                  <a:pt x="75" y="44"/>
                  <a:pt x="73" y="47"/>
                </a:cubicBezTo>
                <a:cubicBezTo>
                  <a:pt x="68" y="46"/>
                  <a:pt x="59" y="48"/>
                  <a:pt x="51" y="47"/>
                </a:cubicBezTo>
                <a:cubicBezTo>
                  <a:pt x="46" y="47"/>
                  <a:pt x="44" y="44"/>
                  <a:pt x="38" y="47"/>
                </a:cubicBezTo>
                <a:cubicBezTo>
                  <a:pt x="36" y="40"/>
                  <a:pt x="31" y="48"/>
                  <a:pt x="29" y="42"/>
                </a:cubicBezTo>
                <a:cubicBezTo>
                  <a:pt x="26" y="45"/>
                  <a:pt x="21" y="40"/>
                  <a:pt x="14" y="42"/>
                </a:cubicBezTo>
                <a:cubicBezTo>
                  <a:pt x="15" y="36"/>
                  <a:pt x="8" y="39"/>
                  <a:pt x="6" y="36"/>
                </a:cubicBezTo>
                <a:cubicBezTo>
                  <a:pt x="5" y="31"/>
                  <a:pt x="10" y="32"/>
                  <a:pt x="12" y="30"/>
                </a:cubicBezTo>
                <a:cubicBezTo>
                  <a:pt x="12" y="25"/>
                  <a:pt x="0" y="33"/>
                  <a:pt x="2" y="25"/>
                </a:cubicBezTo>
                <a:cubicBezTo>
                  <a:pt x="11" y="22"/>
                  <a:pt x="25" y="21"/>
                  <a:pt x="38" y="19"/>
                </a:cubicBezTo>
                <a:cubicBezTo>
                  <a:pt x="40" y="19"/>
                  <a:pt x="39" y="17"/>
                  <a:pt x="40" y="15"/>
                </a:cubicBezTo>
                <a:cubicBezTo>
                  <a:pt x="49" y="17"/>
                  <a:pt x="57" y="13"/>
                  <a:pt x="62" y="15"/>
                </a:cubicBezTo>
                <a:cubicBezTo>
                  <a:pt x="64" y="14"/>
                  <a:pt x="65" y="12"/>
                  <a:pt x="66" y="10"/>
                </a:cubicBezTo>
                <a:cubicBezTo>
                  <a:pt x="77" y="9"/>
                  <a:pt x="87" y="6"/>
                  <a:pt x="96" y="8"/>
                </a:cubicBezTo>
                <a:cubicBezTo>
                  <a:pt x="97" y="8"/>
                  <a:pt x="97" y="6"/>
                  <a:pt x="97" y="4"/>
                </a:cubicBezTo>
                <a:cubicBezTo>
                  <a:pt x="105" y="5"/>
                  <a:pt x="115" y="3"/>
                  <a:pt x="120" y="6"/>
                </a:cubicBezTo>
                <a:cubicBezTo>
                  <a:pt x="121" y="3"/>
                  <a:pt x="129" y="6"/>
                  <a:pt x="129" y="2"/>
                </a:cubicBezTo>
                <a:cubicBezTo>
                  <a:pt x="134" y="4"/>
                  <a:pt x="141" y="5"/>
                  <a:pt x="148" y="4"/>
                </a:cubicBezTo>
                <a:cubicBezTo>
                  <a:pt x="148" y="3"/>
                  <a:pt x="147" y="3"/>
                  <a:pt x="146" y="2"/>
                </a:cubicBezTo>
                <a:cubicBezTo>
                  <a:pt x="146" y="0"/>
                  <a:pt x="148" y="1"/>
                  <a:pt x="148" y="2"/>
                </a:cubicBezTo>
                <a:cubicBezTo>
                  <a:pt x="156" y="4"/>
                  <a:pt x="169" y="1"/>
                  <a:pt x="178" y="2"/>
                </a:cubicBezTo>
                <a:cubicBezTo>
                  <a:pt x="178" y="2"/>
                  <a:pt x="177" y="6"/>
                  <a:pt x="178" y="6"/>
                </a:cubicBezTo>
                <a:cubicBezTo>
                  <a:pt x="192" y="6"/>
                  <a:pt x="193" y="3"/>
                  <a:pt x="209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8" name="iṥ1ídê"/>
          <p:cNvSpPr/>
          <p:nvPr/>
        </p:nvSpPr>
        <p:spPr bwMode="auto">
          <a:xfrm>
            <a:off x="8651055" y="2464381"/>
            <a:ext cx="135513" cy="49928"/>
          </a:xfrm>
          <a:custGeom>
            <a:avLst/>
            <a:gdLst>
              <a:gd name="T0" fmla="*/ 17 w 64"/>
              <a:gd name="T1" fmla="*/ 3 h 24"/>
              <a:gd name="T2" fmla="*/ 17 w 64"/>
              <a:gd name="T3" fmla="*/ 5 h 24"/>
              <a:gd name="T4" fmla="*/ 22 w 64"/>
              <a:gd name="T5" fmla="*/ 10 h 24"/>
              <a:gd name="T6" fmla="*/ 28 w 64"/>
              <a:gd name="T7" fmla="*/ 7 h 24"/>
              <a:gd name="T8" fmla="*/ 37 w 64"/>
              <a:gd name="T9" fmla="*/ 10 h 24"/>
              <a:gd name="T10" fmla="*/ 54 w 64"/>
              <a:gd name="T11" fmla="*/ 7 h 24"/>
              <a:gd name="T12" fmla="*/ 61 w 64"/>
              <a:gd name="T13" fmla="*/ 10 h 24"/>
              <a:gd name="T14" fmla="*/ 58 w 64"/>
              <a:gd name="T15" fmla="*/ 18 h 24"/>
              <a:gd name="T16" fmla="*/ 41 w 64"/>
              <a:gd name="T17" fmla="*/ 20 h 24"/>
              <a:gd name="T18" fmla="*/ 30 w 64"/>
              <a:gd name="T19" fmla="*/ 24 h 24"/>
              <a:gd name="T20" fmla="*/ 11 w 64"/>
              <a:gd name="T21" fmla="*/ 10 h 24"/>
              <a:gd name="T22" fmla="*/ 2 w 64"/>
              <a:gd name="T23" fmla="*/ 9 h 24"/>
              <a:gd name="T24" fmla="*/ 17 w 64"/>
              <a:gd name="T25" fmla="*/ 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24">
                <a:moveTo>
                  <a:pt x="17" y="3"/>
                </a:moveTo>
                <a:cubicBezTo>
                  <a:pt x="19" y="3"/>
                  <a:pt x="18" y="5"/>
                  <a:pt x="17" y="5"/>
                </a:cubicBezTo>
                <a:cubicBezTo>
                  <a:pt x="16" y="9"/>
                  <a:pt x="25" y="4"/>
                  <a:pt x="22" y="10"/>
                </a:cubicBezTo>
                <a:cubicBezTo>
                  <a:pt x="26" y="11"/>
                  <a:pt x="25" y="7"/>
                  <a:pt x="28" y="7"/>
                </a:cubicBezTo>
                <a:cubicBezTo>
                  <a:pt x="32" y="11"/>
                  <a:pt x="36" y="3"/>
                  <a:pt x="37" y="10"/>
                </a:cubicBezTo>
                <a:cubicBezTo>
                  <a:pt x="42" y="9"/>
                  <a:pt x="49" y="8"/>
                  <a:pt x="54" y="7"/>
                </a:cubicBezTo>
                <a:cubicBezTo>
                  <a:pt x="53" y="12"/>
                  <a:pt x="63" y="5"/>
                  <a:pt x="61" y="10"/>
                </a:cubicBezTo>
                <a:cubicBezTo>
                  <a:pt x="64" y="16"/>
                  <a:pt x="50" y="14"/>
                  <a:pt x="58" y="18"/>
                </a:cubicBezTo>
                <a:cubicBezTo>
                  <a:pt x="56" y="22"/>
                  <a:pt x="46" y="19"/>
                  <a:pt x="41" y="20"/>
                </a:cubicBezTo>
                <a:cubicBezTo>
                  <a:pt x="37" y="20"/>
                  <a:pt x="33" y="22"/>
                  <a:pt x="30" y="24"/>
                </a:cubicBezTo>
                <a:cubicBezTo>
                  <a:pt x="22" y="20"/>
                  <a:pt x="15" y="17"/>
                  <a:pt x="11" y="10"/>
                </a:cubicBezTo>
                <a:cubicBezTo>
                  <a:pt x="8" y="9"/>
                  <a:pt x="1" y="13"/>
                  <a:pt x="2" y="9"/>
                </a:cubicBezTo>
                <a:cubicBezTo>
                  <a:pt x="0" y="0"/>
                  <a:pt x="16" y="9"/>
                  <a:pt x="17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09" name="ïşḷiḍe"/>
          <p:cNvSpPr/>
          <p:nvPr/>
        </p:nvSpPr>
        <p:spPr bwMode="auto">
          <a:xfrm>
            <a:off x="6521367" y="2531427"/>
            <a:ext cx="64191" cy="19971"/>
          </a:xfrm>
          <a:custGeom>
            <a:avLst/>
            <a:gdLst>
              <a:gd name="T0" fmla="*/ 28 w 30"/>
              <a:gd name="T1" fmla="*/ 1 h 9"/>
              <a:gd name="T2" fmla="*/ 17 w 30"/>
              <a:gd name="T3" fmla="*/ 6 h 9"/>
              <a:gd name="T4" fmla="*/ 13 w 30"/>
              <a:gd name="T5" fmla="*/ 8 h 9"/>
              <a:gd name="T6" fmla="*/ 6 w 30"/>
              <a:gd name="T7" fmla="*/ 8 h 9"/>
              <a:gd name="T8" fmla="*/ 10 w 30"/>
              <a:gd name="T9" fmla="*/ 3 h 9"/>
              <a:gd name="T10" fmla="*/ 28 w 30"/>
              <a:gd name="T11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9">
                <a:moveTo>
                  <a:pt x="28" y="1"/>
                </a:moveTo>
                <a:cubicBezTo>
                  <a:pt x="30" y="7"/>
                  <a:pt x="22" y="6"/>
                  <a:pt x="17" y="6"/>
                </a:cubicBezTo>
                <a:cubicBezTo>
                  <a:pt x="15" y="7"/>
                  <a:pt x="15" y="8"/>
                  <a:pt x="13" y="8"/>
                </a:cubicBezTo>
                <a:cubicBezTo>
                  <a:pt x="10" y="8"/>
                  <a:pt x="6" y="6"/>
                  <a:pt x="6" y="8"/>
                </a:cubicBezTo>
                <a:cubicBezTo>
                  <a:pt x="0" y="9"/>
                  <a:pt x="9" y="2"/>
                  <a:pt x="10" y="3"/>
                </a:cubicBezTo>
                <a:cubicBezTo>
                  <a:pt x="13" y="7"/>
                  <a:pt x="22" y="0"/>
                  <a:pt x="28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0" name="íšliḓè"/>
          <p:cNvSpPr/>
          <p:nvPr/>
        </p:nvSpPr>
        <p:spPr bwMode="auto">
          <a:xfrm>
            <a:off x="6770997" y="2531427"/>
            <a:ext cx="57058" cy="38516"/>
          </a:xfrm>
          <a:custGeom>
            <a:avLst/>
            <a:gdLst>
              <a:gd name="T0" fmla="*/ 13 w 27"/>
              <a:gd name="T1" fmla="*/ 1 h 18"/>
              <a:gd name="T2" fmla="*/ 9 w 27"/>
              <a:gd name="T3" fmla="*/ 3 h 18"/>
              <a:gd name="T4" fmla="*/ 18 w 27"/>
              <a:gd name="T5" fmla="*/ 8 h 18"/>
              <a:gd name="T6" fmla="*/ 22 w 27"/>
              <a:gd name="T7" fmla="*/ 6 h 18"/>
              <a:gd name="T8" fmla="*/ 11 w 27"/>
              <a:gd name="T9" fmla="*/ 18 h 18"/>
              <a:gd name="T10" fmla="*/ 0 w 27"/>
              <a:gd name="T11" fmla="*/ 5 h 18"/>
              <a:gd name="T12" fmla="*/ 13 w 27"/>
              <a:gd name="T13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8">
                <a:moveTo>
                  <a:pt x="13" y="1"/>
                </a:moveTo>
                <a:cubicBezTo>
                  <a:pt x="13" y="3"/>
                  <a:pt x="10" y="2"/>
                  <a:pt x="9" y="3"/>
                </a:cubicBezTo>
                <a:cubicBezTo>
                  <a:pt x="9" y="8"/>
                  <a:pt x="21" y="0"/>
                  <a:pt x="18" y="8"/>
                </a:cubicBezTo>
                <a:cubicBezTo>
                  <a:pt x="20" y="9"/>
                  <a:pt x="22" y="8"/>
                  <a:pt x="22" y="6"/>
                </a:cubicBezTo>
                <a:cubicBezTo>
                  <a:pt x="27" y="12"/>
                  <a:pt x="12" y="13"/>
                  <a:pt x="11" y="18"/>
                </a:cubicBezTo>
                <a:cubicBezTo>
                  <a:pt x="6" y="14"/>
                  <a:pt x="7" y="5"/>
                  <a:pt x="0" y="5"/>
                </a:cubicBezTo>
                <a:cubicBezTo>
                  <a:pt x="2" y="1"/>
                  <a:pt x="9" y="3"/>
                  <a:pt x="13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2" name="iṣľíḑé"/>
          <p:cNvSpPr/>
          <p:nvPr/>
        </p:nvSpPr>
        <p:spPr bwMode="auto">
          <a:xfrm>
            <a:off x="6799526" y="2644119"/>
            <a:ext cx="48500" cy="25677"/>
          </a:xfrm>
          <a:custGeom>
            <a:avLst/>
            <a:gdLst>
              <a:gd name="T0" fmla="*/ 16 w 23"/>
              <a:gd name="T1" fmla="*/ 0 h 12"/>
              <a:gd name="T2" fmla="*/ 20 w 23"/>
              <a:gd name="T3" fmla="*/ 11 h 12"/>
              <a:gd name="T4" fmla="*/ 0 w 23"/>
              <a:gd name="T5" fmla="*/ 6 h 12"/>
              <a:gd name="T6" fmla="*/ 16 w 23"/>
              <a:gd name="T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12">
                <a:moveTo>
                  <a:pt x="16" y="0"/>
                </a:moveTo>
                <a:cubicBezTo>
                  <a:pt x="16" y="5"/>
                  <a:pt x="23" y="4"/>
                  <a:pt x="20" y="11"/>
                </a:cubicBezTo>
                <a:cubicBezTo>
                  <a:pt x="10" y="12"/>
                  <a:pt x="4" y="10"/>
                  <a:pt x="0" y="6"/>
                </a:cubicBezTo>
                <a:cubicBezTo>
                  <a:pt x="3" y="1"/>
                  <a:pt x="10" y="1"/>
                  <a:pt x="16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3" name="ïśḻîdè"/>
          <p:cNvSpPr/>
          <p:nvPr/>
        </p:nvSpPr>
        <p:spPr bwMode="auto">
          <a:xfrm>
            <a:off x="6897949" y="2692620"/>
            <a:ext cx="475008" cy="332373"/>
          </a:xfrm>
          <a:custGeom>
            <a:avLst/>
            <a:gdLst>
              <a:gd name="T0" fmla="*/ 22 w 224"/>
              <a:gd name="T1" fmla="*/ 9 h 157"/>
              <a:gd name="T2" fmla="*/ 29 w 224"/>
              <a:gd name="T3" fmla="*/ 7 h 157"/>
              <a:gd name="T4" fmla="*/ 29 w 224"/>
              <a:gd name="T5" fmla="*/ 11 h 157"/>
              <a:gd name="T6" fmla="*/ 29 w 224"/>
              <a:gd name="T7" fmla="*/ 18 h 157"/>
              <a:gd name="T8" fmla="*/ 35 w 224"/>
              <a:gd name="T9" fmla="*/ 33 h 157"/>
              <a:gd name="T10" fmla="*/ 48 w 224"/>
              <a:gd name="T11" fmla="*/ 9 h 157"/>
              <a:gd name="T12" fmla="*/ 65 w 224"/>
              <a:gd name="T13" fmla="*/ 7 h 157"/>
              <a:gd name="T14" fmla="*/ 76 w 224"/>
              <a:gd name="T15" fmla="*/ 25 h 157"/>
              <a:gd name="T16" fmla="*/ 89 w 224"/>
              <a:gd name="T17" fmla="*/ 22 h 157"/>
              <a:gd name="T18" fmla="*/ 107 w 224"/>
              <a:gd name="T19" fmla="*/ 20 h 157"/>
              <a:gd name="T20" fmla="*/ 115 w 224"/>
              <a:gd name="T21" fmla="*/ 27 h 157"/>
              <a:gd name="T22" fmla="*/ 122 w 224"/>
              <a:gd name="T23" fmla="*/ 31 h 157"/>
              <a:gd name="T24" fmla="*/ 126 w 224"/>
              <a:gd name="T25" fmla="*/ 33 h 157"/>
              <a:gd name="T26" fmla="*/ 143 w 224"/>
              <a:gd name="T27" fmla="*/ 37 h 157"/>
              <a:gd name="T28" fmla="*/ 158 w 224"/>
              <a:gd name="T29" fmla="*/ 44 h 157"/>
              <a:gd name="T30" fmla="*/ 163 w 224"/>
              <a:gd name="T31" fmla="*/ 50 h 157"/>
              <a:gd name="T32" fmla="*/ 174 w 224"/>
              <a:gd name="T33" fmla="*/ 59 h 157"/>
              <a:gd name="T34" fmla="*/ 167 w 224"/>
              <a:gd name="T35" fmla="*/ 74 h 157"/>
              <a:gd name="T36" fmla="*/ 184 w 224"/>
              <a:gd name="T37" fmla="*/ 76 h 157"/>
              <a:gd name="T38" fmla="*/ 188 w 224"/>
              <a:gd name="T39" fmla="*/ 85 h 157"/>
              <a:gd name="T40" fmla="*/ 202 w 224"/>
              <a:gd name="T41" fmla="*/ 87 h 157"/>
              <a:gd name="T42" fmla="*/ 212 w 224"/>
              <a:gd name="T43" fmla="*/ 96 h 157"/>
              <a:gd name="T44" fmla="*/ 216 w 224"/>
              <a:gd name="T45" fmla="*/ 104 h 157"/>
              <a:gd name="T46" fmla="*/ 206 w 224"/>
              <a:gd name="T47" fmla="*/ 117 h 157"/>
              <a:gd name="T48" fmla="*/ 193 w 224"/>
              <a:gd name="T49" fmla="*/ 115 h 157"/>
              <a:gd name="T50" fmla="*/ 182 w 224"/>
              <a:gd name="T51" fmla="*/ 104 h 157"/>
              <a:gd name="T52" fmla="*/ 173 w 224"/>
              <a:gd name="T53" fmla="*/ 113 h 157"/>
              <a:gd name="T54" fmla="*/ 186 w 224"/>
              <a:gd name="T55" fmla="*/ 121 h 157"/>
              <a:gd name="T56" fmla="*/ 193 w 224"/>
              <a:gd name="T57" fmla="*/ 134 h 157"/>
              <a:gd name="T58" fmla="*/ 188 w 224"/>
              <a:gd name="T59" fmla="*/ 147 h 157"/>
              <a:gd name="T60" fmla="*/ 163 w 224"/>
              <a:gd name="T61" fmla="*/ 137 h 157"/>
              <a:gd name="T62" fmla="*/ 171 w 224"/>
              <a:gd name="T63" fmla="*/ 147 h 157"/>
              <a:gd name="T64" fmla="*/ 180 w 224"/>
              <a:gd name="T65" fmla="*/ 152 h 157"/>
              <a:gd name="T66" fmla="*/ 171 w 224"/>
              <a:gd name="T67" fmla="*/ 152 h 157"/>
              <a:gd name="T68" fmla="*/ 150 w 224"/>
              <a:gd name="T69" fmla="*/ 145 h 157"/>
              <a:gd name="T70" fmla="*/ 139 w 224"/>
              <a:gd name="T71" fmla="*/ 139 h 157"/>
              <a:gd name="T72" fmla="*/ 133 w 224"/>
              <a:gd name="T73" fmla="*/ 130 h 157"/>
              <a:gd name="T74" fmla="*/ 122 w 224"/>
              <a:gd name="T75" fmla="*/ 109 h 157"/>
              <a:gd name="T76" fmla="*/ 124 w 224"/>
              <a:gd name="T77" fmla="*/ 104 h 157"/>
              <a:gd name="T78" fmla="*/ 128 w 224"/>
              <a:gd name="T79" fmla="*/ 96 h 157"/>
              <a:gd name="T80" fmla="*/ 133 w 224"/>
              <a:gd name="T81" fmla="*/ 87 h 157"/>
              <a:gd name="T82" fmla="*/ 128 w 224"/>
              <a:gd name="T83" fmla="*/ 76 h 157"/>
              <a:gd name="T84" fmla="*/ 120 w 224"/>
              <a:gd name="T85" fmla="*/ 70 h 157"/>
              <a:gd name="T86" fmla="*/ 115 w 224"/>
              <a:gd name="T87" fmla="*/ 70 h 157"/>
              <a:gd name="T88" fmla="*/ 107 w 224"/>
              <a:gd name="T89" fmla="*/ 68 h 157"/>
              <a:gd name="T90" fmla="*/ 92 w 224"/>
              <a:gd name="T91" fmla="*/ 52 h 157"/>
              <a:gd name="T92" fmla="*/ 78 w 224"/>
              <a:gd name="T93" fmla="*/ 55 h 157"/>
              <a:gd name="T94" fmla="*/ 65 w 224"/>
              <a:gd name="T95" fmla="*/ 55 h 157"/>
              <a:gd name="T96" fmla="*/ 50 w 224"/>
              <a:gd name="T97" fmla="*/ 55 h 157"/>
              <a:gd name="T98" fmla="*/ 22 w 224"/>
              <a:gd name="T99" fmla="*/ 50 h 157"/>
              <a:gd name="T100" fmla="*/ 9 w 224"/>
              <a:gd name="T101" fmla="*/ 42 h 157"/>
              <a:gd name="T102" fmla="*/ 5 w 224"/>
              <a:gd name="T103" fmla="*/ 33 h 157"/>
              <a:gd name="T104" fmla="*/ 7 w 224"/>
              <a:gd name="T105" fmla="*/ 25 h 157"/>
              <a:gd name="T106" fmla="*/ 145 w 224"/>
              <a:gd name="T107" fmla="*/ 107 h 157"/>
              <a:gd name="T108" fmla="*/ 154 w 224"/>
              <a:gd name="T109" fmla="*/ 100 h 157"/>
              <a:gd name="T110" fmla="*/ 145 w 224"/>
              <a:gd name="T111" fmla="*/ 10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4" h="157">
                <a:moveTo>
                  <a:pt x="9" y="11"/>
                </a:moveTo>
                <a:cubicBezTo>
                  <a:pt x="12" y="16"/>
                  <a:pt x="19" y="4"/>
                  <a:pt x="22" y="9"/>
                </a:cubicBezTo>
                <a:cubicBezTo>
                  <a:pt x="24" y="9"/>
                  <a:pt x="23" y="5"/>
                  <a:pt x="24" y="5"/>
                </a:cubicBezTo>
                <a:cubicBezTo>
                  <a:pt x="26" y="4"/>
                  <a:pt x="27" y="7"/>
                  <a:pt x="29" y="7"/>
                </a:cubicBezTo>
                <a:cubicBezTo>
                  <a:pt x="32" y="7"/>
                  <a:pt x="32" y="0"/>
                  <a:pt x="37" y="5"/>
                </a:cubicBezTo>
                <a:cubicBezTo>
                  <a:pt x="36" y="13"/>
                  <a:pt x="32" y="7"/>
                  <a:pt x="29" y="11"/>
                </a:cubicBezTo>
                <a:cubicBezTo>
                  <a:pt x="28" y="12"/>
                  <a:pt x="33" y="12"/>
                  <a:pt x="33" y="12"/>
                </a:cubicBezTo>
                <a:cubicBezTo>
                  <a:pt x="32" y="15"/>
                  <a:pt x="30" y="15"/>
                  <a:pt x="29" y="18"/>
                </a:cubicBezTo>
                <a:cubicBezTo>
                  <a:pt x="29" y="21"/>
                  <a:pt x="31" y="22"/>
                  <a:pt x="31" y="24"/>
                </a:cubicBezTo>
                <a:cubicBezTo>
                  <a:pt x="32" y="27"/>
                  <a:pt x="30" y="33"/>
                  <a:pt x="35" y="33"/>
                </a:cubicBezTo>
                <a:cubicBezTo>
                  <a:pt x="39" y="32"/>
                  <a:pt x="35" y="22"/>
                  <a:pt x="37" y="18"/>
                </a:cubicBezTo>
                <a:cubicBezTo>
                  <a:pt x="46" y="20"/>
                  <a:pt x="45" y="13"/>
                  <a:pt x="48" y="9"/>
                </a:cubicBezTo>
                <a:cubicBezTo>
                  <a:pt x="50" y="13"/>
                  <a:pt x="55" y="5"/>
                  <a:pt x="57" y="11"/>
                </a:cubicBezTo>
                <a:cubicBezTo>
                  <a:pt x="61" y="11"/>
                  <a:pt x="59" y="5"/>
                  <a:pt x="65" y="7"/>
                </a:cubicBezTo>
                <a:cubicBezTo>
                  <a:pt x="64" y="14"/>
                  <a:pt x="69" y="15"/>
                  <a:pt x="74" y="16"/>
                </a:cubicBezTo>
                <a:cubicBezTo>
                  <a:pt x="72" y="22"/>
                  <a:pt x="73" y="21"/>
                  <a:pt x="76" y="25"/>
                </a:cubicBezTo>
                <a:cubicBezTo>
                  <a:pt x="78" y="23"/>
                  <a:pt x="80" y="23"/>
                  <a:pt x="83" y="25"/>
                </a:cubicBezTo>
                <a:cubicBezTo>
                  <a:pt x="87" y="27"/>
                  <a:pt x="87" y="23"/>
                  <a:pt x="89" y="22"/>
                </a:cubicBezTo>
                <a:cubicBezTo>
                  <a:pt x="91" y="21"/>
                  <a:pt x="94" y="23"/>
                  <a:pt x="94" y="20"/>
                </a:cubicBezTo>
                <a:cubicBezTo>
                  <a:pt x="100" y="22"/>
                  <a:pt x="102" y="22"/>
                  <a:pt x="107" y="20"/>
                </a:cubicBezTo>
                <a:cubicBezTo>
                  <a:pt x="107" y="24"/>
                  <a:pt x="112" y="22"/>
                  <a:pt x="111" y="22"/>
                </a:cubicBezTo>
                <a:cubicBezTo>
                  <a:pt x="113" y="23"/>
                  <a:pt x="113" y="26"/>
                  <a:pt x="115" y="27"/>
                </a:cubicBezTo>
                <a:cubicBezTo>
                  <a:pt x="116" y="28"/>
                  <a:pt x="119" y="29"/>
                  <a:pt x="120" y="29"/>
                </a:cubicBezTo>
                <a:cubicBezTo>
                  <a:pt x="121" y="30"/>
                  <a:pt x="120" y="31"/>
                  <a:pt x="122" y="31"/>
                </a:cubicBezTo>
                <a:cubicBezTo>
                  <a:pt x="126" y="31"/>
                  <a:pt x="121" y="34"/>
                  <a:pt x="124" y="37"/>
                </a:cubicBezTo>
                <a:cubicBezTo>
                  <a:pt x="125" y="38"/>
                  <a:pt x="126" y="34"/>
                  <a:pt x="126" y="33"/>
                </a:cubicBezTo>
                <a:cubicBezTo>
                  <a:pt x="129" y="35"/>
                  <a:pt x="129" y="38"/>
                  <a:pt x="133" y="39"/>
                </a:cubicBezTo>
                <a:cubicBezTo>
                  <a:pt x="137" y="39"/>
                  <a:pt x="139" y="37"/>
                  <a:pt x="143" y="37"/>
                </a:cubicBezTo>
                <a:cubicBezTo>
                  <a:pt x="142" y="44"/>
                  <a:pt x="154" y="40"/>
                  <a:pt x="154" y="46"/>
                </a:cubicBezTo>
                <a:cubicBezTo>
                  <a:pt x="156" y="46"/>
                  <a:pt x="157" y="46"/>
                  <a:pt x="158" y="44"/>
                </a:cubicBezTo>
                <a:cubicBezTo>
                  <a:pt x="160" y="45"/>
                  <a:pt x="161" y="48"/>
                  <a:pt x="161" y="52"/>
                </a:cubicBezTo>
                <a:cubicBezTo>
                  <a:pt x="163" y="52"/>
                  <a:pt x="163" y="51"/>
                  <a:pt x="163" y="50"/>
                </a:cubicBezTo>
                <a:cubicBezTo>
                  <a:pt x="166" y="52"/>
                  <a:pt x="168" y="56"/>
                  <a:pt x="174" y="55"/>
                </a:cubicBezTo>
                <a:cubicBezTo>
                  <a:pt x="173" y="57"/>
                  <a:pt x="172" y="59"/>
                  <a:pt x="174" y="59"/>
                </a:cubicBezTo>
                <a:cubicBezTo>
                  <a:pt x="176" y="62"/>
                  <a:pt x="169" y="65"/>
                  <a:pt x="174" y="66"/>
                </a:cubicBezTo>
                <a:cubicBezTo>
                  <a:pt x="172" y="69"/>
                  <a:pt x="167" y="69"/>
                  <a:pt x="167" y="74"/>
                </a:cubicBezTo>
                <a:cubicBezTo>
                  <a:pt x="171" y="81"/>
                  <a:pt x="180" y="72"/>
                  <a:pt x="182" y="80"/>
                </a:cubicBezTo>
                <a:cubicBezTo>
                  <a:pt x="184" y="79"/>
                  <a:pt x="183" y="77"/>
                  <a:pt x="184" y="76"/>
                </a:cubicBezTo>
                <a:cubicBezTo>
                  <a:pt x="186" y="76"/>
                  <a:pt x="185" y="80"/>
                  <a:pt x="186" y="81"/>
                </a:cubicBezTo>
                <a:cubicBezTo>
                  <a:pt x="186" y="81"/>
                  <a:pt x="188" y="85"/>
                  <a:pt x="188" y="85"/>
                </a:cubicBezTo>
                <a:cubicBezTo>
                  <a:pt x="190" y="85"/>
                  <a:pt x="192" y="81"/>
                  <a:pt x="191" y="89"/>
                </a:cubicBezTo>
                <a:cubicBezTo>
                  <a:pt x="196" y="89"/>
                  <a:pt x="197" y="86"/>
                  <a:pt x="202" y="87"/>
                </a:cubicBezTo>
                <a:cubicBezTo>
                  <a:pt x="203" y="88"/>
                  <a:pt x="204" y="90"/>
                  <a:pt x="204" y="93"/>
                </a:cubicBezTo>
                <a:cubicBezTo>
                  <a:pt x="208" y="93"/>
                  <a:pt x="214" y="91"/>
                  <a:pt x="212" y="96"/>
                </a:cubicBezTo>
                <a:cubicBezTo>
                  <a:pt x="219" y="93"/>
                  <a:pt x="215" y="97"/>
                  <a:pt x="221" y="98"/>
                </a:cubicBezTo>
                <a:cubicBezTo>
                  <a:pt x="224" y="102"/>
                  <a:pt x="215" y="104"/>
                  <a:pt x="216" y="104"/>
                </a:cubicBezTo>
                <a:cubicBezTo>
                  <a:pt x="214" y="105"/>
                  <a:pt x="217" y="106"/>
                  <a:pt x="217" y="106"/>
                </a:cubicBezTo>
                <a:cubicBezTo>
                  <a:pt x="213" y="111"/>
                  <a:pt x="209" y="110"/>
                  <a:pt x="206" y="117"/>
                </a:cubicBezTo>
                <a:cubicBezTo>
                  <a:pt x="204" y="117"/>
                  <a:pt x="203" y="117"/>
                  <a:pt x="202" y="119"/>
                </a:cubicBezTo>
                <a:cubicBezTo>
                  <a:pt x="201" y="118"/>
                  <a:pt x="193" y="118"/>
                  <a:pt x="193" y="115"/>
                </a:cubicBezTo>
                <a:cubicBezTo>
                  <a:pt x="193" y="111"/>
                  <a:pt x="184" y="115"/>
                  <a:pt x="186" y="107"/>
                </a:cubicBezTo>
                <a:cubicBezTo>
                  <a:pt x="182" y="108"/>
                  <a:pt x="182" y="106"/>
                  <a:pt x="182" y="104"/>
                </a:cubicBezTo>
                <a:cubicBezTo>
                  <a:pt x="179" y="104"/>
                  <a:pt x="177" y="104"/>
                  <a:pt x="174" y="104"/>
                </a:cubicBezTo>
                <a:cubicBezTo>
                  <a:pt x="170" y="103"/>
                  <a:pt x="174" y="110"/>
                  <a:pt x="173" y="113"/>
                </a:cubicBezTo>
                <a:cubicBezTo>
                  <a:pt x="173" y="117"/>
                  <a:pt x="178" y="117"/>
                  <a:pt x="178" y="121"/>
                </a:cubicBezTo>
                <a:cubicBezTo>
                  <a:pt x="182" y="118"/>
                  <a:pt x="185" y="125"/>
                  <a:pt x="186" y="121"/>
                </a:cubicBezTo>
                <a:cubicBezTo>
                  <a:pt x="188" y="123"/>
                  <a:pt x="189" y="127"/>
                  <a:pt x="189" y="132"/>
                </a:cubicBezTo>
                <a:cubicBezTo>
                  <a:pt x="189" y="134"/>
                  <a:pt x="193" y="133"/>
                  <a:pt x="193" y="134"/>
                </a:cubicBezTo>
                <a:cubicBezTo>
                  <a:pt x="196" y="138"/>
                  <a:pt x="191" y="147"/>
                  <a:pt x="191" y="150"/>
                </a:cubicBezTo>
                <a:cubicBezTo>
                  <a:pt x="187" y="152"/>
                  <a:pt x="189" y="148"/>
                  <a:pt x="188" y="147"/>
                </a:cubicBezTo>
                <a:cubicBezTo>
                  <a:pt x="185" y="145"/>
                  <a:pt x="179" y="146"/>
                  <a:pt x="178" y="141"/>
                </a:cubicBezTo>
                <a:cubicBezTo>
                  <a:pt x="171" y="142"/>
                  <a:pt x="172" y="135"/>
                  <a:pt x="163" y="137"/>
                </a:cubicBezTo>
                <a:cubicBezTo>
                  <a:pt x="164" y="141"/>
                  <a:pt x="170" y="138"/>
                  <a:pt x="171" y="141"/>
                </a:cubicBezTo>
                <a:cubicBezTo>
                  <a:pt x="164" y="147"/>
                  <a:pt x="177" y="144"/>
                  <a:pt x="171" y="147"/>
                </a:cubicBezTo>
                <a:cubicBezTo>
                  <a:pt x="171" y="149"/>
                  <a:pt x="176" y="149"/>
                  <a:pt x="178" y="150"/>
                </a:cubicBezTo>
                <a:cubicBezTo>
                  <a:pt x="179" y="151"/>
                  <a:pt x="178" y="152"/>
                  <a:pt x="180" y="152"/>
                </a:cubicBezTo>
                <a:cubicBezTo>
                  <a:pt x="183" y="152"/>
                  <a:pt x="184" y="153"/>
                  <a:pt x="184" y="156"/>
                </a:cubicBezTo>
                <a:cubicBezTo>
                  <a:pt x="178" y="157"/>
                  <a:pt x="175" y="155"/>
                  <a:pt x="171" y="152"/>
                </a:cubicBezTo>
                <a:cubicBezTo>
                  <a:pt x="168" y="151"/>
                  <a:pt x="163" y="151"/>
                  <a:pt x="160" y="148"/>
                </a:cubicBezTo>
                <a:cubicBezTo>
                  <a:pt x="157" y="147"/>
                  <a:pt x="153" y="145"/>
                  <a:pt x="150" y="145"/>
                </a:cubicBezTo>
                <a:cubicBezTo>
                  <a:pt x="148" y="145"/>
                  <a:pt x="148" y="142"/>
                  <a:pt x="147" y="141"/>
                </a:cubicBezTo>
                <a:cubicBezTo>
                  <a:pt x="144" y="140"/>
                  <a:pt x="141" y="141"/>
                  <a:pt x="139" y="139"/>
                </a:cubicBezTo>
                <a:cubicBezTo>
                  <a:pt x="137" y="138"/>
                  <a:pt x="139" y="135"/>
                  <a:pt x="137" y="134"/>
                </a:cubicBezTo>
                <a:cubicBezTo>
                  <a:pt x="136" y="132"/>
                  <a:pt x="132" y="134"/>
                  <a:pt x="133" y="130"/>
                </a:cubicBezTo>
                <a:cubicBezTo>
                  <a:pt x="125" y="130"/>
                  <a:pt x="125" y="122"/>
                  <a:pt x="120" y="119"/>
                </a:cubicBezTo>
                <a:cubicBezTo>
                  <a:pt x="122" y="118"/>
                  <a:pt x="120" y="112"/>
                  <a:pt x="122" y="109"/>
                </a:cubicBezTo>
                <a:cubicBezTo>
                  <a:pt x="123" y="109"/>
                  <a:pt x="126" y="110"/>
                  <a:pt x="126" y="109"/>
                </a:cubicBezTo>
                <a:cubicBezTo>
                  <a:pt x="126" y="108"/>
                  <a:pt x="123" y="106"/>
                  <a:pt x="124" y="104"/>
                </a:cubicBezTo>
                <a:cubicBezTo>
                  <a:pt x="124" y="103"/>
                  <a:pt x="128" y="104"/>
                  <a:pt x="128" y="104"/>
                </a:cubicBezTo>
                <a:cubicBezTo>
                  <a:pt x="129" y="103"/>
                  <a:pt x="127" y="98"/>
                  <a:pt x="128" y="96"/>
                </a:cubicBezTo>
                <a:cubicBezTo>
                  <a:pt x="128" y="96"/>
                  <a:pt x="131" y="97"/>
                  <a:pt x="132" y="96"/>
                </a:cubicBezTo>
                <a:cubicBezTo>
                  <a:pt x="134" y="94"/>
                  <a:pt x="131" y="89"/>
                  <a:pt x="133" y="87"/>
                </a:cubicBezTo>
                <a:cubicBezTo>
                  <a:pt x="133" y="85"/>
                  <a:pt x="130" y="85"/>
                  <a:pt x="128" y="85"/>
                </a:cubicBezTo>
                <a:cubicBezTo>
                  <a:pt x="128" y="82"/>
                  <a:pt x="128" y="79"/>
                  <a:pt x="128" y="76"/>
                </a:cubicBezTo>
                <a:cubicBezTo>
                  <a:pt x="126" y="76"/>
                  <a:pt x="125" y="76"/>
                  <a:pt x="124" y="78"/>
                </a:cubicBezTo>
                <a:cubicBezTo>
                  <a:pt x="121" y="76"/>
                  <a:pt x="123" y="72"/>
                  <a:pt x="120" y="70"/>
                </a:cubicBezTo>
                <a:cubicBezTo>
                  <a:pt x="120" y="70"/>
                  <a:pt x="118" y="72"/>
                  <a:pt x="117" y="72"/>
                </a:cubicBezTo>
                <a:cubicBezTo>
                  <a:pt x="117" y="72"/>
                  <a:pt x="115" y="70"/>
                  <a:pt x="115" y="70"/>
                </a:cubicBezTo>
                <a:cubicBezTo>
                  <a:pt x="114" y="70"/>
                  <a:pt x="112" y="67"/>
                  <a:pt x="111" y="66"/>
                </a:cubicBezTo>
                <a:cubicBezTo>
                  <a:pt x="110" y="66"/>
                  <a:pt x="109" y="69"/>
                  <a:pt x="107" y="68"/>
                </a:cubicBezTo>
                <a:cubicBezTo>
                  <a:pt x="107" y="68"/>
                  <a:pt x="104" y="64"/>
                  <a:pt x="100" y="65"/>
                </a:cubicBezTo>
                <a:cubicBezTo>
                  <a:pt x="108" y="56"/>
                  <a:pt x="90" y="61"/>
                  <a:pt x="92" y="52"/>
                </a:cubicBezTo>
                <a:cubicBezTo>
                  <a:pt x="88" y="52"/>
                  <a:pt x="83" y="52"/>
                  <a:pt x="83" y="57"/>
                </a:cubicBezTo>
                <a:cubicBezTo>
                  <a:pt x="80" y="59"/>
                  <a:pt x="78" y="55"/>
                  <a:pt x="78" y="55"/>
                </a:cubicBezTo>
                <a:cubicBezTo>
                  <a:pt x="76" y="55"/>
                  <a:pt x="75" y="57"/>
                  <a:pt x="72" y="57"/>
                </a:cubicBezTo>
                <a:cubicBezTo>
                  <a:pt x="69" y="57"/>
                  <a:pt x="68" y="55"/>
                  <a:pt x="65" y="55"/>
                </a:cubicBezTo>
                <a:cubicBezTo>
                  <a:pt x="61" y="55"/>
                  <a:pt x="61" y="57"/>
                  <a:pt x="57" y="57"/>
                </a:cubicBezTo>
                <a:cubicBezTo>
                  <a:pt x="53" y="57"/>
                  <a:pt x="52" y="56"/>
                  <a:pt x="50" y="55"/>
                </a:cubicBezTo>
                <a:cubicBezTo>
                  <a:pt x="41" y="55"/>
                  <a:pt x="34" y="56"/>
                  <a:pt x="25" y="53"/>
                </a:cubicBezTo>
                <a:cubicBezTo>
                  <a:pt x="24" y="53"/>
                  <a:pt x="22" y="50"/>
                  <a:pt x="22" y="50"/>
                </a:cubicBezTo>
                <a:cubicBezTo>
                  <a:pt x="18" y="49"/>
                  <a:pt x="15" y="51"/>
                  <a:pt x="16" y="46"/>
                </a:cubicBezTo>
                <a:cubicBezTo>
                  <a:pt x="13" y="46"/>
                  <a:pt x="7" y="48"/>
                  <a:pt x="9" y="42"/>
                </a:cubicBezTo>
                <a:cubicBezTo>
                  <a:pt x="15" y="44"/>
                  <a:pt x="16" y="40"/>
                  <a:pt x="20" y="39"/>
                </a:cubicBezTo>
                <a:cubicBezTo>
                  <a:pt x="17" y="35"/>
                  <a:pt x="7" y="38"/>
                  <a:pt x="5" y="33"/>
                </a:cubicBezTo>
                <a:cubicBezTo>
                  <a:pt x="3" y="33"/>
                  <a:pt x="3" y="34"/>
                  <a:pt x="3" y="35"/>
                </a:cubicBezTo>
                <a:cubicBezTo>
                  <a:pt x="0" y="34"/>
                  <a:pt x="5" y="27"/>
                  <a:pt x="7" y="25"/>
                </a:cubicBezTo>
                <a:cubicBezTo>
                  <a:pt x="5" y="19"/>
                  <a:pt x="10" y="17"/>
                  <a:pt x="9" y="11"/>
                </a:cubicBezTo>
                <a:close/>
                <a:moveTo>
                  <a:pt x="145" y="107"/>
                </a:moveTo>
                <a:cubicBezTo>
                  <a:pt x="145" y="103"/>
                  <a:pt x="154" y="107"/>
                  <a:pt x="158" y="106"/>
                </a:cubicBezTo>
                <a:cubicBezTo>
                  <a:pt x="158" y="102"/>
                  <a:pt x="155" y="102"/>
                  <a:pt x="154" y="100"/>
                </a:cubicBezTo>
                <a:cubicBezTo>
                  <a:pt x="152" y="97"/>
                  <a:pt x="147" y="99"/>
                  <a:pt x="143" y="96"/>
                </a:cubicBezTo>
                <a:cubicBezTo>
                  <a:pt x="144" y="100"/>
                  <a:pt x="141" y="107"/>
                  <a:pt x="145" y="10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4" name="iSḷîḍè"/>
          <p:cNvSpPr/>
          <p:nvPr/>
        </p:nvSpPr>
        <p:spPr bwMode="auto">
          <a:xfrm>
            <a:off x="6434354" y="2709737"/>
            <a:ext cx="292423" cy="148355"/>
          </a:xfrm>
          <a:custGeom>
            <a:avLst/>
            <a:gdLst>
              <a:gd name="T0" fmla="*/ 15 w 138"/>
              <a:gd name="T1" fmla="*/ 53 h 70"/>
              <a:gd name="T2" fmla="*/ 17 w 138"/>
              <a:gd name="T3" fmla="*/ 47 h 70"/>
              <a:gd name="T4" fmla="*/ 24 w 138"/>
              <a:gd name="T5" fmla="*/ 45 h 70"/>
              <a:gd name="T6" fmla="*/ 28 w 138"/>
              <a:gd name="T7" fmla="*/ 44 h 70"/>
              <a:gd name="T8" fmla="*/ 49 w 138"/>
              <a:gd name="T9" fmla="*/ 42 h 70"/>
              <a:gd name="T10" fmla="*/ 28 w 138"/>
              <a:gd name="T11" fmla="*/ 40 h 70"/>
              <a:gd name="T12" fmla="*/ 26 w 138"/>
              <a:gd name="T13" fmla="*/ 38 h 70"/>
              <a:gd name="T14" fmla="*/ 21 w 138"/>
              <a:gd name="T15" fmla="*/ 40 h 70"/>
              <a:gd name="T16" fmla="*/ 10 w 138"/>
              <a:gd name="T17" fmla="*/ 38 h 70"/>
              <a:gd name="T18" fmla="*/ 19 w 138"/>
              <a:gd name="T19" fmla="*/ 31 h 70"/>
              <a:gd name="T20" fmla="*/ 24 w 138"/>
              <a:gd name="T21" fmla="*/ 31 h 70"/>
              <a:gd name="T22" fmla="*/ 4 w 138"/>
              <a:gd name="T23" fmla="*/ 27 h 70"/>
              <a:gd name="T24" fmla="*/ 0 w 138"/>
              <a:gd name="T25" fmla="*/ 21 h 70"/>
              <a:gd name="T26" fmla="*/ 10 w 138"/>
              <a:gd name="T27" fmla="*/ 14 h 70"/>
              <a:gd name="T28" fmla="*/ 10 w 138"/>
              <a:gd name="T29" fmla="*/ 12 h 70"/>
              <a:gd name="T30" fmla="*/ 28 w 138"/>
              <a:gd name="T31" fmla="*/ 4 h 70"/>
              <a:gd name="T32" fmla="*/ 34 w 138"/>
              <a:gd name="T33" fmla="*/ 1 h 70"/>
              <a:gd name="T34" fmla="*/ 37 w 138"/>
              <a:gd name="T35" fmla="*/ 3 h 70"/>
              <a:gd name="T36" fmla="*/ 41 w 138"/>
              <a:gd name="T37" fmla="*/ 10 h 70"/>
              <a:gd name="T38" fmla="*/ 37 w 138"/>
              <a:gd name="T39" fmla="*/ 12 h 70"/>
              <a:gd name="T40" fmla="*/ 41 w 138"/>
              <a:gd name="T41" fmla="*/ 14 h 70"/>
              <a:gd name="T42" fmla="*/ 43 w 138"/>
              <a:gd name="T43" fmla="*/ 10 h 70"/>
              <a:gd name="T44" fmla="*/ 54 w 138"/>
              <a:gd name="T45" fmla="*/ 8 h 70"/>
              <a:gd name="T46" fmla="*/ 60 w 138"/>
              <a:gd name="T47" fmla="*/ 17 h 70"/>
              <a:gd name="T48" fmla="*/ 67 w 138"/>
              <a:gd name="T49" fmla="*/ 14 h 70"/>
              <a:gd name="T50" fmla="*/ 73 w 138"/>
              <a:gd name="T51" fmla="*/ 8 h 70"/>
              <a:gd name="T52" fmla="*/ 79 w 138"/>
              <a:gd name="T53" fmla="*/ 10 h 70"/>
              <a:gd name="T54" fmla="*/ 80 w 138"/>
              <a:gd name="T55" fmla="*/ 17 h 70"/>
              <a:gd name="T56" fmla="*/ 84 w 138"/>
              <a:gd name="T57" fmla="*/ 25 h 70"/>
              <a:gd name="T58" fmla="*/ 92 w 138"/>
              <a:gd name="T59" fmla="*/ 19 h 70"/>
              <a:gd name="T60" fmla="*/ 86 w 138"/>
              <a:gd name="T61" fmla="*/ 16 h 70"/>
              <a:gd name="T62" fmla="*/ 86 w 138"/>
              <a:gd name="T63" fmla="*/ 4 h 70"/>
              <a:gd name="T64" fmla="*/ 93 w 138"/>
              <a:gd name="T65" fmla="*/ 3 h 70"/>
              <a:gd name="T66" fmla="*/ 101 w 138"/>
              <a:gd name="T67" fmla="*/ 16 h 70"/>
              <a:gd name="T68" fmla="*/ 106 w 138"/>
              <a:gd name="T69" fmla="*/ 19 h 70"/>
              <a:gd name="T70" fmla="*/ 110 w 138"/>
              <a:gd name="T71" fmla="*/ 25 h 70"/>
              <a:gd name="T72" fmla="*/ 108 w 138"/>
              <a:gd name="T73" fmla="*/ 31 h 70"/>
              <a:gd name="T74" fmla="*/ 114 w 138"/>
              <a:gd name="T75" fmla="*/ 38 h 70"/>
              <a:gd name="T76" fmla="*/ 131 w 138"/>
              <a:gd name="T77" fmla="*/ 40 h 70"/>
              <a:gd name="T78" fmla="*/ 136 w 138"/>
              <a:gd name="T79" fmla="*/ 45 h 70"/>
              <a:gd name="T80" fmla="*/ 138 w 138"/>
              <a:gd name="T81" fmla="*/ 49 h 70"/>
              <a:gd name="T82" fmla="*/ 123 w 138"/>
              <a:gd name="T83" fmla="*/ 49 h 70"/>
              <a:gd name="T84" fmla="*/ 127 w 138"/>
              <a:gd name="T85" fmla="*/ 62 h 70"/>
              <a:gd name="T86" fmla="*/ 106 w 138"/>
              <a:gd name="T87" fmla="*/ 62 h 70"/>
              <a:gd name="T88" fmla="*/ 80 w 138"/>
              <a:gd name="T89" fmla="*/ 62 h 70"/>
              <a:gd name="T90" fmla="*/ 71 w 138"/>
              <a:gd name="T91" fmla="*/ 64 h 70"/>
              <a:gd name="T92" fmla="*/ 69 w 138"/>
              <a:gd name="T93" fmla="*/ 68 h 70"/>
              <a:gd name="T94" fmla="*/ 45 w 138"/>
              <a:gd name="T95" fmla="*/ 68 h 70"/>
              <a:gd name="T96" fmla="*/ 37 w 138"/>
              <a:gd name="T97" fmla="*/ 57 h 70"/>
              <a:gd name="T98" fmla="*/ 23 w 138"/>
              <a:gd name="T99" fmla="*/ 53 h 70"/>
              <a:gd name="T100" fmla="*/ 21 w 138"/>
              <a:gd name="T101" fmla="*/ 55 h 70"/>
              <a:gd name="T102" fmla="*/ 21 w 138"/>
              <a:gd name="T103" fmla="*/ 51 h 70"/>
              <a:gd name="T104" fmla="*/ 15 w 138"/>
              <a:gd name="T105" fmla="*/ 5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8" h="70">
                <a:moveTo>
                  <a:pt x="15" y="53"/>
                </a:moveTo>
                <a:cubicBezTo>
                  <a:pt x="11" y="53"/>
                  <a:pt x="16" y="48"/>
                  <a:pt x="17" y="47"/>
                </a:cubicBezTo>
                <a:cubicBezTo>
                  <a:pt x="17" y="45"/>
                  <a:pt x="22" y="46"/>
                  <a:pt x="24" y="45"/>
                </a:cubicBezTo>
                <a:cubicBezTo>
                  <a:pt x="26" y="45"/>
                  <a:pt x="26" y="44"/>
                  <a:pt x="28" y="44"/>
                </a:cubicBezTo>
                <a:cubicBezTo>
                  <a:pt x="35" y="43"/>
                  <a:pt x="44" y="46"/>
                  <a:pt x="49" y="42"/>
                </a:cubicBezTo>
                <a:cubicBezTo>
                  <a:pt x="47" y="37"/>
                  <a:pt x="35" y="42"/>
                  <a:pt x="28" y="40"/>
                </a:cubicBezTo>
                <a:cubicBezTo>
                  <a:pt x="27" y="40"/>
                  <a:pt x="26" y="38"/>
                  <a:pt x="26" y="38"/>
                </a:cubicBezTo>
                <a:cubicBezTo>
                  <a:pt x="25" y="38"/>
                  <a:pt x="23" y="40"/>
                  <a:pt x="21" y="40"/>
                </a:cubicBezTo>
                <a:cubicBezTo>
                  <a:pt x="17" y="40"/>
                  <a:pt x="13" y="37"/>
                  <a:pt x="10" y="38"/>
                </a:cubicBezTo>
                <a:cubicBezTo>
                  <a:pt x="5" y="32"/>
                  <a:pt x="19" y="34"/>
                  <a:pt x="19" y="31"/>
                </a:cubicBezTo>
                <a:cubicBezTo>
                  <a:pt x="19" y="27"/>
                  <a:pt x="23" y="30"/>
                  <a:pt x="24" y="31"/>
                </a:cubicBezTo>
                <a:cubicBezTo>
                  <a:pt x="24" y="20"/>
                  <a:pt x="13" y="30"/>
                  <a:pt x="4" y="27"/>
                </a:cubicBezTo>
                <a:cubicBezTo>
                  <a:pt x="0" y="24"/>
                  <a:pt x="8" y="21"/>
                  <a:pt x="0" y="21"/>
                </a:cubicBezTo>
                <a:cubicBezTo>
                  <a:pt x="2" y="18"/>
                  <a:pt x="2" y="12"/>
                  <a:pt x="10" y="14"/>
                </a:cubicBezTo>
                <a:cubicBezTo>
                  <a:pt x="12" y="14"/>
                  <a:pt x="10" y="11"/>
                  <a:pt x="10" y="12"/>
                </a:cubicBezTo>
                <a:cubicBezTo>
                  <a:pt x="13" y="7"/>
                  <a:pt x="21" y="6"/>
                  <a:pt x="28" y="4"/>
                </a:cubicBezTo>
                <a:cubicBezTo>
                  <a:pt x="30" y="3"/>
                  <a:pt x="30" y="0"/>
                  <a:pt x="34" y="1"/>
                </a:cubicBezTo>
                <a:cubicBezTo>
                  <a:pt x="34" y="3"/>
                  <a:pt x="36" y="2"/>
                  <a:pt x="37" y="3"/>
                </a:cubicBezTo>
                <a:cubicBezTo>
                  <a:pt x="37" y="7"/>
                  <a:pt x="34" y="10"/>
                  <a:pt x="41" y="10"/>
                </a:cubicBezTo>
                <a:cubicBezTo>
                  <a:pt x="41" y="12"/>
                  <a:pt x="39" y="11"/>
                  <a:pt x="37" y="12"/>
                </a:cubicBezTo>
                <a:cubicBezTo>
                  <a:pt x="37" y="13"/>
                  <a:pt x="40" y="14"/>
                  <a:pt x="41" y="14"/>
                </a:cubicBezTo>
                <a:cubicBezTo>
                  <a:pt x="43" y="13"/>
                  <a:pt x="42" y="10"/>
                  <a:pt x="43" y="10"/>
                </a:cubicBezTo>
                <a:cubicBezTo>
                  <a:pt x="47" y="8"/>
                  <a:pt x="50" y="9"/>
                  <a:pt x="54" y="8"/>
                </a:cubicBezTo>
                <a:cubicBezTo>
                  <a:pt x="56" y="11"/>
                  <a:pt x="60" y="12"/>
                  <a:pt x="60" y="17"/>
                </a:cubicBezTo>
                <a:cubicBezTo>
                  <a:pt x="64" y="17"/>
                  <a:pt x="62" y="12"/>
                  <a:pt x="67" y="14"/>
                </a:cubicBezTo>
                <a:cubicBezTo>
                  <a:pt x="69" y="12"/>
                  <a:pt x="71" y="10"/>
                  <a:pt x="73" y="8"/>
                </a:cubicBezTo>
                <a:cubicBezTo>
                  <a:pt x="74" y="9"/>
                  <a:pt x="76" y="10"/>
                  <a:pt x="79" y="10"/>
                </a:cubicBezTo>
                <a:cubicBezTo>
                  <a:pt x="80" y="13"/>
                  <a:pt x="79" y="15"/>
                  <a:pt x="80" y="17"/>
                </a:cubicBezTo>
                <a:cubicBezTo>
                  <a:pt x="81" y="20"/>
                  <a:pt x="86" y="20"/>
                  <a:pt x="84" y="25"/>
                </a:cubicBezTo>
                <a:cubicBezTo>
                  <a:pt x="88" y="24"/>
                  <a:pt x="88" y="20"/>
                  <a:pt x="92" y="19"/>
                </a:cubicBezTo>
                <a:cubicBezTo>
                  <a:pt x="91" y="17"/>
                  <a:pt x="87" y="17"/>
                  <a:pt x="86" y="16"/>
                </a:cubicBezTo>
                <a:cubicBezTo>
                  <a:pt x="84" y="12"/>
                  <a:pt x="87" y="9"/>
                  <a:pt x="86" y="4"/>
                </a:cubicBezTo>
                <a:cubicBezTo>
                  <a:pt x="89" y="5"/>
                  <a:pt x="90" y="2"/>
                  <a:pt x="93" y="3"/>
                </a:cubicBezTo>
                <a:cubicBezTo>
                  <a:pt x="94" y="6"/>
                  <a:pt x="98" y="11"/>
                  <a:pt x="101" y="16"/>
                </a:cubicBezTo>
                <a:cubicBezTo>
                  <a:pt x="101" y="16"/>
                  <a:pt x="105" y="24"/>
                  <a:pt x="106" y="19"/>
                </a:cubicBezTo>
                <a:cubicBezTo>
                  <a:pt x="109" y="20"/>
                  <a:pt x="107" y="25"/>
                  <a:pt x="110" y="25"/>
                </a:cubicBezTo>
                <a:cubicBezTo>
                  <a:pt x="110" y="28"/>
                  <a:pt x="110" y="30"/>
                  <a:pt x="108" y="31"/>
                </a:cubicBezTo>
                <a:cubicBezTo>
                  <a:pt x="109" y="34"/>
                  <a:pt x="116" y="32"/>
                  <a:pt x="114" y="38"/>
                </a:cubicBezTo>
                <a:cubicBezTo>
                  <a:pt x="121" y="34"/>
                  <a:pt x="121" y="41"/>
                  <a:pt x="131" y="40"/>
                </a:cubicBezTo>
                <a:cubicBezTo>
                  <a:pt x="127" y="47"/>
                  <a:pt x="135" y="44"/>
                  <a:pt x="136" y="45"/>
                </a:cubicBezTo>
                <a:cubicBezTo>
                  <a:pt x="137" y="46"/>
                  <a:pt x="133" y="51"/>
                  <a:pt x="138" y="49"/>
                </a:cubicBezTo>
                <a:cubicBezTo>
                  <a:pt x="135" y="58"/>
                  <a:pt x="131" y="47"/>
                  <a:pt x="123" y="49"/>
                </a:cubicBezTo>
                <a:cubicBezTo>
                  <a:pt x="121" y="56"/>
                  <a:pt x="130" y="54"/>
                  <a:pt x="127" y="62"/>
                </a:cubicBezTo>
                <a:cubicBezTo>
                  <a:pt x="120" y="64"/>
                  <a:pt x="112" y="66"/>
                  <a:pt x="106" y="62"/>
                </a:cubicBezTo>
                <a:cubicBezTo>
                  <a:pt x="100" y="58"/>
                  <a:pt x="88" y="57"/>
                  <a:pt x="80" y="62"/>
                </a:cubicBezTo>
                <a:cubicBezTo>
                  <a:pt x="78" y="63"/>
                  <a:pt x="76" y="62"/>
                  <a:pt x="71" y="64"/>
                </a:cubicBezTo>
                <a:cubicBezTo>
                  <a:pt x="69" y="65"/>
                  <a:pt x="69" y="66"/>
                  <a:pt x="69" y="68"/>
                </a:cubicBezTo>
                <a:cubicBezTo>
                  <a:pt x="64" y="65"/>
                  <a:pt x="54" y="70"/>
                  <a:pt x="45" y="68"/>
                </a:cubicBezTo>
                <a:cubicBezTo>
                  <a:pt x="43" y="64"/>
                  <a:pt x="40" y="61"/>
                  <a:pt x="37" y="57"/>
                </a:cubicBezTo>
                <a:cubicBezTo>
                  <a:pt x="32" y="56"/>
                  <a:pt x="23" y="59"/>
                  <a:pt x="23" y="53"/>
                </a:cubicBezTo>
                <a:cubicBezTo>
                  <a:pt x="21" y="53"/>
                  <a:pt x="21" y="54"/>
                  <a:pt x="21" y="55"/>
                </a:cubicBezTo>
                <a:cubicBezTo>
                  <a:pt x="18" y="54"/>
                  <a:pt x="19" y="51"/>
                  <a:pt x="21" y="51"/>
                </a:cubicBezTo>
                <a:cubicBezTo>
                  <a:pt x="21" y="47"/>
                  <a:pt x="15" y="51"/>
                  <a:pt x="15" y="5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6" name="i$lïḋê"/>
          <p:cNvSpPr/>
          <p:nvPr/>
        </p:nvSpPr>
        <p:spPr bwMode="auto">
          <a:xfrm>
            <a:off x="8247371" y="3109155"/>
            <a:ext cx="128380" cy="195430"/>
          </a:xfrm>
          <a:custGeom>
            <a:avLst/>
            <a:gdLst>
              <a:gd name="T0" fmla="*/ 16 w 60"/>
              <a:gd name="T1" fmla="*/ 9 h 92"/>
              <a:gd name="T2" fmla="*/ 30 w 60"/>
              <a:gd name="T3" fmla="*/ 7 h 92"/>
              <a:gd name="T4" fmla="*/ 31 w 60"/>
              <a:gd name="T5" fmla="*/ 19 h 92"/>
              <a:gd name="T6" fmla="*/ 22 w 60"/>
              <a:gd name="T7" fmla="*/ 24 h 92"/>
              <a:gd name="T8" fmla="*/ 33 w 60"/>
              <a:gd name="T9" fmla="*/ 30 h 92"/>
              <a:gd name="T10" fmla="*/ 39 w 60"/>
              <a:gd name="T11" fmla="*/ 43 h 92"/>
              <a:gd name="T12" fmla="*/ 43 w 60"/>
              <a:gd name="T13" fmla="*/ 47 h 92"/>
              <a:gd name="T14" fmla="*/ 50 w 60"/>
              <a:gd name="T15" fmla="*/ 50 h 92"/>
              <a:gd name="T16" fmla="*/ 46 w 60"/>
              <a:gd name="T17" fmla="*/ 58 h 92"/>
              <a:gd name="T18" fmla="*/ 58 w 60"/>
              <a:gd name="T19" fmla="*/ 60 h 92"/>
              <a:gd name="T20" fmla="*/ 58 w 60"/>
              <a:gd name="T21" fmla="*/ 71 h 92"/>
              <a:gd name="T22" fmla="*/ 54 w 60"/>
              <a:gd name="T23" fmla="*/ 71 h 92"/>
              <a:gd name="T24" fmla="*/ 58 w 60"/>
              <a:gd name="T25" fmla="*/ 73 h 92"/>
              <a:gd name="T26" fmla="*/ 54 w 60"/>
              <a:gd name="T27" fmla="*/ 78 h 92"/>
              <a:gd name="T28" fmla="*/ 48 w 60"/>
              <a:gd name="T29" fmla="*/ 82 h 92"/>
              <a:gd name="T30" fmla="*/ 30 w 60"/>
              <a:gd name="T31" fmla="*/ 80 h 92"/>
              <a:gd name="T32" fmla="*/ 22 w 60"/>
              <a:gd name="T33" fmla="*/ 82 h 92"/>
              <a:gd name="T34" fmla="*/ 9 w 60"/>
              <a:gd name="T35" fmla="*/ 82 h 92"/>
              <a:gd name="T36" fmla="*/ 13 w 60"/>
              <a:gd name="T37" fmla="*/ 80 h 92"/>
              <a:gd name="T38" fmla="*/ 15 w 60"/>
              <a:gd name="T39" fmla="*/ 82 h 92"/>
              <a:gd name="T40" fmla="*/ 16 w 60"/>
              <a:gd name="T41" fmla="*/ 78 h 92"/>
              <a:gd name="T42" fmla="*/ 28 w 60"/>
              <a:gd name="T43" fmla="*/ 76 h 92"/>
              <a:gd name="T44" fmla="*/ 13 w 60"/>
              <a:gd name="T45" fmla="*/ 71 h 92"/>
              <a:gd name="T46" fmla="*/ 13 w 60"/>
              <a:gd name="T47" fmla="*/ 60 h 92"/>
              <a:gd name="T48" fmla="*/ 16 w 60"/>
              <a:gd name="T49" fmla="*/ 58 h 92"/>
              <a:gd name="T50" fmla="*/ 24 w 60"/>
              <a:gd name="T51" fmla="*/ 58 h 92"/>
              <a:gd name="T52" fmla="*/ 26 w 60"/>
              <a:gd name="T53" fmla="*/ 47 h 92"/>
              <a:gd name="T54" fmla="*/ 20 w 60"/>
              <a:gd name="T55" fmla="*/ 39 h 92"/>
              <a:gd name="T56" fmla="*/ 13 w 60"/>
              <a:gd name="T57" fmla="*/ 41 h 92"/>
              <a:gd name="T58" fmla="*/ 13 w 60"/>
              <a:gd name="T59" fmla="*/ 32 h 92"/>
              <a:gd name="T60" fmla="*/ 5 w 60"/>
              <a:gd name="T61" fmla="*/ 28 h 92"/>
              <a:gd name="T62" fmla="*/ 0 w 60"/>
              <a:gd name="T63" fmla="*/ 9 h 92"/>
              <a:gd name="T64" fmla="*/ 9 w 60"/>
              <a:gd name="T65" fmla="*/ 0 h 92"/>
              <a:gd name="T66" fmla="*/ 26 w 60"/>
              <a:gd name="T67" fmla="*/ 0 h 92"/>
              <a:gd name="T68" fmla="*/ 16 w 60"/>
              <a:gd name="T69" fmla="*/ 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" h="92">
                <a:moveTo>
                  <a:pt x="16" y="9"/>
                </a:moveTo>
                <a:cubicBezTo>
                  <a:pt x="18" y="13"/>
                  <a:pt x="26" y="7"/>
                  <a:pt x="30" y="7"/>
                </a:cubicBezTo>
                <a:cubicBezTo>
                  <a:pt x="32" y="10"/>
                  <a:pt x="32" y="14"/>
                  <a:pt x="31" y="19"/>
                </a:cubicBezTo>
                <a:cubicBezTo>
                  <a:pt x="27" y="19"/>
                  <a:pt x="23" y="21"/>
                  <a:pt x="22" y="24"/>
                </a:cubicBezTo>
                <a:cubicBezTo>
                  <a:pt x="24" y="28"/>
                  <a:pt x="28" y="30"/>
                  <a:pt x="33" y="30"/>
                </a:cubicBezTo>
                <a:cubicBezTo>
                  <a:pt x="33" y="37"/>
                  <a:pt x="41" y="35"/>
                  <a:pt x="39" y="43"/>
                </a:cubicBezTo>
                <a:cubicBezTo>
                  <a:pt x="39" y="45"/>
                  <a:pt x="43" y="44"/>
                  <a:pt x="43" y="47"/>
                </a:cubicBezTo>
                <a:cubicBezTo>
                  <a:pt x="43" y="50"/>
                  <a:pt x="49" y="48"/>
                  <a:pt x="50" y="50"/>
                </a:cubicBezTo>
                <a:cubicBezTo>
                  <a:pt x="49" y="53"/>
                  <a:pt x="47" y="55"/>
                  <a:pt x="46" y="58"/>
                </a:cubicBezTo>
                <a:cubicBezTo>
                  <a:pt x="51" y="57"/>
                  <a:pt x="55" y="57"/>
                  <a:pt x="58" y="60"/>
                </a:cubicBezTo>
                <a:cubicBezTo>
                  <a:pt x="55" y="62"/>
                  <a:pt x="60" y="68"/>
                  <a:pt x="58" y="71"/>
                </a:cubicBezTo>
                <a:cubicBezTo>
                  <a:pt x="57" y="71"/>
                  <a:pt x="54" y="70"/>
                  <a:pt x="54" y="71"/>
                </a:cubicBezTo>
                <a:cubicBezTo>
                  <a:pt x="53" y="73"/>
                  <a:pt x="56" y="72"/>
                  <a:pt x="58" y="73"/>
                </a:cubicBezTo>
                <a:cubicBezTo>
                  <a:pt x="56" y="75"/>
                  <a:pt x="53" y="75"/>
                  <a:pt x="54" y="78"/>
                </a:cubicBezTo>
                <a:cubicBezTo>
                  <a:pt x="51" y="79"/>
                  <a:pt x="51" y="82"/>
                  <a:pt x="48" y="82"/>
                </a:cubicBezTo>
                <a:cubicBezTo>
                  <a:pt x="42" y="81"/>
                  <a:pt x="38" y="79"/>
                  <a:pt x="30" y="80"/>
                </a:cubicBezTo>
                <a:cubicBezTo>
                  <a:pt x="26" y="84"/>
                  <a:pt x="28" y="84"/>
                  <a:pt x="22" y="82"/>
                </a:cubicBezTo>
                <a:cubicBezTo>
                  <a:pt x="20" y="86"/>
                  <a:pt x="9" y="92"/>
                  <a:pt x="9" y="82"/>
                </a:cubicBezTo>
                <a:cubicBezTo>
                  <a:pt x="11" y="83"/>
                  <a:pt x="12" y="80"/>
                  <a:pt x="13" y="80"/>
                </a:cubicBezTo>
                <a:cubicBezTo>
                  <a:pt x="14" y="80"/>
                  <a:pt x="15" y="82"/>
                  <a:pt x="15" y="82"/>
                </a:cubicBezTo>
                <a:cubicBezTo>
                  <a:pt x="17" y="81"/>
                  <a:pt x="15" y="79"/>
                  <a:pt x="16" y="78"/>
                </a:cubicBezTo>
                <a:cubicBezTo>
                  <a:pt x="19" y="76"/>
                  <a:pt x="23" y="78"/>
                  <a:pt x="28" y="76"/>
                </a:cubicBezTo>
                <a:cubicBezTo>
                  <a:pt x="26" y="67"/>
                  <a:pt x="18" y="74"/>
                  <a:pt x="13" y="71"/>
                </a:cubicBezTo>
                <a:cubicBezTo>
                  <a:pt x="13" y="67"/>
                  <a:pt x="13" y="63"/>
                  <a:pt x="13" y="60"/>
                </a:cubicBezTo>
                <a:cubicBezTo>
                  <a:pt x="16" y="60"/>
                  <a:pt x="20" y="58"/>
                  <a:pt x="16" y="58"/>
                </a:cubicBezTo>
                <a:cubicBezTo>
                  <a:pt x="18" y="52"/>
                  <a:pt x="21" y="60"/>
                  <a:pt x="24" y="58"/>
                </a:cubicBezTo>
                <a:cubicBezTo>
                  <a:pt x="28" y="58"/>
                  <a:pt x="21" y="50"/>
                  <a:pt x="26" y="47"/>
                </a:cubicBezTo>
                <a:cubicBezTo>
                  <a:pt x="25" y="43"/>
                  <a:pt x="19" y="45"/>
                  <a:pt x="20" y="39"/>
                </a:cubicBezTo>
                <a:cubicBezTo>
                  <a:pt x="19" y="41"/>
                  <a:pt x="16" y="41"/>
                  <a:pt x="13" y="41"/>
                </a:cubicBezTo>
                <a:cubicBezTo>
                  <a:pt x="13" y="38"/>
                  <a:pt x="13" y="35"/>
                  <a:pt x="13" y="32"/>
                </a:cubicBezTo>
                <a:cubicBezTo>
                  <a:pt x="13" y="28"/>
                  <a:pt x="6" y="31"/>
                  <a:pt x="5" y="28"/>
                </a:cubicBezTo>
                <a:cubicBezTo>
                  <a:pt x="9" y="21"/>
                  <a:pt x="8" y="10"/>
                  <a:pt x="0" y="9"/>
                </a:cubicBezTo>
                <a:cubicBezTo>
                  <a:pt x="3" y="6"/>
                  <a:pt x="8" y="5"/>
                  <a:pt x="9" y="0"/>
                </a:cubicBezTo>
                <a:cubicBezTo>
                  <a:pt x="15" y="0"/>
                  <a:pt x="20" y="0"/>
                  <a:pt x="26" y="0"/>
                </a:cubicBezTo>
                <a:cubicBezTo>
                  <a:pt x="22" y="3"/>
                  <a:pt x="19" y="6"/>
                  <a:pt x="16" y="9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7" name="íṡļïḍè"/>
          <p:cNvSpPr/>
          <p:nvPr/>
        </p:nvSpPr>
        <p:spPr bwMode="auto">
          <a:xfrm>
            <a:off x="5858069" y="3117714"/>
            <a:ext cx="35662" cy="28530"/>
          </a:xfrm>
          <a:custGeom>
            <a:avLst/>
            <a:gdLst>
              <a:gd name="T0" fmla="*/ 15 w 17"/>
              <a:gd name="T1" fmla="*/ 2 h 13"/>
              <a:gd name="T2" fmla="*/ 17 w 17"/>
              <a:gd name="T3" fmla="*/ 9 h 13"/>
              <a:gd name="T4" fmla="*/ 8 w 17"/>
              <a:gd name="T5" fmla="*/ 13 h 13"/>
              <a:gd name="T6" fmla="*/ 8 w 17"/>
              <a:gd name="T7" fmla="*/ 9 h 13"/>
              <a:gd name="T8" fmla="*/ 4 w 17"/>
              <a:gd name="T9" fmla="*/ 11 h 13"/>
              <a:gd name="T10" fmla="*/ 6 w 17"/>
              <a:gd name="T11" fmla="*/ 9 h 13"/>
              <a:gd name="T12" fmla="*/ 15 w 17"/>
              <a:gd name="T13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13">
                <a:moveTo>
                  <a:pt x="15" y="2"/>
                </a:moveTo>
                <a:cubicBezTo>
                  <a:pt x="13" y="4"/>
                  <a:pt x="14" y="7"/>
                  <a:pt x="17" y="9"/>
                </a:cubicBezTo>
                <a:cubicBezTo>
                  <a:pt x="15" y="12"/>
                  <a:pt x="11" y="12"/>
                  <a:pt x="8" y="13"/>
                </a:cubicBezTo>
                <a:cubicBezTo>
                  <a:pt x="8" y="12"/>
                  <a:pt x="8" y="10"/>
                  <a:pt x="8" y="9"/>
                </a:cubicBezTo>
                <a:cubicBezTo>
                  <a:pt x="6" y="9"/>
                  <a:pt x="6" y="11"/>
                  <a:pt x="4" y="11"/>
                </a:cubicBezTo>
                <a:cubicBezTo>
                  <a:pt x="0" y="9"/>
                  <a:pt x="5" y="10"/>
                  <a:pt x="6" y="9"/>
                </a:cubicBezTo>
                <a:cubicBezTo>
                  <a:pt x="7" y="8"/>
                  <a:pt x="11" y="0"/>
                  <a:pt x="15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8" name="íśľiḋe"/>
          <p:cNvSpPr/>
          <p:nvPr/>
        </p:nvSpPr>
        <p:spPr bwMode="auto">
          <a:xfrm>
            <a:off x="10599584" y="3435821"/>
            <a:ext cx="21397" cy="22824"/>
          </a:xfrm>
          <a:custGeom>
            <a:avLst/>
            <a:gdLst>
              <a:gd name="T0" fmla="*/ 3 w 10"/>
              <a:gd name="T1" fmla="*/ 3 h 11"/>
              <a:gd name="T2" fmla="*/ 10 w 10"/>
              <a:gd name="T3" fmla="*/ 1 h 11"/>
              <a:gd name="T4" fmla="*/ 1 w 10"/>
              <a:gd name="T5" fmla="*/ 10 h 11"/>
              <a:gd name="T6" fmla="*/ 3 w 10"/>
              <a:gd name="T7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1">
                <a:moveTo>
                  <a:pt x="3" y="3"/>
                </a:moveTo>
                <a:cubicBezTo>
                  <a:pt x="4" y="0"/>
                  <a:pt x="5" y="3"/>
                  <a:pt x="10" y="1"/>
                </a:cubicBezTo>
                <a:cubicBezTo>
                  <a:pt x="8" y="5"/>
                  <a:pt x="8" y="11"/>
                  <a:pt x="1" y="10"/>
                </a:cubicBezTo>
                <a:cubicBezTo>
                  <a:pt x="0" y="8"/>
                  <a:pt x="8" y="4"/>
                  <a:pt x="3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19" name="íŝḻïďê"/>
          <p:cNvSpPr/>
          <p:nvPr/>
        </p:nvSpPr>
        <p:spPr bwMode="auto">
          <a:xfrm>
            <a:off x="10101753" y="4057771"/>
            <a:ext cx="158336" cy="184017"/>
          </a:xfrm>
          <a:custGeom>
            <a:avLst/>
            <a:gdLst>
              <a:gd name="T0" fmla="*/ 60 w 75"/>
              <a:gd name="T1" fmla="*/ 5 h 87"/>
              <a:gd name="T2" fmla="*/ 68 w 75"/>
              <a:gd name="T3" fmla="*/ 9 h 87"/>
              <a:gd name="T4" fmla="*/ 75 w 75"/>
              <a:gd name="T5" fmla="*/ 14 h 87"/>
              <a:gd name="T6" fmla="*/ 68 w 75"/>
              <a:gd name="T7" fmla="*/ 24 h 87"/>
              <a:gd name="T8" fmla="*/ 66 w 75"/>
              <a:gd name="T9" fmla="*/ 35 h 87"/>
              <a:gd name="T10" fmla="*/ 70 w 75"/>
              <a:gd name="T11" fmla="*/ 38 h 87"/>
              <a:gd name="T12" fmla="*/ 70 w 75"/>
              <a:gd name="T13" fmla="*/ 44 h 87"/>
              <a:gd name="T14" fmla="*/ 73 w 75"/>
              <a:gd name="T15" fmla="*/ 48 h 87"/>
              <a:gd name="T16" fmla="*/ 64 w 75"/>
              <a:gd name="T17" fmla="*/ 53 h 87"/>
              <a:gd name="T18" fmla="*/ 62 w 75"/>
              <a:gd name="T19" fmla="*/ 63 h 87"/>
              <a:gd name="T20" fmla="*/ 62 w 75"/>
              <a:gd name="T21" fmla="*/ 66 h 87"/>
              <a:gd name="T22" fmla="*/ 59 w 75"/>
              <a:gd name="T23" fmla="*/ 66 h 87"/>
              <a:gd name="T24" fmla="*/ 53 w 75"/>
              <a:gd name="T25" fmla="*/ 74 h 87"/>
              <a:gd name="T26" fmla="*/ 53 w 75"/>
              <a:gd name="T27" fmla="*/ 85 h 87"/>
              <a:gd name="T28" fmla="*/ 34 w 75"/>
              <a:gd name="T29" fmla="*/ 79 h 87"/>
              <a:gd name="T30" fmla="*/ 32 w 75"/>
              <a:gd name="T31" fmla="*/ 83 h 87"/>
              <a:gd name="T32" fmla="*/ 27 w 75"/>
              <a:gd name="T33" fmla="*/ 79 h 87"/>
              <a:gd name="T34" fmla="*/ 18 w 75"/>
              <a:gd name="T35" fmla="*/ 79 h 87"/>
              <a:gd name="T36" fmla="*/ 12 w 75"/>
              <a:gd name="T37" fmla="*/ 78 h 87"/>
              <a:gd name="T38" fmla="*/ 4 w 75"/>
              <a:gd name="T39" fmla="*/ 66 h 87"/>
              <a:gd name="T40" fmla="*/ 6 w 75"/>
              <a:gd name="T41" fmla="*/ 59 h 87"/>
              <a:gd name="T42" fmla="*/ 4 w 75"/>
              <a:gd name="T43" fmla="*/ 59 h 87"/>
              <a:gd name="T44" fmla="*/ 3 w 75"/>
              <a:gd name="T45" fmla="*/ 44 h 87"/>
              <a:gd name="T46" fmla="*/ 21 w 75"/>
              <a:gd name="T47" fmla="*/ 42 h 87"/>
              <a:gd name="T48" fmla="*/ 21 w 75"/>
              <a:gd name="T49" fmla="*/ 37 h 87"/>
              <a:gd name="T50" fmla="*/ 34 w 75"/>
              <a:gd name="T51" fmla="*/ 27 h 87"/>
              <a:gd name="T52" fmla="*/ 46 w 75"/>
              <a:gd name="T53" fmla="*/ 24 h 87"/>
              <a:gd name="T54" fmla="*/ 47 w 75"/>
              <a:gd name="T55" fmla="*/ 18 h 87"/>
              <a:gd name="T56" fmla="*/ 51 w 75"/>
              <a:gd name="T57" fmla="*/ 18 h 87"/>
              <a:gd name="T58" fmla="*/ 55 w 75"/>
              <a:gd name="T59" fmla="*/ 14 h 87"/>
              <a:gd name="T60" fmla="*/ 62 w 75"/>
              <a:gd name="T61" fmla="*/ 5 h 87"/>
              <a:gd name="T62" fmla="*/ 60 w 75"/>
              <a:gd name="T63" fmla="*/ 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5" h="87">
                <a:moveTo>
                  <a:pt x="60" y="5"/>
                </a:moveTo>
                <a:cubicBezTo>
                  <a:pt x="62" y="0"/>
                  <a:pt x="65" y="9"/>
                  <a:pt x="68" y="9"/>
                </a:cubicBezTo>
                <a:cubicBezTo>
                  <a:pt x="70" y="10"/>
                  <a:pt x="72" y="14"/>
                  <a:pt x="75" y="14"/>
                </a:cubicBezTo>
                <a:cubicBezTo>
                  <a:pt x="74" y="19"/>
                  <a:pt x="74" y="24"/>
                  <a:pt x="68" y="24"/>
                </a:cubicBezTo>
                <a:cubicBezTo>
                  <a:pt x="67" y="27"/>
                  <a:pt x="70" y="35"/>
                  <a:pt x="66" y="35"/>
                </a:cubicBezTo>
                <a:cubicBezTo>
                  <a:pt x="66" y="37"/>
                  <a:pt x="69" y="37"/>
                  <a:pt x="70" y="38"/>
                </a:cubicBezTo>
                <a:cubicBezTo>
                  <a:pt x="70" y="40"/>
                  <a:pt x="69" y="43"/>
                  <a:pt x="70" y="44"/>
                </a:cubicBezTo>
                <a:cubicBezTo>
                  <a:pt x="71" y="46"/>
                  <a:pt x="73" y="46"/>
                  <a:pt x="73" y="48"/>
                </a:cubicBezTo>
                <a:cubicBezTo>
                  <a:pt x="73" y="52"/>
                  <a:pt x="67" y="56"/>
                  <a:pt x="64" y="53"/>
                </a:cubicBezTo>
                <a:cubicBezTo>
                  <a:pt x="65" y="58"/>
                  <a:pt x="67" y="59"/>
                  <a:pt x="62" y="63"/>
                </a:cubicBezTo>
                <a:cubicBezTo>
                  <a:pt x="62" y="63"/>
                  <a:pt x="63" y="66"/>
                  <a:pt x="62" y="66"/>
                </a:cubicBezTo>
                <a:cubicBezTo>
                  <a:pt x="62" y="67"/>
                  <a:pt x="59" y="66"/>
                  <a:pt x="59" y="66"/>
                </a:cubicBezTo>
                <a:cubicBezTo>
                  <a:pt x="57" y="69"/>
                  <a:pt x="58" y="76"/>
                  <a:pt x="53" y="74"/>
                </a:cubicBezTo>
                <a:cubicBezTo>
                  <a:pt x="56" y="77"/>
                  <a:pt x="51" y="79"/>
                  <a:pt x="53" y="85"/>
                </a:cubicBezTo>
                <a:cubicBezTo>
                  <a:pt x="43" y="87"/>
                  <a:pt x="41" y="81"/>
                  <a:pt x="34" y="79"/>
                </a:cubicBezTo>
                <a:cubicBezTo>
                  <a:pt x="33" y="79"/>
                  <a:pt x="33" y="82"/>
                  <a:pt x="32" y="83"/>
                </a:cubicBezTo>
                <a:cubicBezTo>
                  <a:pt x="29" y="85"/>
                  <a:pt x="28" y="80"/>
                  <a:pt x="27" y="79"/>
                </a:cubicBezTo>
                <a:cubicBezTo>
                  <a:pt x="24" y="79"/>
                  <a:pt x="20" y="81"/>
                  <a:pt x="18" y="79"/>
                </a:cubicBezTo>
                <a:cubicBezTo>
                  <a:pt x="16" y="79"/>
                  <a:pt x="18" y="74"/>
                  <a:pt x="12" y="78"/>
                </a:cubicBezTo>
                <a:cubicBezTo>
                  <a:pt x="10" y="73"/>
                  <a:pt x="10" y="67"/>
                  <a:pt x="4" y="66"/>
                </a:cubicBezTo>
                <a:cubicBezTo>
                  <a:pt x="4" y="63"/>
                  <a:pt x="7" y="62"/>
                  <a:pt x="6" y="59"/>
                </a:cubicBezTo>
                <a:cubicBezTo>
                  <a:pt x="6" y="56"/>
                  <a:pt x="4" y="59"/>
                  <a:pt x="4" y="59"/>
                </a:cubicBezTo>
                <a:cubicBezTo>
                  <a:pt x="0" y="56"/>
                  <a:pt x="4" y="51"/>
                  <a:pt x="3" y="44"/>
                </a:cubicBezTo>
                <a:cubicBezTo>
                  <a:pt x="10" y="44"/>
                  <a:pt x="16" y="44"/>
                  <a:pt x="21" y="42"/>
                </a:cubicBezTo>
                <a:cubicBezTo>
                  <a:pt x="21" y="39"/>
                  <a:pt x="24" y="37"/>
                  <a:pt x="21" y="37"/>
                </a:cubicBezTo>
                <a:cubicBezTo>
                  <a:pt x="23" y="34"/>
                  <a:pt x="38" y="30"/>
                  <a:pt x="34" y="27"/>
                </a:cubicBezTo>
                <a:cubicBezTo>
                  <a:pt x="37" y="25"/>
                  <a:pt x="41" y="24"/>
                  <a:pt x="46" y="24"/>
                </a:cubicBezTo>
                <a:cubicBezTo>
                  <a:pt x="48" y="24"/>
                  <a:pt x="46" y="20"/>
                  <a:pt x="47" y="18"/>
                </a:cubicBezTo>
                <a:cubicBezTo>
                  <a:pt x="48" y="17"/>
                  <a:pt x="51" y="18"/>
                  <a:pt x="51" y="18"/>
                </a:cubicBezTo>
                <a:cubicBezTo>
                  <a:pt x="52" y="16"/>
                  <a:pt x="51" y="13"/>
                  <a:pt x="55" y="14"/>
                </a:cubicBezTo>
                <a:cubicBezTo>
                  <a:pt x="52" y="6"/>
                  <a:pt x="60" y="8"/>
                  <a:pt x="62" y="5"/>
                </a:cubicBezTo>
                <a:cubicBezTo>
                  <a:pt x="62" y="5"/>
                  <a:pt x="61" y="5"/>
                  <a:pt x="60" y="5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0" name="î$ļîḓé"/>
          <p:cNvSpPr/>
          <p:nvPr/>
        </p:nvSpPr>
        <p:spPr bwMode="auto">
          <a:xfrm>
            <a:off x="10264369" y="4189007"/>
            <a:ext cx="72749" cy="82736"/>
          </a:xfrm>
          <a:custGeom>
            <a:avLst/>
            <a:gdLst>
              <a:gd name="T0" fmla="*/ 30 w 34"/>
              <a:gd name="T1" fmla="*/ 1 h 39"/>
              <a:gd name="T2" fmla="*/ 24 w 34"/>
              <a:gd name="T3" fmla="*/ 8 h 39"/>
              <a:gd name="T4" fmla="*/ 23 w 34"/>
              <a:gd name="T5" fmla="*/ 8 h 39"/>
              <a:gd name="T6" fmla="*/ 24 w 34"/>
              <a:gd name="T7" fmla="*/ 14 h 39"/>
              <a:gd name="T8" fmla="*/ 28 w 34"/>
              <a:gd name="T9" fmla="*/ 17 h 39"/>
              <a:gd name="T10" fmla="*/ 30 w 34"/>
              <a:gd name="T11" fmla="*/ 34 h 39"/>
              <a:gd name="T12" fmla="*/ 23 w 34"/>
              <a:gd name="T13" fmla="*/ 34 h 39"/>
              <a:gd name="T14" fmla="*/ 17 w 34"/>
              <a:gd name="T15" fmla="*/ 16 h 39"/>
              <a:gd name="T16" fmla="*/ 10 w 34"/>
              <a:gd name="T17" fmla="*/ 21 h 39"/>
              <a:gd name="T18" fmla="*/ 10 w 34"/>
              <a:gd name="T19" fmla="*/ 32 h 39"/>
              <a:gd name="T20" fmla="*/ 4 w 34"/>
              <a:gd name="T21" fmla="*/ 38 h 39"/>
              <a:gd name="T22" fmla="*/ 2 w 34"/>
              <a:gd name="T23" fmla="*/ 29 h 39"/>
              <a:gd name="T24" fmla="*/ 4 w 34"/>
              <a:gd name="T25" fmla="*/ 27 h 39"/>
              <a:gd name="T26" fmla="*/ 2 w 34"/>
              <a:gd name="T27" fmla="*/ 25 h 39"/>
              <a:gd name="T28" fmla="*/ 4 w 34"/>
              <a:gd name="T29" fmla="*/ 17 h 39"/>
              <a:gd name="T30" fmla="*/ 0 w 34"/>
              <a:gd name="T31" fmla="*/ 14 h 39"/>
              <a:gd name="T32" fmla="*/ 15 w 34"/>
              <a:gd name="T33" fmla="*/ 1 h 39"/>
              <a:gd name="T34" fmla="*/ 30 w 34"/>
              <a:gd name="T35" fmla="*/ 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" h="39">
                <a:moveTo>
                  <a:pt x="30" y="1"/>
                </a:moveTo>
                <a:cubicBezTo>
                  <a:pt x="34" y="9"/>
                  <a:pt x="21" y="5"/>
                  <a:pt x="24" y="8"/>
                </a:cubicBezTo>
                <a:cubicBezTo>
                  <a:pt x="27" y="11"/>
                  <a:pt x="25" y="9"/>
                  <a:pt x="23" y="8"/>
                </a:cubicBezTo>
                <a:cubicBezTo>
                  <a:pt x="23" y="11"/>
                  <a:pt x="23" y="12"/>
                  <a:pt x="24" y="14"/>
                </a:cubicBezTo>
                <a:cubicBezTo>
                  <a:pt x="25" y="15"/>
                  <a:pt x="28" y="17"/>
                  <a:pt x="28" y="17"/>
                </a:cubicBezTo>
                <a:cubicBezTo>
                  <a:pt x="30" y="22"/>
                  <a:pt x="28" y="28"/>
                  <a:pt x="30" y="34"/>
                </a:cubicBezTo>
                <a:cubicBezTo>
                  <a:pt x="28" y="34"/>
                  <a:pt x="25" y="34"/>
                  <a:pt x="23" y="34"/>
                </a:cubicBezTo>
                <a:cubicBezTo>
                  <a:pt x="20" y="28"/>
                  <a:pt x="17" y="23"/>
                  <a:pt x="17" y="16"/>
                </a:cubicBezTo>
                <a:cubicBezTo>
                  <a:pt x="13" y="16"/>
                  <a:pt x="16" y="23"/>
                  <a:pt x="10" y="21"/>
                </a:cubicBezTo>
                <a:cubicBezTo>
                  <a:pt x="10" y="25"/>
                  <a:pt x="10" y="29"/>
                  <a:pt x="10" y="32"/>
                </a:cubicBezTo>
                <a:cubicBezTo>
                  <a:pt x="10" y="37"/>
                  <a:pt x="4" y="34"/>
                  <a:pt x="4" y="38"/>
                </a:cubicBezTo>
                <a:cubicBezTo>
                  <a:pt x="1" y="39"/>
                  <a:pt x="1" y="32"/>
                  <a:pt x="2" y="29"/>
                </a:cubicBezTo>
                <a:cubicBezTo>
                  <a:pt x="2" y="28"/>
                  <a:pt x="4" y="27"/>
                  <a:pt x="4" y="27"/>
                </a:cubicBezTo>
                <a:cubicBezTo>
                  <a:pt x="4" y="25"/>
                  <a:pt x="2" y="26"/>
                  <a:pt x="2" y="25"/>
                </a:cubicBezTo>
                <a:cubicBezTo>
                  <a:pt x="2" y="24"/>
                  <a:pt x="5" y="20"/>
                  <a:pt x="4" y="17"/>
                </a:cubicBezTo>
                <a:cubicBezTo>
                  <a:pt x="5" y="14"/>
                  <a:pt x="2" y="14"/>
                  <a:pt x="0" y="14"/>
                </a:cubicBezTo>
                <a:cubicBezTo>
                  <a:pt x="2" y="7"/>
                  <a:pt x="5" y="0"/>
                  <a:pt x="15" y="1"/>
                </a:cubicBezTo>
                <a:cubicBezTo>
                  <a:pt x="9" y="7"/>
                  <a:pt x="26" y="1"/>
                  <a:pt x="30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1" name="íSḻîḋè"/>
          <p:cNvSpPr/>
          <p:nvPr/>
        </p:nvSpPr>
        <p:spPr bwMode="auto">
          <a:xfrm>
            <a:off x="10048974" y="4270318"/>
            <a:ext cx="166895" cy="48501"/>
          </a:xfrm>
          <a:custGeom>
            <a:avLst/>
            <a:gdLst>
              <a:gd name="T0" fmla="*/ 2 w 79"/>
              <a:gd name="T1" fmla="*/ 7 h 23"/>
              <a:gd name="T2" fmla="*/ 9 w 79"/>
              <a:gd name="T3" fmla="*/ 2 h 23"/>
              <a:gd name="T4" fmla="*/ 13 w 79"/>
              <a:gd name="T5" fmla="*/ 6 h 23"/>
              <a:gd name="T6" fmla="*/ 16 w 79"/>
              <a:gd name="T7" fmla="*/ 7 h 23"/>
              <a:gd name="T8" fmla="*/ 35 w 79"/>
              <a:gd name="T9" fmla="*/ 11 h 23"/>
              <a:gd name="T10" fmla="*/ 54 w 79"/>
              <a:gd name="T11" fmla="*/ 9 h 23"/>
              <a:gd name="T12" fmla="*/ 57 w 79"/>
              <a:gd name="T13" fmla="*/ 13 h 23"/>
              <a:gd name="T14" fmla="*/ 63 w 79"/>
              <a:gd name="T15" fmla="*/ 15 h 23"/>
              <a:gd name="T16" fmla="*/ 72 w 79"/>
              <a:gd name="T17" fmla="*/ 15 h 23"/>
              <a:gd name="T18" fmla="*/ 74 w 79"/>
              <a:gd name="T19" fmla="*/ 20 h 23"/>
              <a:gd name="T20" fmla="*/ 71 w 79"/>
              <a:gd name="T21" fmla="*/ 20 h 23"/>
              <a:gd name="T22" fmla="*/ 33 w 79"/>
              <a:gd name="T23" fmla="*/ 15 h 23"/>
              <a:gd name="T24" fmla="*/ 24 w 79"/>
              <a:gd name="T25" fmla="*/ 15 h 23"/>
              <a:gd name="T26" fmla="*/ 11 w 79"/>
              <a:gd name="T27" fmla="*/ 11 h 23"/>
              <a:gd name="T28" fmla="*/ 2 w 79"/>
              <a:gd name="T29" fmla="*/ 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9" h="23">
                <a:moveTo>
                  <a:pt x="2" y="7"/>
                </a:moveTo>
                <a:cubicBezTo>
                  <a:pt x="0" y="1"/>
                  <a:pt x="8" y="5"/>
                  <a:pt x="9" y="2"/>
                </a:cubicBezTo>
                <a:cubicBezTo>
                  <a:pt x="13" y="0"/>
                  <a:pt x="11" y="4"/>
                  <a:pt x="13" y="6"/>
                </a:cubicBezTo>
                <a:cubicBezTo>
                  <a:pt x="14" y="6"/>
                  <a:pt x="17" y="5"/>
                  <a:pt x="16" y="7"/>
                </a:cubicBezTo>
                <a:cubicBezTo>
                  <a:pt x="25" y="5"/>
                  <a:pt x="28" y="6"/>
                  <a:pt x="35" y="11"/>
                </a:cubicBezTo>
                <a:cubicBezTo>
                  <a:pt x="42" y="7"/>
                  <a:pt x="44" y="9"/>
                  <a:pt x="54" y="9"/>
                </a:cubicBezTo>
                <a:cubicBezTo>
                  <a:pt x="57" y="9"/>
                  <a:pt x="57" y="11"/>
                  <a:pt x="57" y="13"/>
                </a:cubicBezTo>
                <a:cubicBezTo>
                  <a:pt x="60" y="13"/>
                  <a:pt x="63" y="13"/>
                  <a:pt x="63" y="15"/>
                </a:cubicBezTo>
                <a:cubicBezTo>
                  <a:pt x="68" y="12"/>
                  <a:pt x="72" y="19"/>
                  <a:pt x="72" y="15"/>
                </a:cubicBezTo>
                <a:cubicBezTo>
                  <a:pt x="79" y="15"/>
                  <a:pt x="68" y="21"/>
                  <a:pt x="74" y="20"/>
                </a:cubicBezTo>
                <a:cubicBezTo>
                  <a:pt x="73" y="23"/>
                  <a:pt x="73" y="20"/>
                  <a:pt x="71" y="20"/>
                </a:cubicBezTo>
                <a:cubicBezTo>
                  <a:pt x="56" y="23"/>
                  <a:pt x="45" y="17"/>
                  <a:pt x="33" y="15"/>
                </a:cubicBezTo>
                <a:cubicBezTo>
                  <a:pt x="30" y="14"/>
                  <a:pt x="27" y="15"/>
                  <a:pt x="24" y="15"/>
                </a:cubicBezTo>
                <a:cubicBezTo>
                  <a:pt x="19" y="14"/>
                  <a:pt x="15" y="12"/>
                  <a:pt x="11" y="11"/>
                </a:cubicBezTo>
                <a:cubicBezTo>
                  <a:pt x="7" y="10"/>
                  <a:pt x="2" y="12"/>
                  <a:pt x="2" y="7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2" name="íS1ïḋé"/>
          <p:cNvSpPr/>
          <p:nvPr/>
        </p:nvSpPr>
        <p:spPr bwMode="auto">
          <a:xfrm>
            <a:off x="10271500" y="4327377"/>
            <a:ext cx="25676" cy="9986"/>
          </a:xfrm>
          <a:custGeom>
            <a:avLst/>
            <a:gdLst>
              <a:gd name="T0" fmla="*/ 5 w 12"/>
              <a:gd name="T1" fmla="*/ 3 h 5"/>
              <a:gd name="T2" fmla="*/ 12 w 12"/>
              <a:gd name="T3" fmla="*/ 5 h 5"/>
              <a:gd name="T4" fmla="*/ 5 w 12"/>
              <a:gd name="T5" fmla="*/ 5 h 5"/>
              <a:gd name="T6" fmla="*/ 3 w 12"/>
              <a:gd name="T7" fmla="*/ 3 h 5"/>
              <a:gd name="T8" fmla="*/ 5 w 12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5">
                <a:moveTo>
                  <a:pt x="5" y="3"/>
                </a:moveTo>
                <a:cubicBezTo>
                  <a:pt x="8" y="3"/>
                  <a:pt x="12" y="2"/>
                  <a:pt x="12" y="5"/>
                </a:cubicBezTo>
                <a:cubicBezTo>
                  <a:pt x="10" y="5"/>
                  <a:pt x="7" y="5"/>
                  <a:pt x="5" y="5"/>
                </a:cubicBezTo>
                <a:cubicBezTo>
                  <a:pt x="5" y="3"/>
                  <a:pt x="3" y="3"/>
                  <a:pt x="3" y="3"/>
                </a:cubicBezTo>
                <a:cubicBezTo>
                  <a:pt x="0" y="0"/>
                  <a:pt x="4" y="1"/>
                  <a:pt x="5" y="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3" name="ïSḷíḋe"/>
          <p:cNvSpPr/>
          <p:nvPr/>
        </p:nvSpPr>
        <p:spPr bwMode="auto">
          <a:xfrm>
            <a:off x="11026093" y="4869442"/>
            <a:ext cx="122674" cy="124105"/>
          </a:xfrm>
          <a:custGeom>
            <a:avLst/>
            <a:gdLst>
              <a:gd name="T0" fmla="*/ 1 w 58"/>
              <a:gd name="T1" fmla="*/ 51 h 59"/>
              <a:gd name="T2" fmla="*/ 5 w 58"/>
              <a:gd name="T3" fmla="*/ 43 h 59"/>
              <a:gd name="T4" fmla="*/ 8 w 58"/>
              <a:gd name="T5" fmla="*/ 41 h 59"/>
              <a:gd name="T6" fmla="*/ 8 w 58"/>
              <a:gd name="T7" fmla="*/ 38 h 59"/>
              <a:gd name="T8" fmla="*/ 12 w 58"/>
              <a:gd name="T9" fmla="*/ 38 h 59"/>
              <a:gd name="T10" fmla="*/ 14 w 58"/>
              <a:gd name="T11" fmla="*/ 34 h 59"/>
              <a:gd name="T12" fmla="*/ 21 w 58"/>
              <a:gd name="T13" fmla="*/ 32 h 59"/>
              <a:gd name="T14" fmla="*/ 25 w 58"/>
              <a:gd name="T15" fmla="*/ 28 h 59"/>
              <a:gd name="T16" fmla="*/ 29 w 58"/>
              <a:gd name="T17" fmla="*/ 23 h 59"/>
              <a:gd name="T18" fmla="*/ 33 w 58"/>
              <a:gd name="T19" fmla="*/ 19 h 59"/>
              <a:gd name="T20" fmla="*/ 38 w 58"/>
              <a:gd name="T21" fmla="*/ 21 h 59"/>
              <a:gd name="T22" fmla="*/ 36 w 58"/>
              <a:gd name="T23" fmla="*/ 13 h 59"/>
              <a:gd name="T24" fmla="*/ 44 w 58"/>
              <a:gd name="T25" fmla="*/ 4 h 59"/>
              <a:gd name="T26" fmla="*/ 49 w 58"/>
              <a:gd name="T27" fmla="*/ 0 h 59"/>
              <a:gd name="T28" fmla="*/ 55 w 58"/>
              <a:gd name="T29" fmla="*/ 4 h 59"/>
              <a:gd name="T30" fmla="*/ 57 w 58"/>
              <a:gd name="T31" fmla="*/ 13 h 59"/>
              <a:gd name="T32" fmla="*/ 55 w 58"/>
              <a:gd name="T33" fmla="*/ 19 h 59"/>
              <a:gd name="T34" fmla="*/ 51 w 58"/>
              <a:gd name="T35" fmla="*/ 19 h 59"/>
              <a:gd name="T36" fmla="*/ 49 w 58"/>
              <a:gd name="T37" fmla="*/ 28 h 59"/>
              <a:gd name="T38" fmla="*/ 42 w 58"/>
              <a:gd name="T39" fmla="*/ 30 h 59"/>
              <a:gd name="T40" fmla="*/ 36 w 58"/>
              <a:gd name="T41" fmla="*/ 43 h 59"/>
              <a:gd name="T42" fmla="*/ 33 w 58"/>
              <a:gd name="T43" fmla="*/ 51 h 59"/>
              <a:gd name="T44" fmla="*/ 29 w 58"/>
              <a:gd name="T45" fmla="*/ 54 h 59"/>
              <a:gd name="T46" fmla="*/ 14 w 58"/>
              <a:gd name="T47" fmla="*/ 49 h 59"/>
              <a:gd name="T48" fmla="*/ 7 w 58"/>
              <a:gd name="T49" fmla="*/ 51 h 59"/>
              <a:gd name="T50" fmla="*/ 5 w 58"/>
              <a:gd name="T51" fmla="*/ 47 h 59"/>
              <a:gd name="T52" fmla="*/ 1 w 58"/>
              <a:gd name="T53" fmla="*/ 5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8" h="59">
                <a:moveTo>
                  <a:pt x="1" y="51"/>
                </a:moveTo>
                <a:cubicBezTo>
                  <a:pt x="0" y="48"/>
                  <a:pt x="3" y="45"/>
                  <a:pt x="5" y="43"/>
                </a:cubicBezTo>
                <a:cubicBezTo>
                  <a:pt x="5" y="43"/>
                  <a:pt x="8" y="42"/>
                  <a:pt x="8" y="41"/>
                </a:cubicBezTo>
                <a:cubicBezTo>
                  <a:pt x="9" y="41"/>
                  <a:pt x="8" y="38"/>
                  <a:pt x="8" y="38"/>
                </a:cubicBezTo>
                <a:cubicBezTo>
                  <a:pt x="9" y="37"/>
                  <a:pt x="12" y="38"/>
                  <a:pt x="12" y="38"/>
                </a:cubicBezTo>
                <a:cubicBezTo>
                  <a:pt x="13" y="37"/>
                  <a:pt x="13" y="34"/>
                  <a:pt x="14" y="34"/>
                </a:cubicBezTo>
                <a:cubicBezTo>
                  <a:pt x="16" y="33"/>
                  <a:pt x="20" y="34"/>
                  <a:pt x="21" y="32"/>
                </a:cubicBezTo>
                <a:cubicBezTo>
                  <a:pt x="23" y="29"/>
                  <a:pt x="21" y="29"/>
                  <a:pt x="25" y="28"/>
                </a:cubicBezTo>
                <a:cubicBezTo>
                  <a:pt x="29" y="28"/>
                  <a:pt x="27" y="25"/>
                  <a:pt x="29" y="23"/>
                </a:cubicBezTo>
                <a:cubicBezTo>
                  <a:pt x="29" y="22"/>
                  <a:pt x="35" y="27"/>
                  <a:pt x="33" y="19"/>
                </a:cubicBezTo>
                <a:cubicBezTo>
                  <a:pt x="36" y="18"/>
                  <a:pt x="36" y="21"/>
                  <a:pt x="38" y="21"/>
                </a:cubicBezTo>
                <a:cubicBezTo>
                  <a:pt x="38" y="17"/>
                  <a:pt x="36" y="17"/>
                  <a:pt x="36" y="13"/>
                </a:cubicBezTo>
                <a:cubicBezTo>
                  <a:pt x="43" y="15"/>
                  <a:pt x="42" y="7"/>
                  <a:pt x="44" y="4"/>
                </a:cubicBezTo>
                <a:cubicBezTo>
                  <a:pt x="45" y="2"/>
                  <a:pt x="50" y="4"/>
                  <a:pt x="49" y="0"/>
                </a:cubicBezTo>
                <a:cubicBezTo>
                  <a:pt x="51" y="1"/>
                  <a:pt x="51" y="5"/>
                  <a:pt x="55" y="4"/>
                </a:cubicBezTo>
                <a:cubicBezTo>
                  <a:pt x="53" y="9"/>
                  <a:pt x="58" y="9"/>
                  <a:pt x="57" y="13"/>
                </a:cubicBezTo>
                <a:cubicBezTo>
                  <a:pt x="54" y="13"/>
                  <a:pt x="56" y="17"/>
                  <a:pt x="55" y="19"/>
                </a:cubicBezTo>
                <a:cubicBezTo>
                  <a:pt x="55" y="19"/>
                  <a:pt x="52" y="18"/>
                  <a:pt x="51" y="19"/>
                </a:cubicBezTo>
                <a:cubicBezTo>
                  <a:pt x="50" y="20"/>
                  <a:pt x="50" y="24"/>
                  <a:pt x="49" y="28"/>
                </a:cubicBezTo>
                <a:cubicBezTo>
                  <a:pt x="46" y="31"/>
                  <a:pt x="46" y="27"/>
                  <a:pt x="42" y="30"/>
                </a:cubicBezTo>
                <a:cubicBezTo>
                  <a:pt x="37" y="33"/>
                  <a:pt x="38" y="39"/>
                  <a:pt x="36" y="43"/>
                </a:cubicBezTo>
                <a:cubicBezTo>
                  <a:pt x="36" y="44"/>
                  <a:pt x="31" y="45"/>
                  <a:pt x="33" y="51"/>
                </a:cubicBezTo>
                <a:cubicBezTo>
                  <a:pt x="29" y="50"/>
                  <a:pt x="29" y="52"/>
                  <a:pt x="29" y="54"/>
                </a:cubicBezTo>
                <a:cubicBezTo>
                  <a:pt x="24" y="49"/>
                  <a:pt x="15" y="59"/>
                  <a:pt x="14" y="49"/>
                </a:cubicBezTo>
                <a:cubicBezTo>
                  <a:pt x="13" y="49"/>
                  <a:pt x="9" y="52"/>
                  <a:pt x="7" y="51"/>
                </a:cubicBezTo>
                <a:cubicBezTo>
                  <a:pt x="6" y="51"/>
                  <a:pt x="4" y="47"/>
                  <a:pt x="5" y="47"/>
                </a:cubicBezTo>
                <a:cubicBezTo>
                  <a:pt x="1" y="47"/>
                  <a:pt x="9" y="54"/>
                  <a:pt x="1" y="5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4" name="iṧ1îḓe"/>
          <p:cNvSpPr/>
          <p:nvPr/>
        </p:nvSpPr>
        <p:spPr bwMode="auto">
          <a:xfrm>
            <a:off x="6799526" y="2438704"/>
            <a:ext cx="172601" cy="128384"/>
          </a:xfrm>
          <a:custGeom>
            <a:avLst/>
            <a:gdLst>
              <a:gd name="T0" fmla="*/ 22 w 82"/>
              <a:gd name="T1" fmla="*/ 0 h 61"/>
              <a:gd name="T2" fmla="*/ 31 w 82"/>
              <a:gd name="T3" fmla="*/ 8 h 61"/>
              <a:gd name="T4" fmla="*/ 37 w 82"/>
              <a:gd name="T5" fmla="*/ 9 h 61"/>
              <a:gd name="T6" fmla="*/ 41 w 82"/>
              <a:gd name="T7" fmla="*/ 9 h 61"/>
              <a:gd name="T8" fmla="*/ 43 w 82"/>
              <a:gd name="T9" fmla="*/ 11 h 61"/>
              <a:gd name="T10" fmla="*/ 48 w 82"/>
              <a:gd name="T11" fmla="*/ 15 h 61"/>
              <a:gd name="T12" fmla="*/ 54 w 82"/>
              <a:gd name="T13" fmla="*/ 15 h 61"/>
              <a:gd name="T14" fmla="*/ 65 w 82"/>
              <a:gd name="T15" fmla="*/ 19 h 61"/>
              <a:gd name="T16" fmla="*/ 65 w 82"/>
              <a:gd name="T17" fmla="*/ 24 h 61"/>
              <a:gd name="T18" fmla="*/ 71 w 82"/>
              <a:gd name="T19" fmla="*/ 24 h 61"/>
              <a:gd name="T20" fmla="*/ 71 w 82"/>
              <a:gd name="T21" fmla="*/ 28 h 61"/>
              <a:gd name="T22" fmla="*/ 82 w 82"/>
              <a:gd name="T23" fmla="*/ 36 h 61"/>
              <a:gd name="T24" fmla="*/ 80 w 82"/>
              <a:gd name="T25" fmla="*/ 41 h 61"/>
              <a:gd name="T26" fmla="*/ 76 w 82"/>
              <a:gd name="T27" fmla="*/ 39 h 61"/>
              <a:gd name="T28" fmla="*/ 67 w 82"/>
              <a:gd name="T29" fmla="*/ 45 h 61"/>
              <a:gd name="T30" fmla="*/ 65 w 82"/>
              <a:gd name="T31" fmla="*/ 49 h 61"/>
              <a:gd name="T32" fmla="*/ 61 w 82"/>
              <a:gd name="T33" fmla="*/ 52 h 61"/>
              <a:gd name="T34" fmla="*/ 50 w 82"/>
              <a:gd name="T35" fmla="*/ 52 h 61"/>
              <a:gd name="T36" fmla="*/ 50 w 82"/>
              <a:gd name="T37" fmla="*/ 54 h 61"/>
              <a:gd name="T38" fmla="*/ 43 w 82"/>
              <a:gd name="T39" fmla="*/ 56 h 61"/>
              <a:gd name="T40" fmla="*/ 41 w 82"/>
              <a:gd name="T41" fmla="*/ 52 h 61"/>
              <a:gd name="T42" fmla="*/ 30 w 82"/>
              <a:gd name="T43" fmla="*/ 52 h 61"/>
              <a:gd name="T44" fmla="*/ 26 w 82"/>
              <a:gd name="T45" fmla="*/ 49 h 61"/>
              <a:gd name="T46" fmla="*/ 31 w 82"/>
              <a:gd name="T47" fmla="*/ 45 h 61"/>
              <a:gd name="T48" fmla="*/ 22 w 82"/>
              <a:gd name="T49" fmla="*/ 43 h 61"/>
              <a:gd name="T50" fmla="*/ 28 w 82"/>
              <a:gd name="T51" fmla="*/ 39 h 61"/>
              <a:gd name="T52" fmla="*/ 31 w 82"/>
              <a:gd name="T53" fmla="*/ 36 h 61"/>
              <a:gd name="T54" fmla="*/ 37 w 82"/>
              <a:gd name="T55" fmla="*/ 37 h 61"/>
              <a:gd name="T56" fmla="*/ 35 w 82"/>
              <a:gd name="T57" fmla="*/ 32 h 61"/>
              <a:gd name="T58" fmla="*/ 18 w 82"/>
              <a:gd name="T59" fmla="*/ 36 h 61"/>
              <a:gd name="T60" fmla="*/ 13 w 82"/>
              <a:gd name="T61" fmla="*/ 34 h 61"/>
              <a:gd name="T62" fmla="*/ 9 w 82"/>
              <a:gd name="T63" fmla="*/ 30 h 61"/>
              <a:gd name="T64" fmla="*/ 2 w 82"/>
              <a:gd name="T65" fmla="*/ 26 h 61"/>
              <a:gd name="T66" fmla="*/ 0 w 82"/>
              <a:gd name="T67" fmla="*/ 21 h 61"/>
              <a:gd name="T68" fmla="*/ 5 w 82"/>
              <a:gd name="T69" fmla="*/ 17 h 61"/>
              <a:gd name="T70" fmla="*/ 9 w 82"/>
              <a:gd name="T71" fmla="*/ 13 h 61"/>
              <a:gd name="T72" fmla="*/ 11 w 82"/>
              <a:gd name="T73" fmla="*/ 8 h 61"/>
              <a:gd name="T74" fmla="*/ 15 w 82"/>
              <a:gd name="T75" fmla="*/ 8 h 61"/>
              <a:gd name="T76" fmla="*/ 18 w 82"/>
              <a:gd name="T77" fmla="*/ 4 h 61"/>
              <a:gd name="T78" fmla="*/ 22 w 82"/>
              <a:gd name="T7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2" h="61">
                <a:moveTo>
                  <a:pt x="22" y="0"/>
                </a:moveTo>
                <a:cubicBezTo>
                  <a:pt x="25" y="3"/>
                  <a:pt x="30" y="3"/>
                  <a:pt x="31" y="8"/>
                </a:cubicBezTo>
                <a:cubicBezTo>
                  <a:pt x="35" y="6"/>
                  <a:pt x="36" y="9"/>
                  <a:pt x="37" y="9"/>
                </a:cubicBezTo>
                <a:cubicBezTo>
                  <a:pt x="38" y="10"/>
                  <a:pt x="40" y="9"/>
                  <a:pt x="41" y="9"/>
                </a:cubicBezTo>
                <a:cubicBezTo>
                  <a:pt x="41" y="10"/>
                  <a:pt x="41" y="13"/>
                  <a:pt x="43" y="11"/>
                </a:cubicBezTo>
                <a:cubicBezTo>
                  <a:pt x="46" y="8"/>
                  <a:pt x="45" y="13"/>
                  <a:pt x="48" y="15"/>
                </a:cubicBezTo>
                <a:cubicBezTo>
                  <a:pt x="49" y="16"/>
                  <a:pt x="52" y="14"/>
                  <a:pt x="54" y="15"/>
                </a:cubicBezTo>
                <a:cubicBezTo>
                  <a:pt x="55" y="16"/>
                  <a:pt x="58" y="21"/>
                  <a:pt x="65" y="19"/>
                </a:cubicBezTo>
                <a:cubicBezTo>
                  <a:pt x="65" y="21"/>
                  <a:pt x="65" y="22"/>
                  <a:pt x="65" y="24"/>
                </a:cubicBezTo>
                <a:cubicBezTo>
                  <a:pt x="66" y="25"/>
                  <a:pt x="69" y="23"/>
                  <a:pt x="71" y="24"/>
                </a:cubicBezTo>
                <a:cubicBezTo>
                  <a:pt x="71" y="25"/>
                  <a:pt x="70" y="28"/>
                  <a:pt x="71" y="28"/>
                </a:cubicBezTo>
                <a:cubicBezTo>
                  <a:pt x="73" y="30"/>
                  <a:pt x="78" y="32"/>
                  <a:pt x="82" y="36"/>
                </a:cubicBezTo>
                <a:cubicBezTo>
                  <a:pt x="82" y="37"/>
                  <a:pt x="81" y="41"/>
                  <a:pt x="80" y="41"/>
                </a:cubicBezTo>
                <a:cubicBezTo>
                  <a:pt x="78" y="42"/>
                  <a:pt x="76" y="39"/>
                  <a:pt x="76" y="39"/>
                </a:cubicBezTo>
                <a:cubicBezTo>
                  <a:pt x="73" y="41"/>
                  <a:pt x="71" y="44"/>
                  <a:pt x="67" y="45"/>
                </a:cubicBezTo>
                <a:cubicBezTo>
                  <a:pt x="65" y="45"/>
                  <a:pt x="65" y="47"/>
                  <a:pt x="65" y="49"/>
                </a:cubicBezTo>
                <a:cubicBezTo>
                  <a:pt x="62" y="48"/>
                  <a:pt x="61" y="50"/>
                  <a:pt x="61" y="52"/>
                </a:cubicBezTo>
                <a:cubicBezTo>
                  <a:pt x="55" y="53"/>
                  <a:pt x="54" y="48"/>
                  <a:pt x="50" y="52"/>
                </a:cubicBezTo>
                <a:cubicBezTo>
                  <a:pt x="48" y="53"/>
                  <a:pt x="49" y="54"/>
                  <a:pt x="50" y="54"/>
                </a:cubicBezTo>
                <a:cubicBezTo>
                  <a:pt x="49" y="61"/>
                  <a:pt x="43" y="49"/>
                  <a:pt x="43" y="56"/>
                </a:cubicBezTo>
                <a:cubicBezTo>
                  <a:pt x="41" y="56"/>
                  <a:pt x="41" y="54"/>
                  <a:pt x="41" y="52"/>
                </a:cubicBezTo>
                <a:cubicBezTo>
                  <a:pt x="37" y="56"/>
                  <a:pt x="35" y="51"/>
                  <a:pt x="30" y="52"/>
                </a:cubicBezTo>
                <a:cubicBezTo>
                  <a:pt x="30" y="49"/>
                  <a:pt x="28" y="49"/>
                  <a:pt x="26" y="49"/>
                </a:cubicBezTo>
                <a:cubicBezTo>
                  <a:pt x="26" y="46"/>
                  <a:pt x="31" y="48"/>
                  <a:pt x="31" y="45"/>
                </a:cubicBezTo>
                <a:cubicBezTo>
                  <a:pt x="32" y="41"/>
                  <a:pt x="25" y="44"/>
                  <a:pt x="22" y="43"/>
                </a:cubicBezTo>
                <a:cubicBezTo>
                  <a:pt x="21" y="38"/>
                  <a:pt x="25" y="40"/>
                  <a:pt x="28" y="39"/>
                </a:cubicBezTo>
                <a:cubicBezTo>
                  <a:pt x="28" y="39"/>
                  <a:pt x="31" y="36"/>
                  <a:pt x="31" y="36"/>
                </a:cubicBezTo>
                <a:cubicBezTo>
                  <a:pt x="33" y="35"/>
                  <a:pt x="34" y="38"/>
                  <a:pt x="37" y="37"/>
                </a:cubicBezTo>
                <a:cubicBezTo>
                  <a:pt x="37" y="34"/>
                  <a:pt x="35" y="34"/>
                  <a:pt x="35" y="32"/>
                </a:cubicBezTo>
                <a:cubicBezTo>
                  <a:pt x="33" y="33"/>
                  <a:pt x="22" y="32"/>
                  <a:pt x="18" y="36"/>
                </a:cubicBezTo>
                <a:cubicBezTo>
                  <a:pt x="15" y="39"/>
                  <a:pt x="18" y="35"/>
                  <a:pt x="13" y="34"/>
                </a:cubicBezTo>
                <a:cubicBezTo>
                  <a:pt x="7" y="32"/>
                  <a:pt x="3" y="35"/>
                  <a:pt x="9" y="30"/>
                </a:cubicBezTo>
                <a:cubicBezTo>
                  <a:pt x="9" y="26"/>
                  <a:pt x="3" y="29"/>
                  <a:pt x="2" y="26"/>
                </a:cubicBezTo>
                <a:cubicBezTo>
                  <a:pt x="4" y="22"/>
                  <a:pt x="8" y="17"/>
                  <a:pt x="0" y="21"/>
                </a:cubicBezTo>
                <a:cubicBezTo>
                  <a:pt x="0" y="18"/>
                  <a:pt x="2" y="17"/>
                  <a:pt x="5" y="17"/>
                </a:cubicBezTo>
                <a:cubicBezTo>
                  <a:pt x="7" y="16"/>
                  <a:pt x="7" y="13"/>
                  <a:pt x="9" y="13"/>
                </a:cubicBezTo>
                <a:cubicBezTo>
                  <a:pt x="12" y="13"/>
                  <a:pt x="9" y="9"/>
                  <a:pt x="11" y="8"/>
                </a:cubicBezTo>
                <a:cubicBezTo>
                  <a:pt x="11" y="7"/>
                  <a:pt x="14" y="8"/>
                  <a:pt x="15" y="8"/>
                </a:cubicBezTo>
                <a:cubicBezTo>
                  <a:pt x="17" y="7"/>
                  <a:pt x="16" y="4"/>
                  <a:pt x="18" y="4"/>
                </a:cubicBezTo>
                <a:cubicBezTo>
                  <a:pt x="19" y="2"/>
                  <a:pt x="22" y="3"/>
                  <a:pt x="22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5" name="ïṡlídê"/>
          <p:cNvSpPr/>
          <p:nvPr/>
        </p:nvSpPr>
        <p:spPr bwMode="auto">
          <a:xfrm>
            <a:off x="8524102" y="2485779"/>
            <a:ext cx="229658" cy="115546"/>
          </a:xfrm>
          <a:custGeom>
            <a:avLst/>
            <a:gdLst>
              <a:gd name="T0" fmla="*/ 37 w 109"/>
              <a:gd name="T1" fmla="*/ 38 h 55"/>
              <a:gd name="T2" fmla="*/ 34 w 109"/>
              <a:gd name="T3" fmla="*/ 40 h 55"/>
              <a:gd name="T4" fmla="*/ 24 w 109"/>
              <a:gd name="T5" fmla="*/ 38 h 55"/>
              <a:gd name="T6" fmla="*/ 30 w 109"/>
              <a:gd name="T7" fmla="*/ 34 h 55"/>
              <a:gd name="T8" fmla="*/ 41 w 109"/>
              <a:gd name="T9" fmla="*/ 27 h 55"/>
              <a:gd name="T10" fmla="*/ 37 w 109"/>
              <a:gd name="T11" fmla="*/ 21 h 55"/>
              <a:gd name="T12" fmla="*/ 28 w 109"/>
              <a:gd name="T13" fmla="*/ 21 h 55"/>
              <a:gd name="T14" fmla="*/ 19 w 109"/>
              <a:gd name="T15" fmla="*/ 28 h 55"/>
              <a:gd name="T16" fmla="*/ 6 w 109"/>
              <a:gd name="T17" fmla="*/ 27 h 55"/>
              <a:gd name="T18" fmla="*/ 8 w 109"/>
              <a:gd name="T19" fmla="*/ 14 h 55"/>
              <a:gd name="T20" fmla="*/ 4 w 109"/>
              <a:gd name="T21" fmla="*/ 15 h 55"/>
              <a:gd name="T22" fmla="*/ 2 w 109"/>
              <a:gd name="T23" fmla="*/ 6 h 55"/>
              <a:gd name="T24" fmla="*/ 6 w 109"/>
              <a:gd name="T25" fmla="*/ 8 h 55"/>
              <a:gd name="T26" fmla="*/ 17 w 109"/>
              <a:gd name="T27" fmla="*/ 4 h 55"/>
              <a:gd name="T28" fmla="*/ 19 w 109"/>
              <a:gd name="T29" fmla="*/ 10 h 55"/>
              <a:gd name="T30" fmla="*/ 34 w 109"/>
              <a:gd name="T31" fmla="*/ 12 h 55"/>
              <a:gd name="T32" fmla="*/ 39 w 109"/>
              <a:gd name="T33" fmla="*/ 4 h 55"/>
              <a:gd name="T34" fmla="*/ 58 w 109"/>
              <a:gd name="T35" fmla="*/ 6 h 55"/>
              <a:gd name="T36" fmla="*/ 60 w 109"/>
              <a:gd name="T37" fmla="*/ 6 h 55"/>
              <a:gd name="T38" fmla="*/ 67 w 109"/>
              <a:gd name="T39" fmla="*/ 12 h 55"/>
              <a:gd name="T40" fmla="*/ 65 w 109"/>
              <a:gd name="T41" fmla="*/ 15 h 55"/>
              <a:gd name="T42" fmla="*/ 75 w 109"/>
              <a:gd name="T43" fmla="*/ 14 h 55"/>
              <a:gd name="T44" fmla="*/ 86 w 109"/>
              <a:gd name="T45" fmla="*/ 17 h 55"/>
              <a:gd name="T46" fmla="*/ 88 w 109"/>
              <a:gd name="T47" fmla="*/ 21 h 55"/>
              <a:gd name="T48" fmla="*/ 90 w 109"/>
              <a:gd name="T49" fmla="*/ 23 h 55"/>
              <a:gd name="T50" fmla="*/ 92 w 109"/>
              <a:gd name="T51" fmla="*/ 27 h 55"/>
              <a:gd name="T52" fmla="*/ 95 w 109"/>
              <a:gd name="T53" fmla="*/ 27 h 55"/>
              <a:gd name="T54" fmla="*/ 95 w 109"/>
              <a:gd name="T55" fmla="*/ 30 h 55"/>
              <a:gd name="T56" fmla="*/ 99 w 109"/>
              <a:gd name="T57" fmla="*/ 30 h 55"/>
              <a:gd name="T58" fmla="*/ 101 w 109"/>
              <a:gd name="T59" fmla="*/ 36 h 55"/>
              <a:gd name="T60" fmla="*/ 106 w 109"/>
              <a:gd name="T61" fmla="*/ 36 h 55"/>
              <a:gd name="T62" fmla="*/ 101 w 109"/>
              <a:gd name="T63" fmla="*/ 40 h 55"/>
              <a:gd name="T64" fmla="*/ 101 w 109"/>
              <a:gd name="T65" fmla="*/ 41 h 55"/>
              <a:gd name="T66" fmla="*/ 82 w 109"/>
              <a:gd name="T67" fmla="*/ 41 h 55"/>
              <a:gd name="T68" fmla="*/ 82 w 109"/>
              <a:gd name="T69" fmla="*/ 30 h 55"/>
              <a:gd name="T70" fmla="*/ 64 w 109"/>
              <a:gd name="T71" fmla="*/ 28 h 55"/>
              <a:gd name="T72" fmla="*/ 62 w 109"/>
              <a:gd name="T73" fmla="*/ 34 h 55"/>
              <a:gd name="T74" fmla="*/ 58 w 109"/>
              <a:gd name="T75" fmla="*/ 34 h 55"/>
              <a:gd name="T76" fmla="*/ 54 w 109"/>
              <a:gd name="T77" fmla="*/ 38 h 55"/>
              <a:gd name="T78" fmla="*/ 56 w 109"/>
              <a:gd name="T79" fmla="*/ 40 h 55"/>
              <a:gd name="T80" fmla="*/ 51 w 109"/>
              <a:gd name="T81" fmla="*/ 41 h 55"/>
              <a:gd name="T82" fmla="*/ 51 w 109"/>
              <a:gd name="T83" fmla="*/ 53 h 55"/>
              <a:gd name="T84" fmla="*/ 26 w 109"/>
              <a:gd name="T85" fmla="*/ 45 h 55"/>
              <a:gd name="T86" fmla="*/ 32 w 109"/>
              <a:gd name="T87" fmla="*/ 41 h 55"/>
              <a:gd name="T88" fmla="*/ 39 w 109"/>
              <a:gd name="T89" fmla="*/ 41 h 55"/>
              <a:gd name="T90" fmla="*/ 37 w 109"/>
              <a:gd name="T91" fmla="*/ 3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9" h="55">
                <a:moveTo>
                  <a:pt x="37" y="38"/>
                </a:moveTo>
                <a:cubicBezTo>
                  <a:pt x="37" y="34"/>
                  <a:pt x="34" y="40"/>
                  <a:pt x="34" y="40"/>
                </a:cubicBezTo>
                <a:cubicBezTo>
                  <a:pt x="31" y="40"/>
                  <a:pt x="29" y="36"/>
                  <a:pt x="24" y="38"/>
                </a:cubicBezTo>
                <a:cubicBezTo>
                  <a:pt x="25" y="34"/>
                  <a:pt x="28" y="35"/>
                  <a:pt x="30" y="34"/>
                </a:cubicBezTo>
                <a:cubicBezTo>
                  <a:pt x="34" y="32"/>
                  <a:pt x="36" y="27"/>
                  <a:pt x="41" y="27"/>
                </a:cubicBezTo>
                <a:cubicBezTo>
                  <a:pt x="40" y="25"/>
                  <a:pt x="37" y="25"/>
                  <a:pt x="37" y="21"/>
                </a:cubicBezTo>
                <a:cubicBezTo>
                  <a:pt x="34" y="20"/>
                  <a:pt x="30" y="26"/>
                  <a:pt x="28" y="21"/>
                </a:cubicBezTo>
                <a:cubicBezTo>
                  <a:pt x="25" y="24"/>
                  <a:pt x="23" y="27"/>
                  <a:pt x="19" y="28"/>
                </a:cubicBezTo>
                <a:cubicBezTo>
                  <a:pt x="13" y="29"/>
                  <a:pt x="12" y="25"/>
                  <a:pt x="6" y="27"/>
                </a:cubicBezTo>
                <a:cubicBezTo>
                  <a:pt x="10" y="23"/>
                  <a:pt x="10" y="19"/>
                  <a:pt x="8" y="14"/>
                </a:cubicBezTo>
                <a:cubicBezTo>
                  <a:pt x="5" y="13"/>
                  <a:pt x="4" y="14"/>
                  <a:pt x="4" y="15"/>
                </a:cubicBezTo>
                <a:cubicBezTo>
                  <a:pt x="0" y="16"/>
                  <a:pt x="3" y="9"/>
                  <a:pt x="2" y="6"/>
                </a:cubicBezTo>
                <a:cubicBezTo>
                  <a:pt x="4" y="6"/>
                  <a:pt x="5" y="6"/>
                  <a:pt x="6" y="8"/>
                </a:cubicBezTo>
                <a:cubicBezTo>
                  <a:pt x="7" y="4"/>
                  <a:pt x="16" y="8"/>
                  <a:pt x="17" y="4"/>
                </a:cubicBezTo>
                <a:cubicBezTo>
                  <a:pt x="19" y="4"/>
                  <a:pt x="19" y="8"/>
                  <a:pt x="19" y="10"/>
                </a:cubicBezTo>
                <a:cubicBezTo>
                  <a:pt x="26" y="11"/>
                  <a:pt x="33" y="0"/>
                  <a:pt x="34" y="12"/>
                </a:cubicBezTo>
                <a:cubicBezTo>
                  <a:pt x="39" y="12"/>
                  <a:pt x="40" y="9"/>
                  <a:pt x="39" y="4"/>
                </a:cubicBezTo>
                <a:cubicBezTo>
                  <a:pt x="44" y="6"/>
                  <a:pt x="51" y="5"/>
                  <a:pt x="58" y="6"/>
                </a:cubicBezTo>
                <a:cubicBezTo>
                  <a:pt x="59" y="6"/>
                  <a:pt x="60" y="9"/>
                  <a:pt x="60" y="6"/>
                </a:cubicBezTo>
                <a:cubicBezTo>
                  <a:pt x="63" y="7"/>
                  <a:pt x="60" y="15"/>
                  <a:pt x="67" y="12"/>
                </a:cubicBezTo>
                <a:cubicBezTo>
                  <a:pt x="67" y="13"/>
                  <a:pt x="65" y="13"/>
                  <a:pt x="65" y="15"/>
                </a:cubicBezTo>
                <a:cubicBezTo>
                  <a:pt x="68" y="14"/>
                  <a:pt x="75" y="18"/>
                  <a:pt x="75" y="14"/>
                </a:cubicBezTo>
                <a:cubicBezTo>
                  <a:pt x="76" y="15"/>
                  <a:pt x="78" y="19"/>
                  <a:pt x="86" y="17"/>
                </a:cubicBezTo>
                <a:cubicBezTo>
                  <a:pt x="83" y="21"/>
                  <a:pt x="85" y="20"/>
                  <a:pt x="88" y="21"/>
                </a:cubicBezTo>
                <a:cubicBezTo>
                  <a:pt x="89" y="21"/>
                  <a:pt x="88" y="23"/>
                  <a:pt x="90" y="23"/>
                </a:cubicBezTo>
                <a:cubicBezTo>
                  <a:pt x="92" y="23"/>
                  <a:pt x="90" y="25"/>
                  <a:pt x="92" y="27"/>
                </a:cubicBezTo>
                <a:cubicBezTo>
                  <a:pt x="92" y="27"/>
                  <a:pt x="95" y="26"/>
                  <a:pt x="95" y="27"/>
                </a:cubicBezTo>
                <a:cubicBezTo>
                  <a:pt x="96" y="27"/>
                  <a:pt x="95" y="30"/>
                  <a:pt x="95" y="30"/>
                </a:cubicBezTo>
                <a:cubicBezTo>
                  <a:pt x="96" y="31"/>
                  <a:pt x="99" y="30"/>
                  <a:pt x="99" y="30"/>
                </a:cubicBezTo>
                <a:cubicBezTo>
                  <a:pt x="100" y="32"/>
                  <a:pt x="99" y="35"/>
                  <a:pt x="101" y="36"/>
                </a:cubicBezTo>
                <a:cubicBezTo>
                  <a:pt x="104" y="36"/>
                  <a:pt x="106" y="33"/>
                  <a:pt x="106" y="36"/>
                </a:cubicBezTo>
                <a:cubicBezTo>
                  <a:pt x="109" y="41"/>
                  <a:pt x="102" y="38"/>
                  <a:pt x="101" y="40"/>
                </a:cubicBezTo>
                <a:cubicBezTo>
                  <a:pt x="101" y="40"/>
                  <a:pt x="101" y="41"/>
                  <a:pt x="101" y="41"/>
                </a:cubicBezTo>
                <a:cubicBezTo>
                  <a:pt x="96" y="43"/>
                  <a:pt x="88" y="40"/>
                  <a:pt x="82" y="41"/>
                </a:cubicBezTo>
                <a:cubicBezTo>
                  <a:pt x="80" y="36"/>
                  <a:pt x="82" y="37"/>
                  <a:pt x="82" y="30"/>
                </a:cubicBezTo>
                <a:cubicBezTo>
                  <a:pt x="80" y="25"/>
                  <a:pt x="68" y="25"/>
                  <a:pt x="64" y="28"/>
                </a:cubicBezTo>
                <a:cubicBezTo>
                  <a:pt x="61" y="28"/>
                  <a:pt x="63" y="32"/>
                  <a:pt x="62" y="34"/>
                </a:cubicBezTo>
                <a:cubicBezTo>
                  <a:pt x="61" y="35"/>
                  <a:pt x="58" y="33"/>
                  <a:pt x="58" y="34"/>
                </a:cubicBezTo>
                <a:cubicBezTo>
                  <a:pt x="57" y="36"/>
                  <a:pt x="58" y="39"/>
                  <a:pt x="54" y="38"/>
                </a:cubicBezTo>
                <a:cubicBezTo>
                  <a:pt x="54" y="39"/>
                  <a:pt x="55" y="40"/>
                  <a:pt x="56" y="40"/>
                </a:cubicBezTo>
                <a:cubicBezTo>
                  <a:pt x="56" y="42"/>
                  <a:pt x="53" y="41"/>
                  <a:pt x="51" y="41"/>
                </a:cubicBezTo>
                <a:cubicBezTo>
                  <a:pt x="48" y="47"/>
                  <a:pt x="50" y="46"/>
                  <a:pt x="51" y="53"/>
                </a:cubicBezTo>
                <a:cubicBezTo>
                  <a:pt x="44" y="54"/>
                  <a:pt x="27" y="55"/>
                  <a:pt x="26" y="45"/>
                </a:cubicBezTo>
                <a:cubicBezTo>
                  <a:pt x="30" y="45"/>
                  <a:pt x="31" y="44"/>
                  <a:pt x="32" y="41"/>
                </a:cubicBezTo>
                <a:cubicBezTo>
                  <a:pt x="37" y="41"/>
                  <a:pt x="36" y="45"/>
                  <a:pt x="39" y="41"/>
                </a:cubicBezTo>
                <a:cubicBezTo>
                  <a:pt x="38" y="40"/>
                  <a:pt x="34" y="39"/>
                  <a:pt x="37" y="38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6" name="íšḷïḍè"/>
          <p:cNvSpPr/>
          <p:nvPr/>
        </p:nvSpPr>
        <p:spPr bwMode="auto">
          <a:xfrm>
            <a:off x="6375869" y="2575647"/>
            <a:ext cx="106984" cy="57059"/>
          </a:xfrm>
          <a:custGeom>
            <a:avLst/>
            <a:gdLst>
              <a:gd name="T0" fmla="*/ 51 w 51"/>
              <a:gd name="T1" fmla="*/ 4 h 27"/>
              <a:gd name="T2" fmla="*/ 51 w 51"/>
              <a:gd name="T3" fmla="*/ 10 h 27"/>
              <a:gd name="T4" fmla="*/ 47 w 51"/>
              <a:gd name="T5" fmla="*/ 10 h 27"/>
              <a:gd name="T6" fmla="*/ 47 w 51"/>
              <a:gd name="T7" fmla="*/ 15 h 27"/>
              <a:gd name="T8" fmla="*/ 41 w 51"/>
              <a:gd name="T9" fmla="*/ 19 h 27"/>
              <a:gd name="T10" fmla="*/ 36 w 51"/>
              <a:gd name="T11" fmla="*/ 13 h 27"/>
              <a:gd name="T12" fmla="*/ 30 w 51"/>
              <a:gd name="T13" fmla="*/ 17 h 27"/>
              <a:gd name="T14" fmla="*/ 23 w 51"/>
              <a:gd name="T15" fmla="*/ 25 h 27"/>
              <a:gd name="T16" fmla="*/ 2 w 51"/>
              <a:gd name="T17" fmla="*/ 25 h 27"/>
              <a:gd name="T18" fmla="*/ 0 w 51"/>
              <a:gd name="T19" fmla="*/ 17 h 27"/>
              <a:gd name="T20" fmla="*/ 8 w 51"/>
              <a:gd name="T21" fmla="*/ 19 h 27"/>
              <a:gd name="T22" fmla="*/ 15 w 51"/>
              <a:gd name="T23" fmla="*/ 13 h 27"/>
              <a:gd name="T24" fmla="*/ 19 w 51"/>
              <a:gd name="T25" fmla="*/ 10 h 27"/>
              <a:gd name="T26" fmla="*/ 24 w 51"/>
              <a:gd name="T27" fmla="*/ 8 h 27"/>
              <a:gd name="T28" fmla="*/ 26 w 51"/>
              <a:gd name="T29" fmla="*/ 8 h 27"/>
              <a:gd name="T30" fmla="*/ 30 w 51"/>
              <a:gd name="T31" fmla="*/ 4 h 27"/>
              <a:gd name="T32" fmla="*/ 38 w 51"/>
              <a:gd name="T33" fmla="*/ 4 h 27"/>
              <a:gd name="T34" fmla="*/ 51 w 51"/>
              <a:gd name="T35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" h="27">
                <a:moveTo>
                  <a:pt x="51" y="4"/>
                </a:moveTo>
                <a:cubicBezTo>
                  <a:pt x="50" y="5"/>
                  <a:pt x="51" y="9"/>
                  <a:pt x="51" y="10"/>
                </a:cubicBezTo>
                <a:cubicBezTo>
                  <a:pt x="50" y="10"/>
                  <a:pt x="47" y="9"/>
                  <a:pt x="47" y="10"/>
                </a:cubicBezTo>
                <a:cubicBezTo>
                  <a:pt x="47" y="10"/>
                  <a:pt x="49" y="15"/>
                  <a:pt x="47" y="15"/>
                </a:cubicBezTo>
                <a:cubicBezTo>
                  <a:pt x="45" y="16"/>
                  <a:pt x="42" y="12"/>
                  <a:pt x="41" y="19"/>
                </a:cubicBezTo>
                <a:cubicBezTo>
                  <a:pt x="38" y="19"/>
                  <a:pt x="40" y="13"/>
                  <a:pt x="36" y="13"/>
                </a:cubicBezTo>
                <a:cubicBezTo>
                  <a:pt x="32" y="12"/>
                  <a:pt x="33" y="17"/>
                  <a:pt x="30" y="17"/>
                </a:cubicBezTo>
                <a:cubicBezTo>
                  <a:pt x="28" y="20"/>
                  <a:pt x="22" y="19"/>
                  <a:pt x="23" y="25"/>
                </a:cubicBezTo>
                <a:cubicBezTo>
                  <a:pt x="15" y="27"/>
                  <a:pt x="11" y="25"/>
                  <a:pt x="2" y="25"/>
                </a:cubicBezTo>
                <a:cubicBezTo>
                  <a:pt x="2" y="21"/>
                  <a:pt x="0" y="21"/>
                  <a:pt x="0" y="17"/>
                </a:cubicBezTo>
                <a:cubicBezTo>
                  <a:pt x="2" y="19"/>
                  <a:pt x="4" y="19"/>
                  <a:pt x="8" y="19"/>
                </a:cubicBezTo>
                <a:cubicBezTo>
                  <a:pt x="11" y="19"/>
                  <a:pt x="11" y="14"/>
                  <a:pt x="15" y="13"/>
                </a:cubicBezTo>
                <a:cubicBezTo>
                  <a:pt x="16" y="13"/>
                  <a:pt x="18" y="9"/>
                  <a:pt x="19" y="10"/>
                </a:cubicBezTo>
                <a:cubicBezTo>
                  <a:pt x="23" y="13"/>
                  <a:pt x="19" y="8"/>
                  <a:pt x="24" y="8"/>
                </a:cubicBezTo>
                <a:cubicBezTo>
                  <a:pt x="25" y="8"/>
                  <a:pt x="26" y="8"/>
                  <a:pt x="26" y="8"/>
                </a:cubicBezTo>
                <a:cubicBezTo>
                  <a:pt x="27" y="7"/>
                  <a:pt x="30" y="4"/>
                  <a:pt x="30" y="4"/>
                </a:cubicBezTo>
                <a:cubicBezTo>
                  <a:pt x="32" y="3"/>
                  <a:pt x="35" y="5"/>
                  <a:pt x="38" y="4"/>
                </a:cubicBezTo>
                <a:cubicBezTo>
                  <a:pt x="39" y="4"/>
                  <a:pt x="46" y="0"/>
                  <a:pt x="51" y="4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7" name="îṧ1iḑe"/>
          <p:cNvSpPr/>
          <p:nvPr/>
        </p:nvSpPr>
        <p:spPr bwMode="auto">
          <a:xfrm>
            <a:off x="6671144" y="2599898"/>
            <a:ext cx="111263" cy="57059"/>
          </a:xfrm>
          <a:custGeom>
            <a:avLst/>
            <a:gdLst>
              <a:gd name="T0" fmla="*/ 47 w 52"/>
              <a:gd name="T1" fmla="*/ 2 h 27"/>
              <a:gd name="T2" fmla="*/ 52 w 52"/>
              <a:gd name="T3" fmla="*/ 19 h 27"/>
              <a:gd name="T4" fmla="*/ 49 w 52"/>
              <a:gd name="T5" fmla="*/ 17 h 27"/>
              <a:gd name="T6" fmla="*/ 49 w 52"/>
              <a:gd name="T7" fmla="*/ 23 h 27"/>
              <a:gd name="T8" fmla="*/ 41 w 52"/>
              <a:gd name="T9" fmla="*/ 25 h 27"/>
              <a:gd name="T10" fmla="*/ 39 w 52"/>
              <a:gd name="T11" fmla="*/ 27 h 27"/>
              <a:gd name="T12" fmla="*/ 34 w 52"/>
              <a:gd name="T13" fmla="*/ 27 h 27"/>
              <a:gd name="T14" fmla="*/ 34 w 52"/>
              <a:gd name="T15" fmla="*/ 19 h 27"/>
              <a:gd name="T16" fmla="*/ 15 w 52"/>
              <a:gd name="T17" fmla="*/ 17 h 27"/>
              <a:gd name="T18" fmla="*/ 0 w 52"/>
              <a:gd name="T19" fmla="*/ 8 h 27"/>
              <a:gd name="T20" fmla="*/ 2 w 52"/>
              <a:gd name="T21" fmla="*/ 4 h 27"/>
              <a:gd name="T22" fmla="*/ 6 w 52"/>
              <a:gd name="T23" fmla="*/ 6 h 27"/>
              <a:gd name="T24" fmla="*/ 15 w 52"/>
              <a:gd name="T25" fmla="*/ 10 h 27"/>
              <a:gd name="T26" fmla="*/ 19 w 52"/>
              <a:gd name="T27" fmla="*/ 10 h 27"/>
              <a:gd name="T28" fmla="*/ 21 w 52"/>
              <a:gd name="T29" fmla="*/ 14 h 27"/>
              <a:gd name="T30" fmla="*/ 22 w 52"/>
              <a:gd name="T31" fmla="*/ 6 h 27"/>
              <a:gd name="T32" fmla="*/ 26 w 52"/>
              <a:gd name="T33" fmla="*/ 10 h 27"/>
              <a:gd name="T34" fmla="*/ 47 w 52"/>
              <a:gd name="T35" fmla="*/ 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" h="27">
                <a:moveTo>
                  <a:pt x="47" y="2"/>
                </a:moveTo>
                <a:cubicBezTo>
                  <a:pt x="44" y="12"/>
                  <a:pt x="52" y="12"/>
                  <a:pt x="52" y="19"/>
                </a:cubicBezTo>
                <a:cubicBezTo>
                  <a:pt x="51" y="20"/>
                  <a:pt x="49" y="16"/>
                  <a:pt x="49" y="17"/>
                </a:cubicBezTo>
                <a:cubicBezTo>
                  <a:pt x="48" y="18"/>
                  <a:pt x="49" y="22"/>
                  <a:pt x="49" y="23"/>
                </a:cubicBezTo>
                <a:cubicBezTo>
                  <a:pt x="47" y="24"/>
                  <a:pt x="44" y="24"/>
                  <a:pt x="41" y="25"/>
                </a:cubicBezTo>
                <a:cubicBezTo>
                  <a:pt x="40" y="25"/>
                  <a:pt x="41" y="27"/>
                  <a:pt x="39" y="27"/>
                </a:cubicBezTo>
                <a:cubicBezTo>
                  <a:pt x="37" y="27"/>
                  <a:pt x="35" y="27"/>
                  <a:pt x="34" y="27"/>
                </a:cubicBezTo>
                <a:cubicBezTo>
                  <a:pt x="31" y="24"/>
                  <a:pt x="31" y="22"/>
                  <a:pt x="34" y="19"/>
                </a:cubicBezTo>
                <a:cubicBezTo>
                  <a:pt x="27" y="22"/>
                  <a:pt x="23" y="17"/>
                  <a:pt x="15" y="17"/>
                </a:cubicBezTo>
                <a:cubicBezTo>
                  <a:pt x="13" y="11"/>
                  <a:pt x="4" y="12"/>
                  <a:pt x="0" y="8"/>
                </a:cubicBezTo>
                <a:cubicBezTo>
                  <a:pt x="1" y="8"/>
                  <a:pt x="1" y="4"/>
                  <a:pt x="2" y="4"/>
                </a:cubicBezTo>
                <a:cubicBezTo>
                  <a:pt x="5" y="3"/>
                  <a:pt x="5" y="6"/>
                  <a:pt x="6" y="6"/>
                </a:cubicBezTo>
                <a:cubicBezTo>
                  <a:pt x="8" y="6"/>
                  <a:pt x="13" y="8"/>
                  <a:pt x="15" y="10"/>
                </a:cubicBezTo>
                <a:cubicBezTo>
                  <a:pt x="15" y="10"/>
                  <a:pt x="18" y="9"/>
                  <a:pt x="19" y="10"/>
                </a:cubicBezTo>
                <a:cubicBezTo>
                  <a:pt x="20" y="11"/>
                  <a:pt x="18" y="14"/>
                  <a:pt x="21" y="14"/>
                </a:cubicBezTo>
                <a:cubicBezTo>
                  <a:pt x="26" y="12"/>
                  <a:pt x="18" y="9"/>
                  <a:pt x="22" y="6"/>
                </a:cubicBezTo>
                <a:cubicBezTo>
                  <a:pt x="26" y="4"/>
                  <a:pt x="26" y="10"/>
                  <a:pt x="26" y="10"/>
                </a:cubicBezTo>
                <a:cubicBezTo>
                  <a:pt x="33" y="10"/>
                  <a:pt x="36" y="0"/>
                  <a:pt x="47" y="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8" name="ïṡľidê"/>
          <p:cNvSpPr/>
          <p:nvPr/>
        </p:nvSpPr>
        <p:spPr bwMode="auto">
          <a:xfrm>
            <a:off x="6461456" y="2601324"/>
            <a:ext cx="195424" cy="74178"/>
          </a:xfrm>
          <a:custGeom>
            <a:avLst/>
            <a:gdLst>
              <a:gd name="T0" fmla="*/ 41 w 92"/>
              <a:gd name="T1" fmla="*/ 13 h 35"/>
              <a:gd name="T2" fmla="*/ 60 w 92"/>
              <a:gd name="T3" fmla="*/ 20 h 35"/>
              <a:gd name="T4" fmla="*/ 60 w 92"/>
              <a:gd name="T5" fmla="*/ 11 h 35"/>
              <a:gd name="T6" fmla="*/ 54 w 92"/>
              <a:gd name="T7" fmla="*/ 3 h 35"/>
              <a:gd name="T8" fmla="*/ 67 w 92"/>
              <a:gd name="T9" fmla="*/ 1 h 35"/>
              <a:gd name="T10" fmla="*/ 71 w 92"/>
              <a:gd name="T11" fmla="*/ 5 h 35"/>
              <a:gd name="T12" fmla="*/ 71 w 92"/>
              <a:gd name="T13" fmla="*/ 9 h 35"/>
              <a:gd name="T14" fmla="*/ 79 w 92"/>
              <a:gd name="T15" fmla="*/ 14 h 35"/>
              <a:gd name="T16" fmla="*/ 84 w 92"/>
              <a:gd name="T17" fmla="*/ 11 h 35"/>
              <a:gd name="T18" fmla="*/ 90 w 92"/>
              <a:gd name="T19" fmla="*/ 14 h 35"/>
              <a:gd name="T20" fmla="*/ 92 w 92"/>
              <a:gd name="T21" fmla="*/ 18 h 35"/>
              <a:gd name="T22" fmla="*/ 90 w 92"/>
              <a:gd name="T23" fmla="*/ 26 h 35"/>
              <a:gd name="T24" fmla="*/ 79 w 92"/>
              <a:gd name="T25" fmla="*/ 27 h 35"/>
              <a:gd name="T26" fmla="*/ 71 w 92"/>
              <a:gd name="T27" fmla="*/ 26 h 35"/>
              <a:gd name="T28" fmla="*/ 54 w 92"/>
              <a:gd name="T29" fmla="*/ 29 h 35"/>
              <a:gd name="T30" fmla="*/ 51 w 92"/>
              <a:gd name="T31" fmla="*/ 29 h 35"/>
              <a:gd name="T32" fmla="*/ 45 w 92"/>
              <a:gd name="T33" fmla="*/ 31 h 35"/>
              <a:gd name="T34" fmla="*/ 26 w 92"/>
              <a:gd name="T35" fmla="*/ 35 h 35"/>
              <a:gd name="T36" fmla="*/ 43 w 92"/>
              <a:gd name="T37" fmla="*/ 29 h 35"/>
              <a:gd name="T38" fmla="*/ 34 w 92"/>
              <a:gd name="T39" fmla="*/ 26 h 35"/>
              <a:gd name="T40" fmla="*/ 26 w 92"/>
              <a:gd name="T41" fmla="*/ 22 h 35"/>
              <a:gd name="T42" fmla="*/ 19 w 92"/>
              <a:gd name="T43" fmla="*/ 26 h 35"/>
              <a:gd name="T44" fmla="*/ 13 w 92"/>
              <a:gd name="T45" fmla="*/ 24 h 35"/>
              <a:gd name="T46" fmla="*/ 0 w 92"/>
              <a:gd name="T47" fmla="*/ 22 h 35"/>
              <a:gd name="T48" fmla="*/ 4 w 92"/>
              <a:gd name="T49" fmla="*/ 18 h 35"/>
              <a:gd name="T50" fmla="*/ 6 w 92"/>
              <a:gd name="T51" fmla="*/ 13 h 35"/>
              <a:gd name="T52" fmla="*/ 13 w 92"/>
              <a:gd name="T53" fmla="*/ 11 h 35"/>
              <a:gd name="T54" fmla="*/ 11 w 92"/>
              <a:gd name="T55" fmla="*/ 7 h 35"/>
              <a:gd name="T56" fmla="*/ 15 w 92"/>
              <a:gd name="T57" fmla="*/ 7 h 35"/>
              <a:gd name="T58" fmla="*/ 21 w 92"/>
              <a:gd name="T59" fmla="*/ 5 h 35"/>
              <a:gd name="T60" fmla="*/ 30 w 92"/>
              <a:gd name="T61" fmla="*/ 7 h 35"/>
              <a:gd name="T62" fmla="*/ 32 w 92"/>
              <a:gd name="T63" fmla="*/ 11 h 35"/>
              <a:gd name="T64" fmla="*/ 36 w 92"/>
              <a:gd name="T65" fmla="*/ 11 h 35"/>
              <a:gd name="T66" fmla="*/ 36 w 92"/>
              <a:gd name="T67" fmla="*/ 16 h 35"/>
              <a:gd name="T68" fmla="*/ 41 w 92"/>
              <a:gd name="T69" fmla="*/ 1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35">
                <a:moveTo>
                  <a:pt x="41" y="13"/>
                </a:moveTo>
                <a:cubicBezTo>
                  <a:pt x="39" y="19"/>
                  <a:pt x="56" y="16"/>
                  <a:pt x="60" y="20"/>
                </a:cubicBezTo>
                <a:cubicBezTo>
                  <a:pt x="63" y="12"/>
                  <a:pt x="47" y="11"/>
                  <a:pt x="60" y="11"/>
                </a:cubicBezTo>
                <a:cubicBezTo>
                  <a:pt x="63" y="4"/>
                  <a:pt x="52" y="10"/>
                  <a:pt x="54" y="3"/>
                </a:cubicBezTo>
                <a:cubicBezTo>
                  <a:pt x="60" y="4"/>
                  <a:pt x="61" y="0"/>
                  <a:pt x="67" y="1"/>
                </a:cubicBezTo>
                <a:cubicBezTo>
                  <a:pt x="66" y="5"/>
                  <a:pt x="70" y="4"/>
                  <a:pt x="71" y="5"/>
                </a:cubicBezTo>
                <a:cubicBezTo>
                  <a:pt x="72" y="6"/>
                  <a:pt x="70" y="8"/>
                  <a:pt x="71" y="9"/>
                </a:cubicBezTo>
                <a:cubicBezTo>
                  <a:pt x="73" y="10"/>
                  <a:pt x="76" y="11"/>
                  <a:pt x="79" y="14"/>
                </a:cubicBezTo>
                <a:cubicBezTo>
                  <a:pt x="80" y="13"/>
                  <a:pt x="80" y="10"/>
                  <a:pt x="84" y="11"/>
                </a:cubicBezTo>
                <a:cubicBezTo>
                  <a:pt x="87" y="11"/>
                  <a:pt x="89" y="13"/>
                  <a:pt x="90" y="14"/>
                </a:cubicBezTo>
                <a:cubicBezTo>
                  <a:pt x="90" y="15"/>
                  <a:pt x="92" y="18"/>
                  <a:pt x="92" y="18"/>
                </a:cubicBezTo>
                <a:cubicBezTo>
                  <a:pt x="89" y="21"/>
                  <a:pt x="92" y="20"/>
                  <a:pt x="90" y="26"/>
                </a:cubicBezTo>
                <a:cubicBezTo>
                  <a:pt x="86" y="21"/>
                  <a:pt x="82" y="27"/>
                  <a:pt x="79" y="27"/>
                </a:cubicBezTo>
                <a:cubicBezTo>
                  <a:pt x="75" y="28"/>
                  <a:pt x="75" y="26"/>
                  <a:pt x="71" y="26"/>
                </a:cubicBezTo>
                <a:cubicBezTo>
                  <a:pt x="66" y="26"/>
                  <a:pt x="58" y="28"/>
                  <a:pt x="54" y="29"/>
                </a:cubicBezTo>
                <a:cubicBezTo>
                  <a:pt x="54" y="30"/>
                  <a:pt x="51" y="29"/>
                  <a:pt x="51" y="29"/>
                </a:cubicBezTo>
                <a:cubicBezTo>
                  <a:pt x="49" y="31"/>
                  <a:pt x="48" y="30"/>
                  <a:pt x="45" y="31"/>
                </a:cubicBezTo>
                <a:cubicBezTo>
                  <a:pt x="43" y="32"/>
                  <a:pt x="33" y="34"/>
                  <a:pt x="26" y="35"/>
                </a:cubicBezTo>
                <a:cubicBezTo>
                  <a:pt x="27" y="28"/>
                  <a:pt x="36" y="30"/>
                  <a:pt x="43" y="29"/>
                </a:cubicBezTo>
                <a:cubicBezTo>
                  <a:pt x="44" y="21"/>
                  <a:pt x="37" y="26"/>
                  <a:pt x="34" y="26"/>
                </a:cubicBezTo>
                <a:cubicBezTo>
                  <a:pt x="30" y="25"/>
                  <a:pt x="30" y="24"/>
                  <a:pt x="26" y="22"/>
                </a:cubicBezTo>
                <a:cubicBezTo>
                  <a:pt x="23" y="21"/>
                  <a:pt x="22" y="25"/>
                  <a:pt x="19" y="26"/>
                </a:cubicBezTo>
                <a:cubicBezTo>
                  <a:pt x="16" y="26"/>
                  <a:pt x="16" y="24"/>
                  <a:pt x="13" y="24"/>
                </a:cubicBezTo>
                <a:cubicBezTo>
                  <a:pt x="9" y="23"/>
                  <a:pt x="3" y="25"/>
                  <a:pt x="0" y="22"/>
                </a:cubicBezTo>
                <a:cubicBezTo>
                  <a:pt x="0" y="20"/>
                  <a:pt x="3" y="19"/>
                  <a:pt x="4" y="18"/>
                </a:cubicBezTo>
                <a:cubicBezTo>
                  <a:pt x="4" y="17"/>
                  <a:pt x="5" y="13"/>
                  <a:pt x="6" y="13"/>
                </a:cubicBezTo>
                <a:cubicBezTo>
                  <a:pt x="8" y="11"/>
                  <a:pt x="11" y="13"/>
                  <a:pt x="13" y="11"/>
                </a:cubicBezTo>
                <a:cubicBezTo>
                  <a:pt x="14" y="10"/>
                  <a:pt x="7" y="8"/>
                  <a:pt x="11" y="7"/>
                </a:cubicBezTo>
                <a:cubicBezTo>
                  <a:pt x="13" y="7"/>
                  <a:pt x="14" y="7"/>
                  <a:pt x="15" y="7"/>
                </a:cubicBezTo>
                <a:cubicBezTo>
                  <a:pt x="17" y="6"/>
                  <a:pt x="19" y="5"/>
                  <a:pt x="21" y="5"/>
                </a:cubicBezTo>
                <a:cubicBezTo>
                  <a:pt x="22" y="5"/>
                  <a:pt x="29" y="6"/>
                  <a:pt x="30" y="7"/>
                </a:cubicBezTo>
                <a:cubicBezTo>
                  <a:pt x="31" y="8"/>
                  <a:pt x="30" y="10"/>
                  <a:pt x="32" y="11"/>
                </a:cubicBezTo>
                <a:cubicBezTo>
                  <a:pt x="33" y="11"/>
                  <a:pt x="35" y="10"/>
                  <a:pt x="36" y="11"/>
                </a:cubicBezTo>
                <a:cubicBezTo>
                  <a:pt x="37" y="12"/>
                  <a:pt x="32" y="17"/>
                  <a:pt x="36" y="16"/>
                </a:cubicBezTo>
                <a:cubicBezTo>
                  <a:pt x="37" y="16"/>
                  <a:pt x="38" y="11"/>
                  <a:pt x="41" y="13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29" name="iśḻîḑê"/>
          <p:cNvSpPr/>
          <p:nvPr/>
        </p:nvSpPr>
        <p:spPr bwMode="auto">
          <a:xfrm>
            <a:off x="6328797" y="2678355"/>
            <a:ext cx="154056" cy="102707"/>
          </a:xfrm>
          <a:custGeom>
            <a:avLst/>
            <a:gdLst>
              <a:gd name="T0" fmla="*/ 9 w 73"/>
              <a:gd name="T1" fmla="*/ 1 h 49"/>
              <a:gd name="T2" fmla="*/ 41 w 73"/>
              <a:gd name="T3" fmla="*/ 3 h 49"/>
              <a:gd name="T4" fmla="*/ 45 w 73"/>
              <a:gd name="T5" fmla="*/ 3 h 49"/>
              <a:gd name="T6" fmla="*/ 52 w 73"/>
              <a:gd name="T7" fmla="*/ 5 h 49"/>
              <a:gd name="T8" fmla="*/ 60 w 73"/>
              <a:gd name="T9" fmla="*/ 5 h 49"/>
              <a:gd name="T10" fmla="*/ 61 w 73"/>
              <a:gd name="T11" fmla="*/ 6 h 49"/>
              <a:gd name="T12" fmla="*/ 73 w 73"/>
              <a:gd name="T13" fmla="*/ 14 h 49"/>
              <a:gd name="T14" fmla="*/ 56 w 73"/>
              <a:gd name="T15" fmla="*/ 18 h 49"/>
              <a:gd name="T16" fmla="*/ 54 w 73"/>
              <a:gd name="T17" fmla="*/ 21 h 49"/>
              <a:gd name="T18" fmla="*/ 50 w 73"/>
              <a:gd name="T19" fmla="*/ 19 h 49"/>
              <a:gd name="T20" fmla="*/ 48 w 73"/>
              <a:gd name="T21" fmla="*/ 21 h 49"/>
              <a:gd name="T22" fmla="*/ 50 w 73"/>
              <a:gd name="T23" fmla="*/ 23 h 49"/>
              <a:gd name="T24" fmla="*/ 46 w 73"/>
              <a:gd name="T25" fmla="*/ 25 h 49"/>
              <a:gd name="T26" fmla="*/ 46 w 73"/>
              <a:gd name="T27" fmla="*/ 29 h 49"/>
              <a:gd name="T28" fmla="*/ 43 w 73"/>
              <a:gd name="T29" fmla="*/ 29 h 49"/>
              <a:gd name="T30" fmla="*/ 39 w 73"/>
              <a:gd name="T31" fmla="*/ 32 h 49"/>
              <a:gd name="T32" fmla="*/ 39 w 73"/>
              <a:gd name="T33" fmla="*/ 40 h 49"/>
              <a:gd name="T34" fmla="*/ 17 w 73"/>
              <a:gd name="T35" fmla="*/ 46 h 49"/>
              <a:gd name="T36" fmla="*/ 0 w 73"/>
              <a:gd name="T37" fmla="*/ 34 h 49"/>
              <a:gd name="T38" fmla="*/ 5 w 73"/>
              <a:gd name="T39" fmla="*/ 31 h 49"/>
              <a:gd name="T40" fmla="*/ 7 w 73"/>
              <a:gd name="T41" fmla="*/ 27 h 49"/>
              <a:gd name="T42" fmla="*/ 5 w 73"/>
              <a:gd name="T43" fmla="*/ 19 h 49"/>
              <a:gd name="T44" fmla="*/ 9 w 73"/>
              <a:gd name="T45" fmla="*/ 18 h 49"/>
              <a:gd name="T46" fmla="*/ 13 w 73"/>
              <a:gd name="T47" fmla="*/ 10 h 49"/>
              <a:gd name="T48" fmla="*/ 9 w 73"/>
              <a:gd name="T49" fmla="*/ 1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9">
                <a:moveTo>
                  <a:pt x="9" y="1"/>
                </a:moveTo>
                <a:cubicBezTo>
                  <a:pt x="21" y="1"/>
                  <a:pt x="33" y="0"/>
                  <a:pt x="41" y="3"/>
                </a:cubicBezTo>
                <a:cubicBezTo>
                  <a:pt x="42" y="3"/>
                  <a:pt x="44" y="2"/>
                  <a:pt x="45" y="3"/>
                </a:cubicBezTo>
                <a:cubicBezTo>
                  <a:pt x="46" y="5"/>
                  <a:pt x="50" y="3"/>
                  <a:pt x="52" y="5"/>
                </a:cubicBezTo>
                <a:cubicBezTo>
                  <a:pt x="55" y="8"/>
                  <a:pt x="52" y="2"/>
                  <a:pt x="60" y="5"/>
                </a:cubicBezTo>
                <a:cubicBezTo>
                  <a:pt x="60" y="5"/>
                  <a:pt x="60" y="6"/>
                  <a:pt x="61" y="6"/>
                </a:cubicBezTo>
                <a:cubicBezTo>
                  <a:pt x="63" y="6"/>
                  <a:pt x="73" y="9"/>
                  <a:pt x="73" y="14"/>
                </a:cubicBezTo>
                <a:cubicBezTo>
                  <a:pt x="66" y="15"/>
                  <a:pt x="60" y="16"/>
                  <a:pt x="56" y="18"/>
                </a:cubicBezTo>
                <a:cubicBezTo>
                  <a:pt x="54" y="18"/>
                  <a:pt x="55" y="21"/>
                  <a:pt x="54" y="21"/>
                </a:cubicBezTo>
                <a:cubicBezTo>
                  <a:pt x="53" y="22"/>
                  <a:pt x="51" y="19"/>
                  <a:pt x="50" y="19"/>
                </a:cubicBezTo>
                <a:cubicBezTo>
                  <a:pt x="51" y="19"/>
                  <a:pt x="48" y="23"/>
                  <a:pt x="48" y="21"/>
                </a:cubicBezTo>
                <a:cubicBezTo>
                  <a:pt x="48" y="22"/>
                  <a:pt x="50" y="24"/>
                  <a:pt x="50" y="23"/>
                </a:cubicBezTo>
                <a:cubicBezTo>
                  <a:pt x="49" y="25"/>
                  <a:pt x="47" y="24"/>
                  <a:pt x="46" y="25"/>
                </a:cubicBezTo>
                <a:cubicBezTo>
                  <a:pt x="46" y="26"/>
                  <a:pt x="47" y="28"/>
                  <a:pt x="46" y="29"/>
                </a:cubicBezTo>
                <a:cubicBezTo>
                  <a:pt x="46" y="29"/>
                  <a:pt x="43" y="28"/>
                  <a:pt x="43" y="29"/>
                </a:cubicBezTo>
                <a:cubicBezTo>
                  <a:pt x="42" y="30"/>
                  <a:pt x="41" y="32"/>
                  <a:pt x="39" y="32"/>
                </a:cubicBezTo>
                <a:cubicBezTo>
                  <a:pt x="39" y="35"/>
                  <a:pt x="39" y="37"/>
                  <a:pt x="39" y="40"/>
                </a:cubicBezTo>
                <a:cubicBezTo>
                  <a:pt x="30" y="40"/>
                  <a:pt x="31" y="49"/>
                  <a:pt x="17" y="46"/>
                </a:cubicBezTo>
                <a:cubicBezTo>
                  <a:pt x="18" y="34"/>
                  <a:pt x="7" y="37"/>
                  <a:pt x="0" y="34"/>
                </a:cubicBezTo>
                <a:cubicBezTo>
                  <a:pt x="1" y="32"/>
                  <a:pt x="4" y="32"/>
                  <a:pt x="5" y="31"/>
                </a:cubicBezTo>
                <a:cubicBezTo>
                  <a:pt x="6" y="30"/>
                  <a:pt x="2" y="25"/>
                  <a:pt x="7" y="27"/>
                </a:cubicBezTo>
                <a:cubicBezTo>
                  <a:pt x="8" y="24"/>
                  <a:pt x="5" y="23"/>
                  <a:pt x="5" y="19"/>
                </a:cubicBezTo>
                <a:cubicBezTo>
                  <a:pt x="8" y="22"/>
                  <a:pt x="8" y="21"/>
                  <a:pt x="9" y="18"/>
                </a:cubicBezTo>
                <a:cubicBezTo>
                  <a:pt x="10" y="15"/>
                  <a:pt x="13" y="16"/>
                  <a:pt x="13" y="10"/>
                </a:cubicBezTo>
                <a:cubicBezTo>
                  <a:pt x="14" y="4"/>
                  <a:pt x="7" y="8"/>
                  <a:pt x="9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0" name="îşlïḓê"/>
          <p:cNvSpPr/>
          <p:nvPr/>
        </p:nvSpPr>
        <p:spPr bwMode="auto">
          <a:xfrm>
            <a:off x="6639763" y="2698326"/>
            <a:ext cx="31382" cy="24251"/>
          </a:xfrm>
          <a:custGeom>
            <a:avLst/>
            <a:gdLst>
              <a:gd name="T0" fmla="*/ 2 w 15"/>
              <a:gd name="T1" fmla="*/ 0 h 11"/>
              <a:gd name="T2" fmla="*/ 13 w 15"/>
              <a:gd name="T3" fmla="*/ 0 h 11"/>
              <a:gd name="T4" fmla="*/ 15 w 15"/>
              <a:gd name="T5" fmla="*/ 8 h 11"/>
              <a:gd name="T6" fmla="*/ 11 w 15"/>
              <a:gd name="T7" fmla="*/ 11 h 11"/>
              <a:gd name="T8" fmla="*/ 0 w 15"/>
              <a:gd name="T9" fmla="*/ 6 h 11"/>
              <a:gd name="T10" fmla="*/ 2 w 15"/>
              <a:gd name="T11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11">
                <a:moveTo>
                  <a:pt x="2" y="0"/>
                </a:moveTo>
                <a:cubicBezTo>
                  <a:pt x="6" y="0"/>
                  <a:pt x="9" y="0"/>
                  <a:pt x="13" y="0"/>
                </a:cubicBezTo>
                <a:cubicBezTo>
                  <a:pt x="13" y="3"/>
                  <a:pt x="15" y="4"/>
                  <a:pt x="15" y="8"/>
                </a:cubicBezTo>
                <a:cubicBezTo>
                  <a:pt x="12" y="7"/>
                  <a:pt x="11" y="9"/>
                  <a:pt x="11" y="11"/>
                </a:cubicBezTo>
                <a:cubicBezTo>
                  <a:pt x="8" y="9"/>
                  <a:pt x="7" y="5"/>
                  <a:pt x="0" y="6"/>
                </a:cubicBezTo>
                <a:cubicBezTo>
                  <a:pt x="1" y="4"/>
                  <a:pt x="2" y="3"/>
                  <a:pt x="2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1" name="iSḻiḑè"/>
          <p:cNvSpPr/>
          <p:nvPr/>
        </p:nvSpPr>
        <p:spPr bwMode="auto">
          <a:xfrm>
            <a:off x="6810937" y="2688341"/>
            <a:ext cx="78455" cy="55634"/>
          </a:xfrm>
          <a:custGeom>
            <a:avLst/>
            <a:gdLst>
              <a:gd name="T0" fmla="*/ 33 w 37"/>
              <a:gd name="T1" fmla="*/ 1 h 26"/>
              <a:gd name="T2" fmla="*/ 35 w 37"/>
              <a:gd name="T3" fmla="*/ 11 h 26"/>
              <a:gd name="T4" fmla="*/ 31 w 37"/>
              <a:gd name="T5" fmla="*/ 14 h 26"/>
              <a:gd name="T6" fmla="*/ 22 w 37"/>
              <a:gd name="T7" fmla="*/ 16 h 26"/>
              <a:gd name="T8" fmla="*/ 7 w 37"/>
              <a:gd name="T9" fmla="*/ 26 h 26"/>
              <a:gd name="T10" fmla="*/ 5 w 37"/>
              <a:gd name="T11" fmla="*/ 18 h 26"/>
              <a:gd name="T12" fmla="*/ 1 w 37"/>
              <a:gd name="T13" fmla="*/ 14 h 26"/>
              <a:gd name="T14" fmla="*/ 1 w 37"/>
              <a:gd name="T15" fmla="*/ 5 h 26"/>
              <a:gd name="T16" fmla="*/ 5 w 37"/>
              <a:gd name="T17" fmla="*/ 1 h 26"/>
              <a:gd name="T18" fmla="*/ 10 w 37"/>
              <a:gd name="T19" fmla="*/ 0 h 26"/>
              <a:gd name="T20" fmla="*/ 25 w 37"/>
              <a:gd name="T21" fmla="*/ 3 h 26"/>
              <a:gd name="T22" fmla="*/ 33 w 37"/>
              <a:gd name="T23" fmla="*/ 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" h="26">
                <a:moveTo>
                  <a:pt x="33" y="1"/>
                </a:moveTo>
                <a:cubicBezTo>
                  <a:pt x="37" y="1"/>
                  <a:pt x="34" y="8"/>
                  <a:pt x="35" y="11"/>
                </a:cubicBezTo>
                <a:cubicBezTo>
                  <a:pt x="32" y="10"/>
                  <a:pt x="31" y="12"/>
                  <a:pt x="31" y="14"/>
                </a:cubicBezTo>
                <a:cubicBezTo>
                  <a:pt x="25" y="11"/>
                  <a:pt x="23" y="21"/>
                  <a:pt x="22" y="16"/>
                </a:cubicBezTo>
                <a:cubicBezTo>
                  <a:pt x="17" y="20"/>
                  <a:pt x="14" y="25"/>
                  <a:pt x="7" y="26"/>
                </a:cubicBezTo>
                <a:cubicBezTo>
                  <a:pt x="5" y="24"/>
                  <a:pt x="5" y="21"/>
                  <a:pt x="5" y="18"/>
                </a:cubicBezTo>
                <a:cubicBezTo>
                  <a:pt x="4" y="16"/>
                  <a:pt x="2" y="17"/>
                  <a:pt x="1" y="14"/>
                </a:cubicBezTo>
                <a:cubicBezTo>
                  <a:pt x="0" y="12"/>
                  <a:pt x="2" y="8"/>
                  <a:pt x="1" y="5"/>
                </a:cubicBezTo>
                <a:cubicBezTo>
                  <a:pt x="4" y="6"/>
                  <a:pt x="5" y="4"/>
                  <a:pt x="5" y="1"/>
                </a:cubicBezTo>
                <a:cubicBezTo>
                  <a:pt x="7" y="2"/>
                  <a:pt x="10" y="2"/>
                  <a:pt x="10" y="0"/>
                </a:cubicBezTo>
                <a:cubicBezTo>
                  <a:pt x="13" y="3"/>
                  <a:pt x="23" y="0"/>
                  <a:pt x="25" y="3"/>
                </a:cubicBezTo>
                <a:cubicBezTo>
                  <a:pt x="28" y="3"/>
                  <a:pt x="32" y="4"/>
                  <a:pt x="33" y="1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2" name="ïSļíḓé"/>
          <p:cNvSpPr/>
          <p:nvPr/>
        </p:nvSpPr>
        <p:spPr bwMode="auto">
          <a:xfrm>
            <a:off x="7962081" y="2903740"/>
            <a:ext cx="169748" cy="82736"/>
          </a:xfrm>
          <a:custGeom>
            <a:avLst/>
            <a:gdLst>
              <a:gd name="T0" fmla="*/ 58 w 80"/>
              <a:gd name="T1" fmla="*/ 0 h 39"/>
              <a:gd name="T2" fmla="*/ 66 w 80"/>
              <a:gd name="T3" fmla="*/ 4 h 39"/>
              <a:gd name="T4" fmla="*/ 71 w 80"/>
              <a:gd name="T5" fmla="*/ 6 h 39"/>
              <a:gd name="T6" fmla="*/ 69 w 80"/>
              <a:gd name="T7" fmla="*/ 9 h 39"/>
              <a:gd name="T8" fmla="*/ 79 w 80"/>
              <a:gd name="T9" fmla="*/ 15 h 39"/>
              <a:gd name="T10" fmla="*/ 73 w 80"/>
              <a:gd name="T11" fmla="*/ 26 h 39"/>
              <a:gd name="T12" fmla="*/ 68 w 80"/>
              <a:gd name="T13" fmla="*/ 28 h 39"/>
              <a:gd name="T14" fmla="*/ 60 w 80"/>
              <a:gd name="T15" fmla="*/ 32 h 39"/>
              <a:gd name="T16" fmla="*/ 55 w 80"/>
              <a:gd name="T17" fmla="*/ 34 h 39"/>
              <a:gd name="T18" fmla="*/ 51 w 80"/>
              <a:gd name="T19" fmla="*/ 35 h 39"/>
              <a:gd name="T20" fmla="*/ 28 w 80"/>
              <a:gd name="T21" fmla="*/ 37 h 39"/>
              <a:gd name="T22" fmla="*/ 27 w 80"/>
              <a:gd name="T23" fmla="*/ 35 h 39"/>
              <a:gd name="T24" fmla="*/ 19 w 80"/>
              <a:gd name="T25" fmla="*/ 32 h 39"/>
              <a:gd name="T26" fmla="*/ 15 w 80"/>
              <a:gd name="T27" fmla="*/ 30 h 39"/>
              <a:gd name="T28" fmla="*/ 19 w 80"/>
              <a:gd name="T29" fmla="*/ 28 h 39"/>
              <a:gd name="T30" fmla="*/ 14 w 80"/>
              <a:gd name="T31" fmla="*/ 24 h 39"/>
              <a:gd name="T32" fmla="*/ 14 w 80"/>
              <a:gd name="T33" fmla="*/ 13 h 39"/>
              <a:gd name="T34" fmla="*/ 2 w 80"/>
              <a:gd name="T35" fmla="*/ 15 h 39"/>
              <a:gd name="T36" fmla="*/ 6 w 80"/>
              <a:gd name="T37" fmla="*/ 7 h 39"/>
              <a:gd name="T38" fmla="*/ 21 w 80"/>
              <a:gd name="T39" fmla="*/ 7 h 39"/>
              <a:gd name="T40" fmla="*/ 23 w 80"/>
              <a:gd name="T41" fmla="*/ 15 h 39"/>
              <a:gd name="T42" fmla="*/ 28 w 80"/>
              <a:gd name="T43" fmla="*/ 7 h 39"/>
              <a:gd name="T44" fmla="*/ 40 w 80"/>
              <a:gd name="T45" fmla="*/ 11 h 39"/>
              <a:gd name="T46" fmla="*/ 43 w 80"/>
              <a:gd name="T47" fmla="*/ 7 h 39"/>
              <a:gd name="T48" fmla="*/ 55 w 80"/>
              <a:gd name="T49" fmla="*/ 6 h 39"/>
              <a:gd name="T50" fmla="*/ 58 w 80"/>
              <a:gd name="T51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0" h="39">
                <a:moveTo>
                  <a:pt x="58" y="0"/>
                </a:moveTo>
                <a:cubicBezTo>
                  <a:pt x="60" y="1"/>
                  <a:pt x="63" y="2"/>
                  <a:pt x="66" y="4"/>
                </a:cubicBezTo>
                <a:cubicBezTo>
                  <a:pt x="66" y="4"/>
                  <a:pt x="71" y="5"/>
                  <a:pt x="71" y="6"/>
                </a:cubicBezTo>
                <a:cubicBezTo>
                  <a:pt x="72" y="6"/>
                  <a:pt x="69" y="9"/>
                  <a:pt x="69" y="9"/>
                </a:cubicBezTo>
                <a:cubicBezTo>
                  <a:pt x="70" y="13"/>
                  <a:pt x="74" y="16"/>
                  <a:pt x="79" y="15"/>
                </a:cubicBezTo>
                <a:cubicBezTo>
                  <a:pt x="80" y="20"/>
                  <a:pt x="78" y="22"/>
                  <a:pt x="73" y="26"/>
                </a:cubicBezTo>
                <a:cubicBezTo>
                  <a:pt x="72" y="27"/>
                  <a:pt x="69" y="27"/>
                  <a:pt x="68" y="28"/>
                </a:cubicBezTo>
                <a:cubicBezTo>
                  <a:pt x="64" y="30"/>
                  <a:pt x="65" y="30"/>
                  <a:pt x="60" y="32"/>
                </a:cubicBezTo>
                <a:cubicBezTo>
                  <a:pt x="60" y="32"/>
                  <a:pt x="55" y="33"/>
                  <a:pt x="55" y="34"/>
                </a:cubicBezTo>
                <a:cubicBezTo>
                  <a:pt x="53" y="35"/>
                  <a:pt x="53" y="35"/>
                  <a:pt x="51" y="35"/>
                </a:cubicBezTo>
                <a:cubicBezTo>
                  <a:pt x="49" y="36"/>
                  <a:pt x="35" y="39"/>
                  <a:pt x="28" y="37"/>
                </a:cubicBezTo>
                <a:cubicBezTo>
                  <a:pt x="28" y="37"/>
                  <a:pt x="28" y="36"/>
                  <a:pt x="27" y="35"/>
                </a:cubicBezTo>
                <a:cubicBezTo>
                  <a:pt x="24" y="35"/>
                  <a:pt x="23" y="32"/>
                  <a:pt x="19" y="32"/>
                </a:cubicBezTo>
                <a:cubicBezTo>
                  <a:pt x="18" y="32"/>
                  <a:pt x="17" y="30"/>
                  <a:pt x="15" y="30"/>
                </a:cubicBezTo>
                <a:cubicBezTo>
                  <a:pt x="15" y="28"/>
                  <a:pt x="18" y="28"/>
                  <a:pt x="19" y="28"/>
                </a:cubicBezTo>
                <a:cubicBezTo>
                  <a:pt x="19" y="26"/>
                  <a:pt x="14" y="26"/>
                  <a:pt x="14" y="24"/>
                </a:cubicBezTo>
                <a:cubicBezTo>
                  <a:pt x="12" y="21"/>
                  <a:pt x="15" y="18"/>
                  <a:pt x="14" y="13"/>
                </a:cubicBezTo>
                <a:cubicBezTo>
                  <a:pt x="6" y="11"/>
                  <a:pt x="7" y="20"/>
                  <a:pt x="2" y="15"/>
                </a:cubicBezTo>
                <a:cubicBezTo>
                  <a:pt x="0" y="9"/>
                  <a:pt x="8" y="14"/>
                  <a:pt x="6" y="7"/>
                </a:cubicBezTo>
                <a:cubicBezTo>
                  <a:pt x="14" y="9"/>
                  <a:pt x="13" y="8"/>
                  <a:pt x="21" y="7"/>
                </a:cubicBezTo>
                <a:cubicBezTo>
                  <a:pt x="22" y="11"/>
                  <a:pt x="27" y="11"/>
                  <a:pt x="23" y="15"/>
                </a:cubicBezTo>
                <a:cubicBezTo>
                  <a:pt x="28" y="15"/>
                  <a:pt x="29" y="12"/>
                  <a:pt x="28" y="7"/>
                </a:cubicBezTo>
                <a:cubicBezTo>
                  <a:pt x="29" y="11"/>
                  <a:pt x="45" y="3"/>
                  <a:pt x="40" y="11"/>
                </a:cubicBezTo>
                <a:cubicBezTo>
                  <a:pt x="44" y="13"/>
                  <a:pt x="42" y="8"/>
                  <a:pt x="43" y="7"/>
                </a:cubicBezTo>
                <a:cubicBezTo>
                  <a:pt x="46" y="6"/>
                  <a:pt x="51" y="7"/>
                  <a:pt x="55" y="6"/>
                </a:cubicBezTo>
                <a:cubicBezTo>
                  <a:pt x="57" y="5"/>
                  <a:pt x="58" y="3"/>
                  <a:pt x="58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3" name="işlïḑè"/>
          <p:cNvSpPr/>
          <p:nvPr/>
        </p:nvSpPr>
        <p:spPr bwMode="auto">
          <a:xfrm>
            <a:off x="6949302" y="2923711"/>
            <a:ext cx="101278" cy="71324"/>
          </a:xfrm>
          <a:custGeom>
            <a:avLst/>
            <a:gdLst>
              <a:gd name="T0" fmla="*/ 13 w 48"/>
              <a:gd name="T1" fmla="*/ 0 h 34"/>
              <a:gd name="T2" fmla="*/ 24 w 48"/>
              <a:gd name="T3" fmla="*/ 12 h 34"/>
              <a:gd name="T4" fmla="*/ 27 w 48"/>
              <a:gd name="T5" fmla="*/ 10 h 34"/>
              <a:gd name="T6" fmla="*/ 33 w 48"/>
              <a:gd name="T7" fmla="*/ 15 h 34"/>
              <a:gd name="T8" fmla="*/ 41 w 48"/>
              <a:gd name="T9" fmla="*/ 25 h 34"/>
              <a:gd name="T10" fmla="*/ 48 w 48"/>
              <a:gd name="T11" fmla="*/ 26 h 34"/>
              <a:gd name="T12" fmla="*/ 24 w 48"/>
              <a:gd name="T13" fmla="*/ 28 h 34"/>
              <a:gd name="T14" fmla="*/ 14 w 48"/>
              <a:gd name="T15" fmla="*/ 34 h 34"/>
              <a:gd name="T16" fmla="*/ 0 w 48"/>
              <a:gd name="T17" fmla="*/ 28 h 34"/>
              <a:gd name="T18" fmla="*/ 3 w 48"/>
              <a:gd name="T19" fmla="*/ 26 h 34"/>
              <a:gd name="T20" fmla="*/ 5 w 48"/>
              <a:gd name="T21" fmla="*/ 23 h 34"/>
              <a:gd name="T22" fmla="*/ 5 w 48"/>
              <a:gd name="T23" fmla="*/ 6 h 34"/>
              <a:gd name="T24" fmla="*/ 13 w 48"/>
              <a:gd name="T2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" h="34">
                <a:moveTo>
                  <a:pt x="13" y="0"/>
                </a:moveTo>
                <a:cubicBezTo>
                  <a:pt x="15" y="5"/>
                  <a:pt x="25" y="3"/>
                  <a:pt x="24" y="12"/>
                </a:cubicBezTo>
                <a:cubicBezTo>
                  <a:pt x="25" y="13"/>
                  <a:pt x="28" y="10"/>
                  <a:pt x="27" y="10"/>
                </a:cubicBezTo>
                <a:cubicBezTo>
                  <a:pt x="30" y="11"/>
                  <a:pt x="29" y="15"/>
                  <a:pt x="33" y="15"/>
                </a:cubicBezTo>
                <a:cubicBezTo>
                  <a:pt x="36" y="15"/>
                  <a:pt x="38" y="22"/>
                  <a:pt x="41" y="25"/>
                </a:cubicBezTo>
                <a:cubicBezTo>
                  <a:pt x="46" y="23"/>
                  <a:pt x="44" y="23"/>
                  <a:pt x="48" y="26"/>
                </a:cubicBezTo>
                <a:cubicBezTo>
                  <a:pt x="44" y="31"/>
                  <a:pt x="31" y="27"/>
                  <a:pt x="24" y="28"/>
                </a:cubicBezTo>
                <a:cubicBezTo>
                  <a:pt x="21" y="30"/>
                  <a:pt x="16" y="31"/>
                  <a:pt x="14" y="34"/>
                </a:cubicBezTo>
                <a:cubicBezTo>
                  <a:pt x="10" y="31"/>
                  <a:pt x="8" y="26"/>
                  <a:pt x="0" y="28"/>
                </a:cubicBezTo>
                <a:cubicBezTo>
                  <a:pt x="0" y="27"/>
                  <a:pt x="2" y="27"/>
                  <a:pt x="3" y="26"/>
                </a:cubicBezTo>
                <a:cubicBezTo>
                  <a:pt x="1" y="24"/>
                  <a:pt x="2" y="23"/>
                  <a:pt x="5" y="23"/>
                </a:cubicBezTo>
                <a:cubicBezTo>
                  <a:pt x="2" y="16"/>
                  <a:pt x="5" y="14"/>
                  <a:pt x="5" y="6"/>
                </a:cubicBezTo>
                <a:cubicBezTo>
                  <a:pt x="9" y="5"/>
                  <a:pt x="13" y="5"/>
                  <a:pt x="13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4" name="îŝľíḋê"/>
          <p:cNvSpPr/>
          <p:nvPr/>
        </p:nvSpPr>
        <p:spPr bwMode="auto">
          <a:xfrm>
            <a:off x="9886361" y="4086299"/>
            <a:ext cx="168321" cy="181165"/>
          </a:xfrm>
          <a:custGeom>
            <a:avLst/>
            <a:gdLst>
              <a:gd name="T0" fmla="*/ 8 w 80"/>
              <a:gd name="T1" fmla="*/ 12 h 86"/>
              <a:gd name="T2" fmla="*/ 4 w 80"/>
              <a:gd name="T3" fmla="*/ 11 h 86"/>
              <a:gd name="T4" fmla="*/ 0 w 80"/>
              <a:gd name="T5" fmla="*/ 5 h 86"/>
              <a:gd name="T6" fmla="*/ 15 w 80"/>
              <a:gd name="T7" fmla="*/ 3 h 86"/>
              <a:gd name="T8" fmla="*/ 23 w 80"/>
              <a:gd name="T9" fmla="*/ 7 h 86"/>
              <a:gd name="T10" fmla="*/ 23 w 80"/>
              <a:gd name="T11" fmla="*/ 11 h 86"/>
              <a:gd name="T12" fmla="*/ 26 w 80"/>
              <a:gd name="T13" fmla="*/ 14 h 86"/>
              <a:gd name="T14" fmla="*/ 34 w 80"/>
              <a:gd name="T15" fmla="*/ 18 h 86"/>
              <a:gd name="T16" fmla="*/ 47 w 80"/>
              <a:gd name="T17" fmla="*/ 29 h 86"/>
              <a:gd name="T18" fmla="*/ 51 w 80"/>
              <a:gd name="T19" fmla="*/ 35 h 86"/>
              <a:gd name="T20" fmla="*/ 56 w 80"/>
              <a:gd name="T21" fmla="*/ 37 h 86"/>
              <a:gd name="T22" fmla="*/ 60 w 80"/>
              <a:gd name="T23" fmla="*/ 40 h 86"/>
              <a:gd name="T24" fmla="*/ 60 w 80"/>
              <a:gd name="T25" fmla="*/ 44 h 86"/>
              <a:gd name="T26" fmla="*/ 64 w 80"/>
              <a:gd name="T27" fmla="*/ 48 h 86"/>
              <a:gd name="T28" fmla="*/ 69 w 80"/>
              <a:gd name="T29" fmla="*/ 53 h 86"/>
              <a:gd name="T30" fmla="*/ 73 w 80"/>
              <a:gd name="T31" fmla="*/ 57 h 86"/>
              <a:gd name="T32" fmla="*/ 77 w 80"/>
              <a:gd name="T33" fmla="*/ 66 h 86"/>
              <a:gd name="T34" fmla="*/ 79 w 80"/>
              <a:gd name="T35" fmla="*/ 74 h 86"/>
              <a:gd name="T36" fmla="*/ 80 w 80"/>
              <a:gd name="T37" fmla="*/ 80 h 86"/>
              <a:gd name="T38" fmla="*/ 71 w 80"/>
              <a:gd name="T39" fmla="*/ 81 h 86"/>
              <a:gd name="T40" fmla="*/ 64 w 80"/>
              <a:gd name="T41" fmla="*/ 81 h 86"/>
              <a:gd name="T42" fmla="*/ 64 w 80"/>
              <a:gd name="T43" fmla="*/ 78 h 86"/>
              <a:gd name="T44" fmla="*/ 60 w 80"/>
              <a:gd name="T45" fmla="*/ 78 h 86"/>
              <a:gd name="T46" fmla="*/ 51 w 80"/>
              <a:gd name="T47" fmla="*/ 70 h 86"/>
              <a:gd name="T48" fmla="*/ 52 w 80"/>
              <a:gd name="T49" fmla="*/ 66 h 86"/>
              <a:gd name="T50" fmla="*/ 51 w 80"/>
              <a:gd name="T51" fmla="*/ 66 h 86"/>
              <a:gd name="T52" fmla="*/ 49 w 80"/>
              <a:gd name="T53" fmla="*/ 63 h 86"/>
              <a:gd name="T54" fmla="*/ 45 w 80"/>
              <a:gd name="T55" fmla="*/ 63 h 86"/>
              <a:gd name="T56" fmla="*/ 38 w 80"/>
              <a:gd name="T57" fmla="*/ 55 h 86"/>
              <a:gd name="T58" fmla="*/ 34 w 80"/>
              <a:gd name="T59" fmla="*/ 42 h 86"/>
              <a:gd name="T60" fmla="*/ 32 w 80"/>
              <a:gd name="T61" fmla="*/ 46 h 86"/>
              <a:gd name="T62" fmla="*/ 28 w 80"/>
              <a:gd name="T63" fmla="*/ 37 h 86"/>
              <a:gd name="T64" fmla="*/ 24 w 80"/>
              <a:gd name="T65" fmla="*/ 33 h 86"/>
              <a:gd name="T66" fmla="*/ 21 w 80"/>
              <a:gd name="T67" fmla="*/ 31 h 86"/>
              <a:gd name="T68" fmla="*/ 19 w 80"/>
              <a:gd name="T69" fmla="*/ 24 h 86"/>
              <a:gd name="T70" fmla="*/ 13 w 80"/>
              <a:gd name="T71" fmla="*/ 20 h 86"/>
              <a:gd name="T72" fmla="*/ 10 w 80"/>
              <a:gd name="T73" fmla="*/ 16 h 86"/>
              <a:gd name="T74" fmla="*/ 8 w 80"/>
              <a:gd name="T75" fmla="*/ 1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0" h="86">
                <a:moveTo>
                  <a:pt x="8" y="12"/>
                </a:moveTo>
                <a:cubicBezTo>
                  <a:pt x="8" y="10"/>
                  <a:pt x="5" y="11"/>
                  <a:pt x="4" y="11"/>
                </a:cubicBezTo>
                <a:cubicBezTo>
                  <a:pt x="2" y="9"/>
                  <a:pt x="4" y="4"/>
                  <a:pt x="0" y="5"/>
                </a:cubicBezTo>
                <a:cubicBezTo>
                  <a:pt x="5" y="0"/>
                  <a:pt x="9" y="6"/>
                  <a:pt x="15" y="3"/>
                </a:cubicBezTo>
                <a:cubicBezTo>
                  <a:pt x="15" y="8"/>
                  <a:pt x="20" y="5"/>
                  <a:pt x="23" y="7"/>
                </a:cubicBezTo>
                <a:cubicBezTo>
                  <a:pt x="23" y="7"/>
                  <a:pt x="22" y="10"/>
                  <a:pt x="23" y="11"/>
                </a:cubicBezTo>
                <a:cubicBezTo>
                  <a:pt x="24" y="12"/>
                  <a:pt x="27" y="10"/>
                  <a:pt x="26" y="14"/>
                </a:cubicBezTo>
                <a:cubicBezTo>
                  <a:pt x="31" y="13"/>
                  <a:pt x="30" y="18"/>
                  <a:pt x="34" y="18"/>
                </a:cubicBezTo>
                <a:cubicBezTo>
                  <a:pt x="37" y="18"/>
                  <a:pt x="42" y="29"/>
                  <a:pt x="47" y="29"/>
                </a:cubicBezTo>
                <a:cubicBezTo>
                  <a:pt x="51" y="29"/>
                  <a:pt x="49" y="33"/>
                  <a:pt x="51" y="35"/>
                </a:cubicBezTo>
                <a:cubicBezTo>
                  <a:pt x="52" y="36"/>
                  <a:pt x="55" y="36"/>
                  <a:pt x="56" y="37"/>
                </a:cubicBezTo>
                <a:cubicBezTo>
                  <a:pt x="57" y="37"/>
                  <a:pt x="59" y="40"/>
                  <a:pt x="60" y="40"/>
                </a:cubicBezTo>
                <a:cubicBezTo>
                  <a:pt x="61" y="41"/>
                  <a:pt x="59" y="43"/>
                  <a:pt x="60" y="44"/>
                </a:cubicBezTo>
                <a:cubicBezTo>
                  <a:pt x="61" y="45"/>
                  <a:pt x="63" y="47"/>
                  <a:pt x="64" y="48"/>
                </a:cubicBezTo>
                <a:cubicBezTo>
                  <a:pt x="65" y="49"/>
                  <a:pt x="66" y="53"/>
                  <a:pt x="69" y="53"/>
                </a:cubicBezTo>
                <a:cubicBezTo>
                  <a:pt x="70" y="53"/>
                  <a:pt x="72" y="57"/>
                  <a:pt x="73" y="57"/>
                </a:cubicBezTo>
                <a:cubicBezTo>
                  <a:pt x="75" y="59"/>
                  <a:pt x="74" y="66"/>
                  <a:pt x="77" y="66"/>
                </a:cubicBezTo>
                <a:cubicBezTo>
                  <a:pt x="79" y="67"/>
                  <a:pt x="79" y="72"/>
                  <a:pt x="79" y="74"/>
                </a:cubicBezTo>
                <a:cubicBezTo>
                  <a:pt x="78" y="77"/>
                  <a:pt x="74" y="80"/>
                  <a:pt x="80" y="80"/>
                </a:cubicBezTo>
                <a:cubicBezTo>
                  <a:pt x="80" y="86"/>
                  <a:pt x="74" y="82"/>
                  <a:pt x="71" y="81"/>
                </a:cubicBezTo>
                <a:cubicBezTo>
                  <a:pt x="69" y="81"/>
                  <a:pt x="66" y="82"/>
                  <a:pt x="64" y="81"/>
                </a:cubicBezTo>
                <a:cubicBezTo>
                  <a:pt x="63" y="81"/>
                  <a:pt x="64" y="78"/>
                  <a:pt x="64" y="78"/>
                </a:cubicBezTo>
                <a:cubicBezTo>
                  <a:pt x="63" y="77"/>
                  <a:pt x="61" y="78"/>
                  <a:pt x="60" y="78"/>
                </a:cubicBezTo>
                <a:cubicBezTo>
                  <a:pt x="58" y="76"/>
                  <a:pt x="55" y="70"/>
                  <a:pt x="51" y="70"/>
                </a:cubicBezTo>
                <a:cubicBezTo>
                  <a:pt x="51" y="69"/>
                  <a:pt x="52" y="68"/>
                  <a:pt x="52" y="66"/>
                </a:cubicBezTo>
                <a:cubicBezTo>
                  <a:pt x="52" y="64"/>
                  <a:pt x="51" y="65"/>
                  <a:pt x="51" y="66"/>
                </a:cubicBezTo>
                <a:cubicBezTo>
                  <a:pt x="48" y="67"/>
                  <a:pt x="50" y="63"/>
                  <a:pt x="49" y="63"/>
                </a:cubicBezTo>
                <a:cubicBezTo>
                  <a:pt x="48" y="62"/>
                  <a:pt x="46" y="63"/>
                  <a:pt x="45" y="63"/>
                </a:cubicBezTo>
                <a:cubicBezTo>
                  <a:pt x="43" y="60"/>
                  <a:pt x="43" y="55"/>
                  <a:pt x="38" y="55"/>
                </a:cubicBezTo>
                <a:cubicBezTo>
                  <a:pt x="40" y="48"/>
                  <a:pt x="34" y="48"/>
                  <a:pt x="34" y="42"/>
                </a:cubicBezTo>
                <a:cubicBezTo>
                  <a:pt x="32" y="42"/>
                  <a:pt x="32" y="44"/>
                  <a:pt x="32" y="46"/>
                </a:cubicBezTo>
                <a:cubicBezTo>
                  <a:pt x="29" y="44"/>
                  <a:pt x="30" y="40"/>
                  <a:pt x="28" y="37"/>
                </a:cubicBezTo>
                <a:cubicBezTo>
                  <a:pt x="28" y="36"/>
                  <a:pt x="25" y="34"/>
                  <a:pt x="24" y="33"/>
                </a:cubicBezTo>
                <a:cubicBezTo>
                  <a:pt x="24" y="32"/>
                  <a:pt x="23" y="31"/>
                  <a:pt x="21" y="31"/>
                </a:cubicBezTo>
                <a:cubicBezTo>
                  <a:pt x="22" y="27"/>
                  <a:pt x="20" y="26"/>
                  <a:pt x="19" y="24"/>
                </a:cubicBezTo>
                <a:cubicBezTo>
                  <a:pt x="18" y="21"/>
                  <a:pt x="15" y="21"/>
                  <a:pt x="13" y="20"/>
                </a:cubicBezTo>
                <a:cubicBezTo>
                  <a:pt x="13" y="20"/>
                  <a:pt x="9" y="16"/>
                  <a:pt x="10" y="16"/>
                </a:cubicBezTo>
                <a:cubicBezTo>
                  <a:pt x="8" y="12"/>
                  <a:pt x="14" y="9"/>
                  <a:pt x="8" y="12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5" name="išľïḍé"/>
          <p:cNvSpPr/>
          <p:nvPr/>
        </p:nvSpPr>
        <p:spPr bwMode="auto">
          <a:xfrm>
            <a:off x="9049038" y="4368745"/>
            <a:ext cx="121250" cy="221107"/>
          </a:xfrm>
          <a:custGeom>
            <a:avLst/>
            <a:gdLst>
              <a:gd name="T0" fmla="*/ 43 w 57"/>
              <a:gd name="T1" fmla="*/ 0 h 104"/>
              <a:gd name="T2" fmla="*/ 50 w 57"/>
              <a:gd name="T3" fmla="*/ 1 h 104"/>
              <a:gd name="T4" fmla="*/ 47 w 57"/>
              <a:gd name="T5" fmla="*/ 35 h 104"/>
              <a:gd name="T6" fmla="*/ 43 w 57"/>
              <a:gd name="T7" fmla="*/ 57 h 104"/>
              <a:gd name="T8" fmla="*/ 37 w 57"/>
              <a:gd name="T9" fmla="*/ 67 h 104"/>
              <a:gd name="T10" fmla="*/ 36 w 57"/>
              <a:gd name="T11" fmla="*/ 78 h 104"/>
              <a:gd name="T12" fmla="*/ 36 w 57"/>
              <a:gd name="T13" fmla="*/ 82 h 104"/>
              <a:gd name="T14" fmla="*/ 32 w 57"/>
              <a:gd name="T15" fmla="*/ 83 h 104"/>
              <a:gd name="T16" fmla="*/ 30 w 57"/>
              <a:gd name="T17" fmla="*/ 95 h 104"/>
              <a:gd name="T18" fmla="*/ 28 w 57"/>
              <a:gd name="T19" fmla="*/ 96 h 104"/>
              <a:gd name="T20" fmla="*/ 26 w 57"/>
              <a:gd name="T21" fmla="*/ 102 h 104"/>
              <a:gd name="T22" fmla="*/ 8 w 57"/>
              <a:gd name="T23" fmla="*/ 104 h 104"/>
              <a:gd name="T24" fmla="*/ 6 w 57"/>
              <a:gd name="T25" fmla="*/ 95 h 104"/>
              <a:gd name="T26" fmla="*/ 4 w 57"/>
              <a:gd name="T27" fmla="*/ 91 h 104"/>
              <a:gd name="T28" fmla="*/ 0 w 57"/>
              <a:gd name="T29" fmla="*/ 89 h 104"/>
              <a:gd name="T30" fmla="*/ 0 w 57"/>
              <a:gd name="T31" fmla="*/ 82 h 104"/>
              <a:gd name="T32" fmla="*/ 2 w 57"/>
              <a:gd name="T33" fmla="*/ 80 h 104"/>
              <a:gd name="T34" fmla="*/ 0 w 57"/>
              <a:gd name="T35" fmla="*/ 78 h 104"/>
              <a:gd name="T36" fmla="*/ 4 w 57"/>
              <a:gd name="T37" fmla="*/ 70 h 104"/>
              <a:gd name="T38" fmla="*/ 4 w 57"/>
              <a:gd name="T39" fmla="*/ 67 h 104"/>
              <a:gd name="T40" fmla="*/ 8 w 57"/>
              <a:gd name="T41" fmla="*/ 65 h 104"/>
              <a:gd name="T42" fmla="*/ 11 w 57"/>
              <a:gd name="T43" fmla="*/ 55 h 104"/>
              <a:gd name="T44" fmla="*/ 8 w 57"/>
              <a:gd name="T45" fmla="*/ 50 h 104"/>
              <a:gd name="T46" fmla="*/ 8 w 57"/>
              <a:gd name="T47" fmla="*/ 39 h 104"/>
              <a:gd name="T48" fmla="*/ 11 w 57"/>
              <a:gd name="T49" fmla="*/ 35 h 104"/>
              <a:gd name="T50" fmla="*/ 17 w 57"/>
              <a:gd name="T51" fmla="*/ 31 h 104"/>
              <a:gd name="T52" fmla="*/ 26 w 57"/>
              <a:gd name="T53" fmla="*/ 24 h 104"/>
              <a:gd name="T54" fmla="*/ 32 w 57"/>
              <a:gd name="T55" fmla="*/ 26 h 104"/>
              <a:gd name="T56" fmla="*/ 34 w 57"/>
              <a:gd name="T57" fmla="*/ 14 h 104"/>
              <a:gd name="T58" fmla="*/ 39 w 57"/>
              <a:gd name="T59" fmla="*/ 13 h 104"/>
              <a:gd name="T60" fmla="*/ 43 w 57"/>
              <a:gd name="T61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7" h="104">
                <a:moveTo>
                  <a:pt x="43" y="0"/>
                </a:moveTo>
                <a:cubicBezTo>
                  <a:pt x="45" y="1"/>
                  <a:pt x="47" y="2"/>
                  <a:pt x="50" y="1"/>
                </a:cubicBezTo>
                <a:cubicBezTo>
                  <a:pt x="47" y="11"/>
                  <a:pt x="57" y="28"/>
                  <a:pt x="47" y="35"/>
                </a:cubicBezTo>
                <a:cubicBezTo>
                  <a:pt x="47" y="43"/>
                  <a:pt x="46" y="50"/>
                  <a:pt x="43" y="57"/>
                </a:cubicBezTo>
                <a:cubicBezTo>
                  <a:pt x="42" y="61"/>
                  <a:pt x="41" y="66"/>
                  <a:pt x="37" y="67"/>
                </a:cubicBezTo>
                <a:cubicBezTo>
                  <a:pt x="39" y="71"/>
                  <a:pt x="36" y="75"/>
                  <a:pt x="36" y="78"/>
                </a:cubicBezTo>
                <a:cubicBezTo>
                  <a:pt x="35" y="79"/>
                  <a:pt x="36" y="81"/>
                  <a:pt x="36" y="82"/>
                </a:cubicBezTo>
                <a:cubicBezTo>
                  <a:pt x="35" y="82"/>
                  <a:pt x="32" y="83"/>
                  <a:pt x="32" y="83"/>
                </a:cubicBezTo>
                <a:cubicBezTo>
                  <a:pt x="31" y="87"/>
                  <a:pt x="32" y="91"/>
                  <a:pt x="30" y="95"/>
                </a:cubicBezTo>
                <a:cubicBezTo>
                  <a:pt x="30" y="95"/>
                  <a:pt x="28" y="95"/>
                  <a:pt x="28" y="96"/>
                </a:cubicBezTo>
                <a:cubicBezTo>
                  <a:pt x="28" y="98"/>
                  <a:pt x="25" y="99"/>
                  <a:pt x="26" y="102"/>
                </a:cubicBezTo>
                <a:cubicBezTo>
                  <a:pt x="21" y="104"/>
                  <a:pt x="15" y="104"/>
                  <a:pt x="8" y="104"/>
                </a:cubicBezTo>
                <a:cubicBezTo>
                  <a:pt x="8" y="99"/>
                  <a:pt x="4" y="100"/>
                  <a:pt x="6" y="95"/>
                </a:cubicBezTo>
                <a:cubicBezTo>
                  <a:pt x="4" y="95"/>
                  <a:pt x="4" y="92"/>
                  <a:pt x="4" y="91"/>
                </a:cubicBezTo>
                <a:cubicBezTo>
                  <a:pt x="2" y="91"/>
                  <a:pt x="1" y="90"/>
                  <a:pt x="0" y="89"/>
                </a:cubicBezTo>
                <a:cubicBezTo>
                  <a:pt x="0" y="87"/>
                  <a:pt x="0" y="84"/>
                  <a:pt x="0" y="82"/>
                </a:cubicBezTo>
                <a:cubicBezTo>
                  <a:pt x="0" y="80"/>
                  <a:pt x="2" y="80"/>
                  <a:pt x="2" y="80"/>
                </a:cubicBezTo>
                <a:cubicBezTo>
                  <a:pt x="2" y="78"/>
                  <a:pt x="0" y="78"/>
                  <a:pt x="0" y="78"/>
                </a:cubicBezTo>
                <a:cubicBezTo>
                  <a:pt x="1" y="75"/>
                  <a:pt x="3" y="72"/>
                  <a:pt x="4" y="70"/>
                </a:cubicBezTo>
                <a:cubicBezTo>
                  <a:pt x="4" y="70"/>
                  <a:pt x="3" y="67"/>
                  <a:pt x="4" y="67"/>
                </a:cubicBezTo>
                <a:cubicBezTo>
                  <a:pt x="4" y="66"/>
                  <a:pt x="8" y="65"/>
                  <a:pt x="8" y="65"/>
                </a:cubicBezTo>
                <a:cubicBezTo>
                  <a:pt x="9" y="62"/>
                  <a:pt x="5" y="49"/>
                  <a:pt x="11" y="55"/>
                </a:cubicBezTo>
                <a:cubicBezTo>
                  <a:pt x="12" y="51"/>
                  <a:pt x="8" y="53"/>
                  <a:pt x="8" y="50"/>
                </a:cubicBezTo>
                <a:cubicBezTo>
                  <a:pt x="8" y="46"/>
                  <a:pt x="8" y="42"/>
                  <a:pt x="8" y="39"/>
                </a:cubicBezTo>
                <a:cubicBezTo>
                  <a:pt x="11" y="39"/>
                  <a:pt x="11" y="37"/>
                  <a:pt x="11" y="35"/>
                </a:cubicBezTo>
                <a:cubicBezTo>
                  <a:pt x="15" y="36"/>
                  <a:pt x="15" y="32"/>
                  <a:pt x="17" y="31"/>
                </a:cubicBezTo>
                <a:cubicBezTo>
                  <a:pt x="19" y="30"/>
                  <a:pt x="27" y="31"/>
                  <a:pt x="26" y="24"/>
                </a:cubicBezTo>
                <a:cubicBezTo>
                  <a:pt x="29" y="23"/>
                  <a:pt x="29" y="26"/>
                  <a:pt x="32" y="26"/>
                </a:cubicBezTo>
                <a:cubicBezTo>
                  <a:pt x="30" y="20"/>
                  <a:pt x="34" y="19"/>
                  <a:pt x="34" y="14"/>
                </a:cubicBezTo>
                <a:cubicBezTo>
                  <a:pt x="39" y="17"/>
                  <a:pt x="38" y="2"/>
                  <a:pt x="39" y="13"/>
                </a:cubicBezTo>
                <a:cubicBezTo>
                  <a:pt x="46" y="10"/>
                  <a:pt x="40" y="2"/>
                  <a:pt x="43" y="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136" name="iṧḻidé"/>
          <p:cNvSpPr/>
          <p:nvPr/>
        </p:nvSpPr>
        <p:spPr bwMode="auto">
          <a:xfrm>
            <a:off x="10171650" y="4357334"/>
            <a:ext cx="650461" cy="477875"/>
          </a:xfrm>
          <a:custGeom>
            <a:avLst/>
            <a:gdLst>
              <a:gd name="T0" fmla="*/ 178 w 307"/>
              <a:gd name="T1" fmla="*/ 19 h 226"/>
              <a:gd name="T2" fmla="*/ 171 w 307"/>
              <a:gd name="T3" fmla="*/ 22 h 226"/>
              <a:gd name="T4" fmla="*/ 180 w 307"/>
              <a:gd name="T5" fmla="*/ 34 h 226"/>
              <a:gd name="T6" fmla="*/ 206 w 307"/>
              <a:gd name="T7" fmla="*/ 48 h 226"/>
              <a:gd name="T8" fmla="*/ 214 w 307"/>
              <a:gd name="T9" fmla="*/ 37 h 226"/>
              <a:gd name="T10" fmla="*/ 216 w 307"/>
              <a:gd name="T11" fmla="*/ 30 h 226"/>
              <a:gd name="T12" fmla="*/ 218 w 307"/>
              <a:gd name="T13" fmla="*/ 13 h 226"/>
              <a:gd name="T14" fmla="*/ 223 w 307"/>
              <a:gd name="T15" fmla="*/ 4 h 226"/>
              <a:gd name="T16" fmla="*/ 229 w 307"/>
              <a:gd name="T17" fmla="*/ 11 h 226"/>
              <a:gd name="T18" fmla="*/ 238 w 307"/>
              <a:gd name="T19" fmla="*/ 30 h 226"/>
              <a:gd name="T20" fmla="*/ 247 w 307"/>
              <a:gd name="T21" fmla="*/ 43 h 226"/>
              <a:gd name="T22" fmla="*/ 257 w 307"/>
              <a:gd name="T23" fmla="*/ 56 h 226"/>
              <a:gd name="T24" fmla="*/ 262 w 307"/>
              <a:gd name="T25" fmla="*/ 71 h 226"/>
              <a:gd name="T26" fmla="*/ 268 w 307"/>
              <a:gd name="T27" fmla="*/ 75 h 226"/>
              <a:gd name="T28" fmla="*/ 279 w 307"/>
              <a:gd name="T29" fmla="*/ 82 h 226"/>
              <a:gd name="T30" fmla="*/ 288 w 307"/>
              <a:gd name="T31" fmla="*/ 101 h 226"/>
              <a:gd name="T32" fmla="*/ 292 w 307"/>
              <a:gd name="T33" fmla="*/ 104 h 226"/>
              <a:gd name="T34" fmla="*/ 303 w 307"/>
              <a:gd name="T35" fmla="*/ 112 h 226"/>
              <a:gd name="T36" fmla="*/ 307 w 307"/>
              <a:gd name="T37" fmla="*/ 143 h 226"/>
              <a:gd name="T38" fmla="*/ 301 w 307"/>
              <a:gd name="T39" fmla="*/ 158 h 226"/>
              <a:gd name="T40" fmla="*/ 301 w 307"/>
              <a:gd name="T41" fmla="*/ 164 h 226"/>
              <a:gd name="T42" fmla="*/ 298 w 307"/>
              <a:gd name="T43" fmla="*/ 175 h 226"/>
              <a:gd name="T44" fmla="*/ 287 w 307"/>
              <a:gd name="T45" fmla="*/ 185 h 226"/>
              <a:gd name="T46" fmla="*/ 277 w 307"/>
              <a:gd name="T47" fmla="*/ 212 h 226"/>
              <a:gd name="T48" fmla="*/ 260 w 307"/>
              <a:gd name="T49" fmla="*/ 220 h 226"/>
              <a:gd name="T50" fmla="*/ 253 w 307"/>
              <a:gd name="T51" fmla="*/ 226 h 226"/>
              <a:gd name="T52" fmla="*/ 238 w 307"/>
              <a:gd name="T53" fmla="*/ 222 h 226"/>
              <a:gd name="T54" fmla="*/ 205 w 307"/>
              <a:gd name="T55" fmla="*/ 216 h 226"/>
              <a:gd name="T56" fmla="*/ 203 w 307"/>
              <a:gd name="T57" fmla="*/ 205 h 226"/>
              <a:gd name="T58" fmla="*/ 201 w 307"/>
              <a:gd name="T59" fmla="*/ 199 h 226"/>
              <a:gd name="T60" fmla="*/ 186 w 307"/>
              <a:gd name="T61" fmla="*/ 188 h 226"/>
              <a:gd name="T62" fmla="*/ 178 w 307"/>
              <a:gd name="T63" fmla="*/ 179 h 226"/>
              <a:gd name="T64" fmla="*/ 164 w 307"/>
              <a:gd name="T65" fmla="*/ 173 h 226"/>
              <a:gd name="T66" fmla="*/ 156 w 307"/>
              <a:gd name="T67" fmla="*/ 170 h 226"/>
              <a:gd name="T68" fmla="*/ 121 w 307"/>
              <a:gd name="T69" fmla="*/ 162 h 226"/>
              <a:gd name="T70" fmla="*/ 102 w 307"/>
              <a:gd name="T71" fmla="*/ 168 h 226"/>
              <a:gd name="T72" fmla="*/ 95 w 307"/>
              <a:gd name="T73" fmla="*/ 171 h 226"/>
              <a:gd name="T74" fmla="*/ 89 w 307"/>
              <a:gd name="T75" fmla="*/ 177 h 226"/>
              <a:gd name="T76" fmla="*/ 85 w 307"/>
              <a:gd name="T77" fmla="*/ 177 h 226"/>
              <a:gd name="T78" fmla="*/ 52 w 307"/>
              <a:gd name="T79" fmla="*/ 183 h 226"/>
              <a:gd name="T80" fmla="*/ 46 w 307"/>
              <a:gd name="T81" fmla="*/ 186 h 226"/>
              <a:gd name="T82" fmla="*/ 14 w 307"/>
              <a:gd name="T83" fmla="*/ 192 h 226"/>
              <a:gd name="T84" fmla="*/ 18 w 307"/>
              <a:gd name="T85" fmla="*/ 171 h 226"/>
              <a:gd name="T86" fmla="*/ 14 w 307"/>
              <a:gd name="T87" fmla="*/ 160 h 226"/>
              <a:gd name="T88" fmla="*/ 14 w 307"/>
              <a:gd name="T89" fmla="*/ 153 h 226"/>
              <a:gd name="T90" fmla="*/ 9 w 307"/>
              <a:gd name="T91" fmla="*/ 142 h 226"/>
              <a:gd name="T92" fmla="*/ 7 w 307"/>
              <a:gd name="T93" fmla="*/ 132 h 226"/>
              <a:gd name="T94" fmla="*/ 3 w 307"/>
              <a:gd name="T95" fmla="*/ 121 h 226"/>
              <a:gd name="T96" fmla="*/ 5 w 307"/>
              <a:gd name="T97" fmla="*/ 112 h 226"/>
              <a:gd name="T98" fmla="*/ 5 w 307"/>
              <a:gd name="T99" fmla="*/ 88 h 226"/>
              <a:gd name="T100" fmla="*/ 26 w 307"/>
              <a:gd name="T101" fmla="*/ 75 h 226"/>
              <a:gd name="T102" fmla="*/ 50 w 307"/>
              <a:gd name="T103" fmla="*/ 69 h 226"/>
              <a:gd name="T104" fmla="*/ 63 w 307"/>
              <a:gd name="T105" fmla="*/ 63 h 226"/>
              <a:gd name="T106" fmla="*/ 68 w 307"/>
              <a:gd name="T107" fmla="*/ 43 h 226"/>
              <a:gd name="T108" fmla="*/ 85 w 307"/>
              <a:gd name="T109" fmla="*/ 43 h 226"/>
              <a:gd name="T110" fmla="*/ 89 w 307"/>
              <a:gd name="T111" fmla="*/ 30 h 226"/>
              <a:gd name="T112" fmla="*/ 104 w 307"/>
              <a:gd name="T113" fmla="*/ 20 h 226"/>
              <a:gd name="T114" fmla="*/ 115 w 307"/>
              <a:gd name="T115" fmla="*/ 26 h 226"/>
              <a:gd name="T116" fmla="*/ 119 w 307"/>
              <a:gd name="T117" fmla="*/ 28 h 226"/>
              <a:gd name="T118" fmla="*/ 123 w 307"/>
              <a:gd name="T119" fmla="*/ 24 h 226"/>
              <a:gd name="T120" fmla="*/ 136 w 307"/>
              <a:gd name="T121" fmla="*/ 13 h 226"/>
              <a:gd name="T122" fmla="*/ 145 w 307"/>
              <a:gd name="T123" fmla="*/ 9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7" h="226">
                <a:moveTo>
                  <a:pt x="178" y="9"/>
                </a:moveTo>
                <a:cubicBezTo>
                  <a:pt x="178" y="12"/>
                  <a:pt x="178" y="16"/>
                  <a:pt x="178" y="19"/>
                </a:cubicBezTo>
                <a:cubicBezTo>
                  <a:pt x="177" y="19"/>
                  <a:pt x="175" y="19"/>
                  <a:pt x="173" y="19"/>
                </a:cubicBezTo>
                <a:cubicBezTo>
                  <a:pt x="175" y="21"/>
                  <a:pt x="174" y="22"/>
                  <a:pt x="171" y="22"/>
                </a:cubicBezTo>
                <a:cubicBezTo>
                  <a:pt x="174" y="26"/>
                  <a:pt x="171" y="25"/>
                  <a:pt x="171" y="30"/>
                </a:cubicBezTo>
                <a:cubicBezTo>
                  <a:pt x="173" y="33"/>
                  <a:pt x="176" y="34"/>
                  <a:pt x="180" y="34"/>
                </a:cubicBezTo>
                <a:cubicBezTo>
                  <a:pt x="181" y="42"/>
                  <a:pt x="193" y="38"/>
                  <a:pt x="193" y="47"/>
                </a:cubicBezTo>
                <a:cubicBezTo>
                  <a:pt x="198" y="47"/>
                  <a:pt x="204" y="46"/>
                  <a:pt x="206" y="48"/>
                </a:cubicBezTo>
                <a:cubicBezTo>
                  <a:pt x="210" y="48"/>
                  <a:pt x="207" y="40"/>
                  <a:pt x="214" y="43"/>
                </a:cubicBezTo>
                <a:cubicBezTo>
                  <a:pt x="213" y="42"/>
                  <a:pt x="211" y="37"/>
                  <a:pt x="214" y="37"/>
                </a:cubicBezTo>
                <a:cubicBezTo>
                  <a:pt x="216" y="37"/>
                  <a:pt x="213" y="34"/>
                  <a:pt x="214" y="32"/>
                </a:cubicBezTo>
                <a:cubicBezTo>
                  <a:pt x="214" y="32"/>
                  <a:pt x="216" y="31"/>
                  <a:pt x="216" y="30"/>
                </a:cubicBezTo>
                <a:cubicBezTo>
                  <a:pt x="216" y="28"/>
                  <a:pt x="218" y="26"/>
                  <a:pt x="218" y="22"/>
                </a:cubicBezTo>
                <a:cubicBezTo>
                  <a:pt x="217" y="21"/>
                  <a:pt x="215" y="19"/>
                  <a:pt x="218" y="13"/>
                </a:cubicBezTo>
                <a:cubicBezTo>
                  <a:pt x="218" y="13"/>
                  <a:pt x="221" y="13"/>
                  <a:pt x="221" y="13"/>
                </a:cubicBezTo>
                <a:cubicBezTo>
                  <a:pt x="223" y="11"/>
                  <a:pt x="221" y="5"/>
                  <a:pt x="223" y="4"/>
                </a:cubicBezTo>
                <a:cubicBezTo>
                  <a:pt x="227" y="3"/>
                  <a:pt x="224" y="9"/>
                  <a:pt x="227" y="11"/>
                </a:cubicBezTo>
                <a:cubicBezTo>
                  <a:pt x="227" y="11"/>
                  <a:pt x="229" y="11"/>
                  <a:pt x="229" y="11"/>
                </a:cubicBezTo>
                <a:cubicBezTo>
                  <a:pt x="230" y="14"/>
                  <a:pt x="231" y="18"/>
                  <a:pt x="232" y="20"/>
                </a:cubicBezTo>
                <a:cubicBezTo>
                  <a:pt x="234" y="24"/>
                  <a:pt x="238" y="26"/>
                  <a:pt x="238" y="30"/>
                </a:cubicBezTo>
                <a:cubicBezTo>
                  <a:pt x="243" y="25"/>
                  <a:pt x="240" y="33"/>
                  <a:pt x="246" y="32"/>
                </a:cubicBezTo>
                <a:cubicBezTo>
                  <a:pt x="245" y="36"/>
                  <a:pt x="245" y="40"/>
                  <a:pt x="247" y="43"/>
                </a:cubicBezTo>
                <a:cubicBezTo>
                  <a:pt x="250" y="46"/>
                  <a:pt x="247" y="50"/>
                  <a:pt x="249" y="56"/>
                </a:cubicBezTo>
                <a:cubicBezTo>
                  <a:pt x="254" y="50"/>
                  <a:pt x="250" y="55"/>
                  <a:pt x="257" y="56"/>
                </a:cubicBezTo>
                <a:cubicBezTo>
                  <a:pt x="257" y="59"/>
                  <a:pt x="255" y="59"/>
                  <a:pt x="255" y="61"/>
                </a:cubicBezTo>
                <a:cubicBezTo>
                  <a:pt x="258" y="64"/>
                  <a:pt x="263" y="64"/>
                  <a:pt x="262" y="71"/>
                </a:cubicBezTo>
                <a:cubicBezTo>
                  <a:pt x="264" y="71"/>
                  <a:pt x="267" y="70"/>
                  <a:pt x="268" y="71"/>
                </a:cubicBezTo>
                <a:cubicBezTo>
                  <a:pt x="268" y="71"/>
                  <a:pt x="267" y="74"/>
                  <a:pt x="268" y="75"/>
                </a:cubicBezTo>
                <a:cubicBezTo>
                  <a:pt x="268" y="75"/>
                  <a:pt x="271" y="74"/>
                  <a:pt x="272" y="75"/>
                </a:cubicBezTo>
                <a:cubicBezTo>
                  <a:pt x="274" y="77"/>
                  <a:pt x="273" y="83"/>
                  <a:pt x="279" y="82"/>
                </a:cubicBezTo>
                <a:cubicBezTo>
                  <a:pt x="279" y="87"/>
                  <a:pt x="282" y="92"/>
                  <a:pt x="285" y="95"/>
                </a:cubicBezTo>
                <a:cubicBezTo>
                  <a:pt x="286" y="97"/>
                  <a:pt x="287" y="99"/>
                  <a:pt x="288" y="101"/>
                </a:cubicBezTo>
                <a:cubicBezTo>
                  <a:pt x="289" y="101"/>
                  <a:pt x="291" y="100"/>
                  <a:pt x="292" y="101"/>
                </a:cubicBezTo>
                <a:cubicBezTo>
                  <a:pt x="293" y="101"/>
                  <a:pt x="291" y="104"/>
                  <a:pt x="292" y="104"/>
                </a:cubicBezTo>
                <a:cubicBezTo>
                  <a:pt x="294" y="106"/>
                  <a:pt x="297" y="105"/>
                  <a:pt x="296" y="104"/>
                </a:cubicBezTo>
                <a:cubicBezTo>
                  <a:pt x="300" y="108"/>
                  <a:pt x="297" y="113"/>
                  <a:pt x="303" y="112"/>
                </a:cubicBezTo>
                <a:cubicBezTo>
                  <a:pt x="299" y="117"/>
                  <a:pt x="304" y="124"/>
                  <a:pt x="305" y="132"/>
                </a:cubicBezTo>
                <a:cubicBezTo>
                  <a:pt x="306" y="137"/>
                  <a:pt x="303" y="141"/>
                  <a:pt x="307" y="143"/>
                </a:cubicBezTo>
                <a:cubicBezTo>
                  <a:pt x="303" y="146"/>
                  <a:pt x="304" y="149"/>
                  <a:pt x="303" y="157"/>
                </a:cubicBezTo>
                <a:cubicBezTo>
                  <a:pt x="303" y="156"/>
                  <a:pt x="300" y="157"/>
                  <a:pt x="301" y="158"/>
                </a:cubicBezTo>
                <a:cubicBezTo>
                  <a:pt x="302" y="158"/>
                  <a:pt x="303" y="158"/>
                  <a:pt x="303" y="158"/>
                </a:cubicBezTo>
                <a:cubicBezTo>
                  <a:pt x="303" y="159"/>
                  <a:pt x="302" y="163"/>
                  <a:pt x="301" y="164"/>
                </a:cubicBezTo>
                <a:cubicBezTo>
                  <a:pt x="301" y="164"/>
                  <a:pt x="298" y="166"/>
                  <a:pt x="298" y="166"/>
                </a:cubicBezTo>
                <a:cubicBezTo>
                  <a:pt x="297" y="168"/>
                  <a:pt x="301" y="171"/>
                  <a:pt x="298" y="175"/>
                </a:cubicBezTo>
                <a:cubicBezTo>
                  <a:pt x="294" y="175"/>
                  <a:pt x="295" y="180"/>
                  <a:pt x="290" y="179"/>
                </a:cubicBezTo>
                <a:cubicBezTo>
                  <a:pt x="291" y="183"/>
                  <a:pt x="290" y="185"/>
                  <a:pt x="287" y="185"/>
                </a:cubicBezTo>
                <a:cubicBezTo>
                  <a:pt x="288" y="192"/>
                  <a:pt x="284" y="194"/>
                  <a:pt x="285" y="201"/>
                </a:cubicBezTo>
                <a:cubicBezTo>
                  <a:pt x="277" y="200"/>
                  <a:pt x="278" y="207"/>
                  <a:pt x="277" y="212"/>
                </a:cubicBezTo>
                <a:cubicBezTo>
                  <a:pt x="275" y="212"/>
                  <a:pt x="272" y="212"/>
                  <a:pt x="272" y="214"/>
                </a:cubicBezTo>
                <a:cubicBezTo>
                  <a:pt x="271" y="218"/>
                  <a:pt x="264" y="218"/>
                  <a:pt x="260" y="220"/>
                </a:cubicBezTo>
                <a:cubicBezTo>
                  <a:pt x="259" y="221"/>
                  <a:pt x="258" y="223"/>
                  <a:pt x="257" y="224"/>
                </a:cubicBezTo>
                <a:cubicBezTo>
                  <a:pt x="255" y="224"/>
                  <a:pt x="253" y="223"/>
                  <a:pt x="253" y="226"/>
                </a:cubicBezTo>
                <a:cubicBezTo>
                  <a:pt x="249" y="223"/>
                  <a:pt x="247" y="219"/>
                  <a:pt x="242" y="218"/>
                </a:cubicBezTo>
                <a:cubicBezTo>
                  <a:pt x="238" y="216"/>
                  <a:pt x="239" y="221"/>
                  <a:pt x="238" y="222"/>
                </a:cubicBezTo>
                <a:cubicBezTo>
                  <a:pt x="234" y="224"/>
                  <a:pt x="228" y="221"/>
                  <a:pt x="225" y="226"/>
                </a:cubicBezTo>
                <a:cubicBezTo>
                  <a:pt x="218" y="222"/>
                  <a:pt x="213" y="217"/>
                  <a:pt x="205" y="216"/>
                </a:cubicBezTo>
                <a:cubicBezTo>
                  <a:pt x="207" y="214"/>
                  <a:pt x="207" y="212"/>
                  <a:pt x="205" y="207"/>
                </a:cubicBezTo>
                <a:cubicBezTo>
                  <a:pt x="204" y="206"/>
                  <a:pt x="203" y="207"/>
                  <a:pt x="203" y="205"/>
                </a:cubicBezTo>
                <a:cubicBezTo>
                  <a:pt x="203" y="205"/>
                  <a:pt x="203" y="203"/>
                  <a:pt x="203" y="203"/>
                </a:cubicBezTo>
                <a:cubicBezTo>
                  <a:pt x="202" y="201"/>
                  <a:pt x="197" y="200"/>
                  <a:pt x="201" y="199"/>
                </a:cubicBezTo>
                <a:cubicBezTo>
                  <a:pt x="200" y="198"/>
                  <a:pt x="192" y="194"/>
                  <a:pt x="191" y="198"/>
                </a:cubicBezTo>
                <a:cubicBezTo>
                  <a:pt x="189" y="195"/>
                  <a:pt x="189" y="190"/>
                  <a:pt x="186" y="188"/>
                </a:cubicBezTo>
                <a:cubicBezTo>
                  <a:pt x="185" y="184"/>
                  <a:pt x="187" y="183"/>
                  <a:pt x="188" y="181"/>
                </a:cubicBezTo>
                <a:cubicBezTo>
                  <a:pt x="186" y="179"/>
                  <a:pt x="184" y="180"/>
                  <a:pt x="178" y="179"/>
                </a:cubicBezTo>
                <a:cubicBezTo>
                  <a:pt x="175" y="181"/>
                  <a:pt x="175" y="188"/>
                  <a:pt x="167" y="186"/>
                </a:cubicBezTo>
                <a:cubicBezTo>
                  <a:pt x="169" y="179"/>
                  <a:pt x="162" y="181"/>
                  <a:pt x="164" y="173"/>
                </a:cubicBezTo>
                <a:cubicBezTo>
                  <a:pt x="159" y="173"/>
                  <a:pt x="158" y="170"/>
                  <a:pt x="152" y="171"/>
                </a:cubicBezTo>
                <a:cubicBezTo>
                  <a:pt x="152" y="170"/>
                  <a:pt x="155" y="170"/>
                  <a:pt x="156" y="170"/>
                </a:cubicBezTo>
                <a:cubicBezTo>
                  <a:pt x="151" y="164"/>
                  <a:pt x="147" y="169"/>
                  <a:pt x="137" y="168"/>
                </a:cubicBezTo>
                <a:cubicBezTo>
                  <a:pt x="131" y="166"/>
                  <a:pt x="126" y="164"/>
                  <a:pt x="121" y="162"/>
                </a:cubicBezTo>
                <a:cubicBezTo>
                  <a:pt x="116" y="164"/>
                  <a:pt x="111" y="163"/>
                  <a:pt x="109" y="168"/>
                </a:cubicBezTo>
                <a:cubicBezTo>
                  <a:pt x="107" y="168"/>
                  <a:pt x="104" y="167"/>
                  <a:pt x="102" y="168"/>
                </a:cubicBezTo>
                <a:cubicBezTo>
                  <a:pt x="100" y="168"/>
                  <a:pt x="101" y="169"/>
                  <a:pt x="100" y="170"/>
                </a:cubicBezTo>
                <a:cubicBezTo>
                  <a:pt x="97" y="170"/>
                  <a:pt x="98" y="166"/>
                  <a:pt x="95" y="171"/>
                </a:cubicBezTo>
                <a:cubicBezTo>
                  <a:pt x="94" y="172"/>
                  <a:pt x="92" y="173"/>
                  <a:pt x="93" y="175"/>
                </a:cubicBezTo>
                <a:cubicBezTo>
                  <a:pt x="90" y="173"/>
                  <a:pt x="89" y="169"/>
                  <a:pt x="89" y="177"/>
                </a:cubicBezTo>
                <a:cubicBezTo>
                  <a:pt x="87" y="177"/>
                  <a:pt x="87" y="175"/>
                  <a:pt x="85" y="175"/>
                </a:cubicBezTo>
                <a:cubicBezTo>
                  <a:pt x="83" y="175"/>
                  <a:pt x="85" y="177"/>
                  <a:pt x="85" y="177"/>
                </a:cubicBezTo>
                <a:cubicBezTo>
                  <a:pt x="83" y="181"/>
                  <a:pt x="77" y="179"/>
                  <a:pt x="76" y="185"/>
                </a:cubicBezTo>
                <a:cubicBezTo>
                  <a:pt x="71" y="181"/>
                  <a:pt x="60" y="183"/>
                  <a:pt x="52" y="183"/>
                </a:cubicBezTo>
                <a:cubicBezTo>
                  <a:pt x="49" y="182"/>
                  <a:pt x="51" y="186"/>
                  <a:pt x="50" y="186"/>
                </a:cubicBezTo>
                <a:cubicBezTo>
                  <a:pt x="49" y="187"/>
                  <a:pt x="47" y="186"/>
                  <a:pt x="46" y="186"/>
                </a:cubicBezTo>
                <a:cubicBezTo>
                  <a:pt x="44" y="187"/>
                  <a:pt x="43" y="188"/>
                  <a:pt x="40" y="188"/>
                </a:cubicBezTo>
                <a:cubicBezTo>
                  <a:pt x="35" y="190"/>
                  <a:pt x="26" y="194"/>
                  <a:pt x="14" y="192"/>
                </a:cubicBezTo>
                <a:cubicBezTo>
                  <a:pt x="15" y="187"/>
                  <a:pt x="14" y="181"/>
                  <a:pt x="20" y="181"/>
                </a:cubicBezTo>
                <a:cubicBezTo>
                  <a:pt x="19" y="178"/>
                  <a:pt x="22" y="172"/>
                  <a:pt x="18" y="171"/>
                </a:cubicBezTo>
                <a:cubicBezTo>
                  <a:pt x="13" y="171"/>
                  <a:pt x="20" y="170"/>
                  <a:pt x="18" y="164"/>
                </a:cubicBezTo>
                <a:cubicBezTo>
                  <a:pt x="16" y="159"/>
                  <a:pt x="16" y="168"/>
                  <a:pt x="14" y="160"/>
                </a:cubicBezTo>
                <a:cubicBezTo>
                  <a:pt x="14" y="160"/>
                  <a:pt x="15" y="157"/>
                  <a:pt x="14" y="157"/>
                </a:cubicBezTo>
                <a:cubicBezTo>
                  <a:pt x="12" y="154"/>
                  <a:pt x="15" y="156"/>
                  <a:pt x="14" y="153"/>
                </a:cubicBezTo>
                <a:cubicBezTo>
                  <a:pt x="14" y="149"/>
                  <a:pt x="10" y="146"/>
                  <a:pt x="13" y="143"/>
                </a:cubicBezTo>
                <a:cubicBezTo>
                  <a:pt x="13" y="141"/>
                  <a:pt x="10" y="143"/>
                  <a:pt x="9" y="142"/>
                </a:cubicBezTo>
                <a:cubicBezTo>
                  <a:pt x="8" y="141"/>
                  <a:pt x="9" y="139"/>
                  <a:pt x="9" y="138"/>
                </a:cubicBezTo>
                <a:cubicBezTo>
                  <a:pt x="9" y="138"/>
                  <a:pt x="7" y="132"/>
                  <a:pt x="7" y="132"/>
                </a:cubicBezTo>
                <a:cubicBezTo>
                  <a:pt x="4" y="130"/>
                  <a:pt x="8" y="131"/>
                  <a:pt x="7" y="129"/>
                </a:cubicBezTo>
                <a:cubicBezTo>
                  <a:pt x="6" y="126"/>
                  <a:pt x="2" y="125"/>
                  <a:pt x="3" y="121"/>
                </a:cubicBezTo>
                <a:cubicBezTo>
                  <a:pt x="8" y="122"/>
                  <a:pt x="5" y="114"/>
                  <a:pt x="9" y="114"/>
                </a:cubicBezTo>
                <a:cubicBezTo>
                  <a:pt x="9" y="111"/>
                  <a:pt x="6" y="113"/>
                  <a:pt x="5" y="112"/>
                </a:cubicBezTo>
                <a:cubicBezTo>
                  <a:pt x="4" y="110"/>
                  <a:pt x="6" y="105"/>
                  <a:pt x="1" y="106"/>
                </a:cubicBezTo>
                <a:cubicBezTo>
                  <a:pt x="0" y="98"/>
                  <a:pt x="4" y="94"/>
                  <a:pt x="5" y="88"/>
                </a:cubicBezTo>
                <a:cubicBezTo>
                  <a:pt x="7" y="91"/>
                  <a:pt x="14" y="89"/>
                  <a:pt x="14" y="84"/>
                </a:cubicBezTo>
                <a:cubicBezTo>
                  <a:pt x="15" y="80"/>
                  <a:pt x="26" y="83"/>
                  <a:pt x="26" y="75"/>
                </a:cubicBezTo>
                <a:cubicBezTo>
                  <a:pt x="36" y="76"/>
                  <a:pt x="41" y="71"/>
                  <a:pt x="50" y="71"/>
                </a:cubicBezTo>
                <a:cubicBezTo>
                  <a:pt x="52" y="71"/>
                  <a:pt x="50" y="68"/>
                  <a:pt x="50" y="69"/>
                </a:cubicBezTo>
                <a:cubicBezTo>
                  <a:pt x="53" y="65"/>
                  <a:pt x="59" y="68"/>
                  <a:pt x="59" y="61"/>
                </a:cubicBezTo>
                <a:cubicBezTo>
                  <a:pt x="61" y="62"/>
                  <a:pt x="61" y="63"/>
                  <a:pt x="63" y="63"/>
                </a:cubicBezTo>
                <a:cubicBezTo>
                  <a:pt x="67" y="64"/>
                  <a:pt x="62" y="55"/>
                  <a:pt x="68" y="58"/>
                </a:cubicBezTo>
                <a:cubicBezTo>
                  <a:pt x="67" y="50"/>
                  <a:pt x="68" y="51"/>
                  <a:pt x="68" y="43"/>
                </a:cubicBezTo>
                <a:cubicBezTo>
                  <a:pt x="73" y="43"/>
                  <a:pt x="76" y="45"/>
                  <a:pt x="80" y="47"/>
                </a:cubicBezTo>
                <a:cubicBezTo>
                  <a:pt x="82" y="45"/>
                  <a:pt x="82" y="42"/>
                  <a:pt x="85" y="43"/>
                </a:cubicBezTo>
                <a:cubicBezTo>
                  <a:pt x="83" y="39"/>
                  <a:pt x="90" y="36"/>
                  <a:pt x="85" y="35"/>
                </a:cubicBezTo>
                <a:cubicBezTo>
                  <a:pt x="86" y="33"/>
                  <a:pt x="89" y="33"/>
                  <a:pt x="89" y="30"/>
                </a:cubicBezTo>
                <a:cubicBezTo>
                  <a:pt x="95" y="31"/>
                  <a:pt x="91" y="23"/>
                  <a:pt x="98" y="26"/>
                </a:cubicBezTo>
                <a:cubicBezTo>
                  <a:pt x="100" y="24"/>
                  <a:pt x="102" y="22"/>
                  <a:pt x="104" y="20"/>
                </a:cubicBezTo>
                <a:cubicBezTo>
                  <a:pt x="106" y="22"/>
                  <a:pt x="109" y="23"/>
                  <a:pt x="113" y="22"/>
                </a:cubicBezTo>
                <a:cubicBezTo>
                  <a:pt x="109" y="26"/>
                  <a:pt x="114" y="24"/>
                  <a:pt x="115" y="26"/>
                </a:cubicBezTo>
                <a:cubicBezTo>
                  <a:pt x="115" y="26"/>
                  <a:pt x="115" y="28"/>
                  <a:pt x="115" y="28"/>
                </a:cubicBezTo>
                <a:cubicBezTo>
                  <a:pt x="116" y="28"/>
                  <a:pt x="118" y="27"/>
                  <a:pt x="119" y="28"/>
                </a:cubicBezTo>
                <a:cubicBezTo>
                  <a:pt x="119" y="28"/>
                  <a:pt x="121" y="33"/>
                  <a:pt x="126" y="32"/>
                </a:cubicBezTo>
                <a:cubicBezTo>
                  <a:pt x="129" y="33"/>
                  <a:pt x="127" y="22"/>
                  <a:pt x="123" y="24"/>
                </a:cubicBezTo>
                <a:cubicBezTo>
                  <a:pt x="124" y="22"/>
                  <a:pt x="126" y="21"/>
                  <a:pt x="128" y="20"/>
                </a:cubicBezTo>
                <a:cubicBezTo>
                  <a:pt x="128" y="16"/>
                  <a:pt x="131" y="13"/>
                  <a:pt x="136" y="13"/>
                </a:cubicBezTo>
                <a:cubicBezTo>
                  <a:pt x="135" y="9"/>
                  <a:pt x="137" y="7"/>
                  <a:pt x="141" y="7"/>
                </a:cubicBezTo>
                <a:cubicBezTo>
                  <a:pt x="138" y="13"/>
                  <a:pt x="140" y="10"/>
                  <a:pt x="145" y="9"/>
                </a:cubicBezTo>
                <a:cubicBezTo>
                  <a:pt x="153" y="0"/>
                  <a:pt x="168" y="9"/>
                  <a:pt x="178" y="9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" name="íšḻiḋe"/>
          <p:cNvSpPr txBox="1"/>
          <p:nvPr/>
        </p:nvSpPr>
        <p:spPr>
          <a:xfrm>
            <a:off x="669925" y="1827530"/>
            <a:ext cx="4514215" cy="333565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1.  </a:t>
            </a:r>
            <a:r>
              <a:rPr lang="zh-CN" altLang="en-US" sz="2000" dirty="0"/>
              <a:t>代码 </a:t>
            </a:r>
            <a:r>
              <a:rPr lang="en-US" altLang="zh-CN" sz="2000" dirty="0"/>
              <a:t>= </a:t>
            </a:r>
            <a:r>
              <a:rPr lang="zh-CN" altLang="en-US" sz="2000" dirty="0"/>
              <a:t>模块 </a:t>
            </a:r>
            <a:r>
              <a:rPr lang="en-US" altLang="zh-CN" sz="2000" dirty="0"/>
              <a:t>* n    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2.  如同工厂组装手机, 由一个个组件组装成为一个完整的手机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3.  模块化开发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1600" dirty="0"/>
              <a:t>耦合度降低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en-US" altLang="zh-CN" sz="1600" dirty="0"/>
              <a:t>最大化的设计重用</a:t>
            </a:r>
            <a:endParaRPr lang="en-US" altLang="zh-CN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355276" y="1123950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íṧļíḑé"/>
          <p:cNvSpPr txBox="1"/>
          <p:nvPr/>
        </p:nvSpPr>
        <p:spPr>
          <a:xfrm>
            <a:off x="6333698" y="1693052"/>
            <a:ext cx="5186788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JS </a:t>
            </a:r>
            <a:r>
              <a:rPr lang="zh-CN" altLang="en-US" b="1" dirty="0">
                <a:solidFill>
                  <a:schemeClr val="accent1"/>
                </a:solidFill>
              </a:rPr>
              <a:t>模块化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6" name="îṥľîḋe"/>
          <p:cNvSpPr txBox="1"/>
          <p:nvPr/>
        </p:nvSpPr>
        <p:spPr>
          <a:xfrm>
            <a:off x="6333490" y="2192655"/>
            <a:ext cx="5186680" cy="131889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命名空间</a:t>
            </a:r>
            <a:endParaRPr lang="zh-CN" altLang="en-US" sz="1200" dirty="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COMMONJS (node社区) 只能应用在服务端 (</a:t>
            </a:r>
            <a:r>
              <a:rPr lang="zh-CN" altLang="en-US" sz="1200" dirty="0"/>
              <a:t>文件为模块</a:t>
            </a:r>
            <a:r>
              <a:rPr lang="en-US" altLang="zh-CN" sz="1200" dirty="0"/>
              <a:t>, exports)</a:t>
            </a:r>
            <a:endParaRPr lang="en-US" altLang="zh-CN" sz="1200" dirty="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AMD/CMD(国内)/UMD 帮助我们规范模块化开发的</a:t>
            </a:r>
            <a:endParaRPr lang="en-US" altLang="zh-CN" sz="1200" dirty="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ES6 module </a:t>
            </a:r>
            <a:endParaRPr lang="en-US" altLang="zh-CN" sz="1200" dirty="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webpack </a:t>
            </a:r>
            <a:r>
              <a:rPr lang="zh-CN" altLang="en-US" sz="1200" dirty="0"/>
              <a:t>支持以上三种模块</a:t>
            </a:r>
            <a:endParaRPr lang="zh-CN" altLang="en-US" sz="1200" dirty="0"/>
          </a:p>
        </p:txBody>
      </p:sp>
      <p:sp>
        <p:nvSpPr>
          <p:cNvPr id="28" name="îṧḷïdé"/>
          <p:cNvSpPr/>
          <p:nvPr/>
        </p:nvSpPr>
        <p:spPr>
          <a:xfrm>
            <a:off x="5691000" y="1786358"/>
            <a:ext cx="537820" cy="53782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isļiḋe"/>
          <p:cNvSpPr/>
          <p:nvPr/>
        </p:nvSpPr>
        <p:spPr bwMode="auto">
          <a:xfrm>
            <a:off x="5822791" y="1920824"/>
            <a:ext cx="274236" cy="26888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0" name="îṧḻîḑê"/>
          <p:cNvSpPr txBox="1"/>
          <p:nvPr/>
        </p:nvSpPr>
        <p:spPr>
          <a:xfrm>
            <a:off x="6333698" y="4133064"/>
            <a:ext cx="5186788" cy="499702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3"/>
                </a:solidFill>
              </a:rPr>
              <a:t>CSS </a:t>
            </a:r>
            <a:r>
              <a:rPr lang="zh-CN" altLang="en-US" b="1" dirty="0">
                <a:solidFill>
                  <a:schemeClr val="accent3"/>
                </a:solidFill>
              </a:rPr>
              <a:t>模块化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21" name="îṩľíďé"/>
          <p:cNvSpPr txBox="1"/>
          <p:nvPr/>
        </p:nvSpPr>
        <p:spPr>
          <a:xfrm>
            <a:off x="6333490" y="4629150"/>
            <a:ext cx="6384290" cy="13843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OOCSS ( 面向对象的css (获得在不同地方使用的css class))</a:t>
            </a:r>
            <a:endParaRPr lang="en-US" altLang="zh-CN" sz="1200" dirty="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SMACSS(可扩展和模块化结构 - Base Layout Module State Theme)</a:t>
            </a:r>
            <a:endParaRPr lang="en-US" altLang="zh-CN" sz="1200" dirty="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AtomicCSS (每一个class都代表自己的独特的意义 mt6 pb20)</a:t>
            </a:r>
            <a:endParaRPr lang="en-US" altLang="zh-CN" sz="1200" dirty="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BEM ((Block Element Modifier) bootstrap (button.button.button-state-success.big.yellow)</a:t>
            </a:r>
            <a:endParaRPr lang="en-US" altLang="zh-CN" sz="1200" dirty="0"/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CSSModules</a:t>
            </a:r>
            <a:endParaRPr lang="en-US" altLang="zh-CN" sz="1200" dirty="0"/>
          </a:p>
        </p:txBody>
      </p:sp>
      <p:sp>
        <p:nvSpPr>
          <p:cNvPr id="23" name="íŝlïdê"/>
          <p:cNvSpPr/>
          <p:nvPr/>
        </p:nvSpPr>
        <p:spPr>
          <a:xfrm>
            <a:off x="5691000" y="4226370"/>
            <a:ext cx="537820" cy="537824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iṡľïḑe"/>
          <p:cNvSpPr/>
          <p:nvPr/>
        </p:nvSpPr>
        <p:spPr bwMode="auto">
          <a:xfrm>
            <a:off x="5822791" y="4360836"/>
            <a:ext cx="274236" cy="268889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32" tIns="91416" rIns="182832" bIns="91416" numCol="1" anchor="t" anchorCtr="0" compatLnSpc="1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7200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456000" y="3519000"/>
            <a:ext cx="5064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8416" y="805994"/>
            <a:ext cx="21037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The End</a:t>
            </a:r>
            <a:endParaRPr lang="en-US" altLang="zh-CN" sz="4000" dirty="0"/>
          </a:p>
        </p:txBody>
      </p:sp>
      <p:pic>
        <p:nvPicPr>
          <p:cNvPr id="4" name="图片 3" descr="qrcode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6955" y="1784350"/>
            <a:ext cx="3904615" cy="3904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155575"/>
            <a:ext cx="10850880" cy="873125"/>
          </a:xfrm>
        </p:spPr>
        <p:txBody>
          <a:bodyPr/>
          <a:lstStyle/>
          <a:p>
            <a:r>
              <a:rPr lang="en-US" altLang="zh-CN" sz="1600" dirty="0"/>
              <a:t>webpack </a:t>
            </a:r>
            <a:r>
              <a:rPr lang="zh-CN" altLang="en-US" sz="1600" dirty="0"/>
              <a:t>发展 </a:t>
            </a:r>
            <a:r>
              <a:rPr lang="en-US" altLang="zh-CN" sz="1600" dirty="0"/>
              <a:t>- </a:t>
            </a:r>
            <a:r>
              <a:rPr lang="zh-CN" altLang="en-US" sz="1600" dirty="0"/>
              <a:t>功能进化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5" name="ïṡļiḓé"/>
          <p:cNvSpPr/>
          <p:nvPr/>
        </p:nvSpPr>
        <p:spPr bwMode="auto">
          <a:xfrm>
            <a:off x="5652661" y="2745400"/>
            <a:ext cx="2092601" cy="2426459"/>
          </a:xfrm>
          <a:custGeom>
            <a:avLst/>
            <a:gdLst>
              <a:gd name="T0" fmla="*/ 647 w 988"/>
              <a:gd name="T1" fmla="*/ 75 h 1146"/>
              <a:gd name="T2" fmla="*/ 582 w 988"/>
              <a:gd name="T3" fmla="*/ 120 h 1146"/>
              <a:gd name="T4" fmla="*/ 574 w 988"/>
              <a:gd name="T5" fmla="*/ 187 h 1146"/>
              <a:gd name="T6" fmla="*/ 654 w 988"/>
              <a:gd name="T7" fmla="*/ 241 h 1146"/>
              <a:gd name="T8" fmla="*/ 680 w 988"/>
              <a:gd name="T9" fmla="*/ 168 h 1146"/>
              <a:gd name="T10" fmla="*/ 748 w 988"/>
              <a:gd name="T11" fmla="*/ 166 h 1146"/>
              <a:gd name="T12" fmla="*/ 809 w 988"/>
              <a:gd name="T13" fmla="*/ 183 h 1146"/>
              <a:gd name="T14" fmla="*/ 833 w 988"/>
              <a:gd name="T15" fmla="*/ 247 h 1146"/>
              <a:gd name="T16" fmla="*/ 757 w 988"/>
              <a:gd name="T17" fmla="*/ 274 h 1146"/>
              <a:gd name="T18" fmla="*/ 804 w 988"/>
              <a:gd name="T19" fmla="*/ 302 h 1146"/>
              <a:gd name="T20" fmla="*/ 785 w 988"/>
              <a:gd name="T21" fmla="*/ 312 h 1146"/>
              <a:gd name="T22" fmla="*/ 701 w 988"/>
              <a:gd name="T23" fmla="*/ 373 h 1146"/>
              <a:gd name="T24" fmla="*/ 666 w 988"/>
              <a:gd name="T25" fmla="*/ 478 h 1146"/>
              <a:gd name="T26" fmla="*/ 593 w 988"/>
              <a:gd name="T27" fmla="*/ 437 h 1146"/>
              <a:gd name="T28" fmla="*/ 535 w 988"/>
              <a:gd name="T29" fmla="*/ 515 h 1146"/>
              <a:gd name="T30" fmla="*/ 600 w 988"/>
              <a:gd name="T31" fmla="*/ 547 h 1146"/>
              <a:gd name="T32" fmla="*/ 692 w 988"/>
              <a:gd name="T33" fmla="*/ 608 h 1146"/>
              <a:gd name="T34" fmla="*/ 766 w 988"/>
              <a:gd name="T35" fmla="*/ 597 h 1146"/>
              <a:gd name="T36" fmla="*/ 884 w 988"/>
              <a:gd name="T37" fmla="*/ 647 h 1146"/>
              <a:gd name="T38" fmla="*/ 988 w 988"/>
              <a:gd name="T39" fmla="*/ 711 h 1146"/>
              <a:gd name="T40" fmla="*/ 943 w 988"/>
              <a:gd name="T41" fmla="*/ 854 h 1146"/>
              <a:gd name="T42" fmla="*/ 885 w 988"/>
              <a:gd name="T43" fmla="*/ 918 h 1146"/>
              <a:gd name="T44" fmla="*/ 830 w 988"/>
              <a:gd name="T45" fmla="*/ 979 h 1146"/>
              <a:gd name="T46" fmla="*/ 779 w 988"/>
              <a:gd name="T47" fmla="*/ 1037 h 1146"/>
              <a:gd name="T48" fmla="*/ 757 w 988"/>
              <a:gd name="T49" fmla="*/ 1082 h 1146"/>
              <a:gd name="T50" fmla="*/ 716 w 988"/>
              <a:gd name="T51" fmla="*/ 1126 h 1146"/>
              <a:gd name="T52" fmla="*/ 703 w 988"/>
              <a:gd name="T53" fmla="*/ 1065 h 1146"/>
              <a:gd name="T54" fmla="*/ 735 w 988"/>
              <a:gd name="T55" fmla="*/ 936 h 1146"/>
              <a:gd name="T56" fmla="*/ 731 w 988"/>
              <a:gd name="T57" fmla="*/ 813 h 1146"/>
              <a:gd name="T58" fmla="*/ 666 w 988"/>
              <a:gd name="T59" fmla="*/ 729 h 1146"/>
              <a:gd name="T60" fmla="*/ 679 w 988"/>
              <a:gd name="T61" fmla="*/ 660 h 1146"/>
              <a:gd name="T62" fmla="*/ 621 w 988"/>
              <a:gd name="T63" fmla="*/ 588 h 1146"/>
              <a:gd name="T64" fmla="*/ 559 w 988"/>
              <a:gd name="T65" fmla="*/ 550 h 1146"/>
              <a:gd name="T66" fmla="*/ 464 w 988"/>
              <a:gd name="T67" fmla="*/ 496 h 1146"/>
              <a:gd name="T68" fmla="*/ 410 w 988"/>
              <a:gd name="T69" fmla="*/ 440 h 1146"/>
              <a:gd name="T70" fmla="*/ 410 w 988"/>
              <a:gd name="T71" fmla="*/ 463 h 1146"/>
              <a:gd name="T72" fmla="*/ 354 w 988"/>
              <a:gd name="T73" fmla="*/ 392 h 1146"/>
              <a:gd name="T74" fmla="*/ 319 w 988"/>
              <a:gd name="T75" fmla="*/ 267 h 1146"/>
              <a:gd name="T76" fmla="*/ 298 w 988"/>
              <a:gd name="T77" fmla="*/ 233 h 1146"/>
              <a:gd name="T78" fmla="*/ 244 w 988"/>
              <a:gd name="T79" fmla="*/ 174 h 1146"/>
              <a:gd name="T80" fmla="*/ 151 w 988"/>
              <a:gd name="T81" fmla="*/ 144 h 1146"/>
              <a:gd name="T82" fmla="*/ 105 w 988"/>
              <a:gd name="T83" fmla="*/ 168 h 1146"/>
              <a:gd name="T84" fmla="*/ 58 w 988"/>
              <a:gd name="T85" fmla="*/ 198 h 1146"/>
              <a:gd name="T86" fmla="*/ 24 w 988"/>
              <a:gd name="T87" fmla="*/ 153 h 1146"/>
              <a:gd name="T88" fmla="*/ 9 w 988"/>
              <a:gd name="T89" fmla="*/ 97 h 1146"/>
              <a:gd name="T90" fmla="*/ 28 w 988"/>
              <a:gd name="T91" fmla="*/ 62 h 1146"/>
              <a:gd name="T92" fmla="*/ 95 w 988"/>
              <a:gd name="T93" fmla="*/ 21 h 1146"/>
              <a:gd name="T94" fmla="*/ 255 w 988"/>
              <a:gd name="T95" fmla="*/ 38 h 1146"/>
              <a:gd name="T96" fmla="*/ 332 w 988"/>
              <a:gd name="T97" fmla="*/ 41 h 1146"/>
              <a:gd name="T98" fmla="*/ 451 w 988"/>
              <a:gd name="T99" fmla="*/ 73 h 1146"/>
              <a:gd name="T100" fmla="*/ 537 w 988"/>
              <a:gd name="T101" fmla="*/ 53 h 1146"/>
              <a:gd name="T102" fmla="*/ 561 w 988"/>
              <a:gd name="T103" fmla="*/ 12 h 1146"/>
              <a:gd name="T104" fmla="*/ 606 w 988"/>
              <a:gd name="T105" fmla="*/ 51 h 1146"/>
              <a:gd name="T106" fmla="*/ 324 w 988"/>
              <a:gd name="T107" fmla="*/ 86 h 1146"/>
              <a:gd name="T108" fmla="*/ 418 w 988"/>
              <a:gd name="T109" fmla="*/ 135 h 1146"/>
              <a:gd name="T110" fmla="*/ 403 w 988"/>
              <a:gd name="T111" fmla="*/ 133 h 1146"/>
              <a:gd name="T112" fmla="*/ 533 w 988"/>
              <a:gd name="T113" fmla="*/ 250 h 1146"/>
              <a:gd name="T114" fmla="*/ 576 w 988"/>
              <a:gd name="T115" fmla="*/ 295 h 1146"/>
              <a:gd name="T116" fmla="*/ 613 w 988"/>
              <a:gd name="T117" fmla="*/ 271 h 1146"/>
              <a:gd name="T118" fmla="*/ 606 w 988"/>
              <a:gd name="T119" fmla="*/ 340 h 1146"/>
              <a:gd name="T120" fmla="*/ 671 w 988"/>
              <a:gd name="T121" fmla="*/ 317 h 1146"/>
              <a:gd name="T122" fmla="*/ 653 w 988"/>
              <a:gd name="T123" fmla="*/ 338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88" h="1146">
                <a:moveTo>
                  <a:pt x="602" y="62"/>
                </a:moveTo>
                <a:cubicBezTo>
                  <a:pt x="603" y="66"/>
                  <a:pt x="608" y="59"/>
                  <a:pt x="606" y="68"/>
                </a:cubicBezTo>
                <a:cubicBezTo>
                  <a:pt x="608" y="68"/>
                  <a:pt x="610" y="68"/>
                  <a:pt x="612" y="68"/>
                </a:cubicBezTo>
                <a:cubicBezTo>
                  <a:pt x="614" y="66"/>
                  <a:pt x="616" y="63"/>
                  <a:pt x="615" y="58"/>
                </a:cubicBezTo>
                <a:cubicBezTo>
                  <a:pt x="618" y="57"/>
                  <a:pt x="619" y="56"/>
                  <a:pt x="619" y="53"/>
                </a:cubicBezTo>
                <a:cubicBezTo>
                  <a:pt x="625" y="55"/>
                  <a:pt x="620" y="47"/>
                  <a:pt x="626" y="49"/>
                </a:cubicBezTo>
                <a:cubicBezTo>
                  <a:pt x="626" y="45"/>
                  <a:pt x="626" y="40"/>
                  <a:pt x="626" y="36"/>
                </a:cubicBezTo>
                <a:cubicBezTo>
                  <a:pt x="633" y="35"/>
                  <a:pt x="636" y="34"/>
                  <a:pt x="641" y="36"/>
                </a:cubicBezTo>
                <a:cubicBezTo>
                  <a:pt x="643" y="37"/>
                  <a:pt x="642" y="40"/>
                  <a:pt x="643" y="41"/>
                </a:cubicBezTo>
                <a:cubicBezTo>
                  <a:pt x="644" y="42"/>
                  <a:pt x="646" y="41"/>
                  <a:pt x="647" y="41"/>
                </a:cubicBezTo>
                <a:cubicBezTo>
                  <a:pt x="649" y="42"/>
                  <a:pt x="650" y="45"/>
                  <a:pt x="653" y="45"/>
                </a:cubicBezTo>
                <a:cubicBezTo>
                  <a:pt x="653" y="51"/>
                  <a:pt x="650" y="53"/>
                  <a:pt x="647" y="55"/>
                </a:cubicBezTo>
                <a:cubicBezTo>
                  <a:pt x="651" y="57"/>
                  <a:pt x="649" y="64"/>
                  <a:pt x="654" y="66"/>
                </a:cubicBezTo>
                <a:cubicBezTo>
                  <a:pt x="653" y="70"/>
                  <a:pt x="648" y="71"/>
                  <a:pt x="647" y="75"/>
                </a:cubicBezTo>
                <a:cubicBezTo>
                  <a:pt x="644" y="75"/>
                  <a:pt x="642" y="78"/>
                  <a:pt x="641" y="75"/>
                </a:cubicBezTo>
                <a:cubicBezTo>
                  <a:pt x="638" y="77"/>
                  <a:pt x="638" y="82"/>
                  <a:pt x="636" y="84"/>
                </a:cubicBezTo>
                <a:cubicBezTo>
                  <a:pt x="634" y="83"/>
                  <a:pt x="637" y="79"/>
                  <a:pt x="628" y="81"/>
                </a:cubicBezTo>
                <a:cubicBezTo>
                  <a:pt x="628" y="79"/>
                  <a:pt x="631" y="79"/>
                  <a:pt x="632" y="79"/>
                </a:cubicBezTo>
                <a:cubicBezTo>
                  <a:pt x="628" y="73"/>
                  <a:pt x="621" y="81"/>
                  <a:pt x="615" y="79"/>
                </a:cubicBezTo>
                <a:cubicBezTo>
                  <a:pt x="617" y="85"/>
                  <a:pt x="615" y="83"/>
                  <a:pt x="615" y="90"/>
                </a:cubicBezTo>
                <a:cubicBezTo>
                  <a:pt x="613" y="90"/>
                  <a:pt x="614" y="88"/>
                  <a:pt x="613" y="86"/>
                </a:cubicBezTo>
                <a:cubicBezTo>
                  <a:pt x="609" y="87"/>
                  <a:pt x="610" y="93"/>
                  <a:pt x="604" y="92"/>
                </a:cubicBezTo>
                <a:cubicBezTo>
                  <a:pt x="605" y="94"/>
                  <a:pt x="608" y="93"/>
                  <a:pt x="608" y="96"/>
                </a:cubicBezTo>
                <a:cubicBezTo>
                  <a:pt x="608" y="99"/>
                  <a:pt x="606" y="100"/>
                  <a:pt x="606" y="103"/>
                </a:cubicBezTo>
                <a:cubicBezTo>
                  <a:pt x="602" y="99"/>
                  <a:pt x="596" y="110"/>
                  <a:pt x="595" y="109"/>
                </a:cubicBezTo>
                <a:cubicBezTo>
                  <a:pt x="594" y="108"/>
                  <a:pt x="591" y="106"/>
                  <a:pt x="591" y="112"/>
                </a:cubicBezTo>
                <a:cubicBezTo>
                  <a:pt x="589" y="112"/>
                  <a:pt x="586" y="112"/>
                  <a:pt x="584" y="112"/>
                </a:cubicBezTo>
                <a:cubicBezTo>
                  <a:pt x="581" y="113"/>
                  <a:pt x="582" y="117"/>
                  <a:pt x="582" y="120"/>
                </a:cubicBezTo>
                <a:cubicBezTo>
                  <a:pt x="579" y="118"/>
                  <a:pt x="578" y="118"/>
                  <a:pt x="578" y="122"/>
                </a:cubicBezTo>
                <a:cubicBezTo>
                  <a:pt x="574" y="118"/>
                  <a:pt x="573" y="121"/>
                  <a:pt x="569" y="122"/>
                </a:cubicBezTo>
                <a:cubicBezTo>
                  <a:pt x="570" y="123"/>
                  <a:pt x="571" y="126"/>
                  <a:pt x="571" y="129"/>
                </a:cubicBezTo>
                <a:cubicBezTo>
                  <a:pt x="566" y="125"/>
                  <a:pt x="568" y="130"/>
                  <a:pt x="565" y="135"/>
                </a:cubicBezTo>
                <a:cubicBezTo>
                  <a:pt x="563" y="139"/>
                  <a:pt x="558" y="143"/>
                  <a:pt x="557" y="151"/>
                </a:cubicBezTo>
                <a:cubicBezTo>
                  <a:pt x="553" y="154"/>
                  <a:pt x="551" y="159"/>
                  <a:pt x="548" y="163"/>
                </a:cubicBezTo>
                <a:cubicBezTo>
                  <a:pt x="548" y="166"/>
                  <a:pt x="550" y="163"/>
                  <a:pt x="550" y="163"/>
                </a:cubicBezTo>
                <a:cubicBezTo>
                  <a:pt x="552" y="163"/>
                  <a:pt x="551" y="164"/>
                  <a:pt x="552" y="165"/>
                </a:cubicBezTo>
                <a:cubicBezTo>
                  <a:pt x="553" y="165"/>
                  <a:pt x="555" y="168"/>
                  <a:pt x="556" y="168"/>
                </a:cubicBezTo>
                <a:cubicBezTo>
                  <a:pt x="557" y="169"/>
                  <a:pt x="559" y="164"/>
                  <a:pt x="563" y="168"/>
                </a:cubicBezTo>
                <a:cubicBezTo>
                  <a:pt x="564" y="169"/>
                  <a:pt x="565" y="170"/>
                  <a:pt x="567" y="170"/>
                </a:cubicBezTo>
                <a:cubicBezTo>
                  <a:pt x="567" y="173"/>
                  <a:pt x="567" y="175"/>
                  <a:pt x="567" y="178"/>
                </a:cubicBezTo>
                <a:cubicBezTo>
                  <a:pt x="567" y="180"/>
                  <a:pt x="570" y="179"/>
                  <a:pt x="571" y="181"/>
                </a:cubicBezTo>
                <a:cubicBezTo>
                  <a:pt x="572" y="183"/>
                  <a:pt x="575" y="183"/>
                  <a:pt x="574" y="187"/>
                </a:cubicBezTo>
                <a:cubicBezTo>
                  <a:pt x="584" y="186"/>
                  <a:pt x="591" y="189"/>
                  <a:pt x="597" y="187"/>
                </a:cubicBezTo>
                <a:cubicBezTo>
                  <a:pt x="598" y="194"/>
                  <a:pt x="606" y="192"/>
                  <a:pt x="610" y="196"/>
                </a:cubicBezTo>
                <a:cubicBezTo>
                  <a:pt x="611" y="197"/>
                  <a:pt x="611" y="196"/>
                  <a:pt x="612" y="198"/>
                </a:cubicBezTo>
                <a:cubicBezTo>
                  <a:pt x="612" y="201"/>
                  <a:pt x="614" y="198"/>
                  <a:pt x="613" y="198"/>
                </a:cubicBezTo>
                <a:cubicBezTo>
                  <a:pt x="616" y="198"/>
                  <a:pt x="616" y="201"/>
                  <a:pt x="617" y="202"/>
                </a:cubicBezTo>
                <a:cubicBezTo>
                  <a:pt x="620" y="203"/>
                  <a:pt x="624" y="201"/>
                  <a:pt x="623" y="206"/>
                </a:cubicBezTo>
                <a:cubicBezTo>
                  <a:pt x="633" y="205"/>
                  <a:pt x="638" y="209"/>
                  <a:pt x="647" y="209"/>
                </a:cubicBezTo>
                <a:cubicBezTo>
                  <a:pt x="647" y="215"/>
                  <a:pt x="646" y="221"/>
                  <a:pt x="649" y="224"/>
                </a:cubicBezTo>
                <a:cubicBezTo>
                  <a:pt x="649" y="224"/>
                  <a:pt x="651" y="227"/>
                  <a:pt x="651" y="226"/>
                </a:cubicBezTo>
                <a:cubicBezTo>
                  <a:pt x="651" y="228"/>
                  <a:pt x="649" y="230"/>
                  <a:pt x="649" y="230"/>
                </a:cubicBezTo>
                <a:cubicBezTo>
                  <a:pt x="650" y="232"/>
                  <a:pt x="651" y="230"/>
                  <a:pt x="653" y="232"/>
                </a:cubicBezTo>
                <a:cubicBezTo>
                  <a:pt x="653" y="232"/>
                  <a:pt x="649" y="237"/>
                  <a:pt x="654" y="235"/>
                </a:cubicBezTo>
                <a:cubicBezTo>
                  <a:pt x="653" y="237"/>
                  <a:pt x="652" y="238"/>
                  <a:pt x="653" y="241"/>
                </a:cubicBezTo>
                <a:cubicBezTo>
                  <a:pt x="653" y="243"/>
                  <a:pt x="654" y="242"/>
                  <a:pt x="654" y="241"/>
                </a:cubicBezTo>
                <a:cubicBezTo>
                  <a:pt x="657" y="241"/>
                  <a:pt x="655" y="244"/>
                  <a:pt x="656" y="245"/>
                </a:cubicBezTo>
                <a:cubicBezTo>
                  <a:pt x="657" y="245"/>
                  <a:pt x="659" y="244"/>
                  <a:pt x="660" y="245"/>
                </a:cubicBezTo>
                <a:cubicBezTo>
                  <a:pt x="662" y="247"/>
                  <a:pt x="669" y="247"/>
                  <a:pt x="675" y="245"/>
                </a:cubicBezTo>
                <a:cubicBezTo>
                  <a:pt x="677" y="237"/>
                  <a:pt x="677" y="233"/>
                  <a:pt x="675" y="226"/>
                </a:cubicBezTo>
                <a:cubicBezTo>
                  <a:pt x="676" y="224"/>
                  <a:pt x="672" y="225"/>
                  <a:pt x="671" y="224"/>
                </a:cubicBezTo>
                <a:cubicBezTo>
                  <a:pt x="669" y="221"/>
                  <a:pt x="674" y="215"/>
                  <a:pt x="667" y="217"/>
                </a:cubicBezTo>
                <a:cubicBezTo>
                  <a:pt x="669" y="215"/>
                  <a:pt x="672" y="215"/>
                  <a:pt x="671" y="211"/>
                </a:cubicBezTo>
                <a:cubicBezTo>
                  <a:pt x="679" y="213"/>
                  <a:pt x="678" y="207"/>
                  <a:pt x="684" y="207"/>
                </a:cubicBezTo>
                <a:cubicBezTo>
                  <a:pt x="687" y="208"/>
                  <a:pt x="685" y="203"/>
                  <a:pt x="686" y="202"/>
                </a:cubicBezTo>
                <a:cubicBezTo>
                  <a:pt x="686" y="202"/>
                  <a:pt x="691" y="204"/>
                  <a:pt x="692" y="202"/>
                </a:cubicBezTo>
                <a:cubicBezTo>
                  <a:pt x="687" y="194"/>
                  <a:pt x="694" y="186"/>
                  <a:pt x="690" y="181"/>
                </a:cubicBezTo>
                <a:cubicBezTo>
                  <a:pt x="690" y="179"/>
                  <a:pt x="687" y="181"/>
                  <a:pt x="688" y="181"/>
                </a:cubicBezTo>
                <a:cubicBezTo>
                  <a:pt x="685" y="179"/>
                  <a:pt x="688" y="175"/>
                  <a:pt x="682" y="176"/>
                </a:cubicBezTo>
                <a:cubicBezTo>
                  <a:pt x="683" y="172"/>
                  <a:pt x="680" y="172"/>
                  <a:pt x="680" y="168"/>
                </a:cubicBezTo>
                <a:cubicBezTo>
                  <a:pt x="680" y="164"/>
                  <a:pt x="682" y="162"/>
                  <a:pt x="686" y="163"/>
                </a:cubicBezTo>
                <a:cubicBezTo>
                  <a:pt x="683" y="161"/>
                  <a:pt x="688" y="150"/>
                  <a:pt x="680" y="150"/>
                </a:cubicBezTo>
                <a:cubicBezTo>
                  <a:pt x="682" y="148"/>
                  <a:pt x="682" y="147"/>
                  <a:pt x="682" y="144"/>
                </a:cubicBezTo>
                <a:cubicBezTo>
                  <a:pt x="682" y="144"/>
                  <a:pt x="680" y="143"/>
                  <a:pt x="680" y="142"/>
                </a:cubicBezTo>
                <a:cubicBezTo>
                  <a:pt x="681" y="142"/>
                  <a:pt x="683" y="142"/>
                  <a:pt x="682" y="140"/>
                </a:cubicBezTo>
                <a:cubicBezTo>
                  <a:pt x="682" y="139"/>
                  <a:pt x="680" y="138"/>
                  <a:pt x="680" y="137"/>
                </a:cubicBezTo>
                <a:cubicBezTo>
                  <a:pt x="680" y="134"/>
                  <a:pt x="684" y="130"/>
                  <a:pt x="680" y="129"/>
                </a:cubicBezTo>
                <a:cubicBezTo>
                  <a:pt x="681" y="126"/>
                  <a:pt x="696" y="125"/>
                  <a:pt x="694" y="131"/>
                </a:cubicBezTo>
                <a:cubicBezTo>
                  <a:pt x="701" y="131"/>
                  <a:pt x="711" y="133"/>
                  <a:pt x="714" y="127"/>
                </a:cubicBezTo>
                <a:cubicBezTo>
                  <a:pt x="718" y="132"/>
                  <a:pt x="728" y="132"/>
                  <a:pt x="727" y="142"/>
                </a:cubicBezTo>
                <a:cubicBezTo>
                  <a:pt x="732" y="142"/>
                  <a:pt x="737" y="142"/>
                  <a:pt x="742" y="142"/>
                </a:cubicBezTo>
                <a:cubicBezTo>
                  <a:pt x="741" y="145"/>
                  <a:pt x="743" y="146"/>
                  <a:pt x="746" y="146"/>
                </a:cubicBezTo>
                <a:cubicBezTo>
                  <a:pt x="746" y="150"/>
                  <a:pt x="745" y="153"/>
                  <a:pt x="746" y="157"/>
                </a:cubicBezTo>
                <a:cubicBezTo>
                  <a:pt x="746" y="161"/>
                  <a:pt x="751" y="165"/>
                  <a:pt x="748" y="166"/>
                </a:cubicBezTo>
                <a:cubicBezTo>
                  <a:pt x="748" y="169"/>
                  <a:pt x="751" y="168"/>
                  <a:pt x="753" y="168"/>
                </a:cubicBezTo>
                <a:cubicBezTo>
                  <a:pt x="752" y="174"/>
                  <a:pt x="760" y="171"/>
                  <a:pt x="755" y="176"/>
                </a:cubicBezTo>
                <a:cubicBezTo>
                  <a:pt x="763" y="177"/>
                  <a:pt x="765" y="173"/>
                  <a:pt x="772" y="174"/>
                </a:cubicBezTo>
                <a:cubicBezTo>
                  <a:pt x="772" y="172"/>
                  <a:pt x="771" y="171"/>
                  <a:pt x="770" y="170"/>
                </a:cubicBezTo>
                <a:cubicBezTo>
                  <a:pt x="771" y="166"/>
                  <a:pt x="773" y="166"/>
                  <a:pt x="776" y="168"/>
                </a:cubicBezTo>
                <a:cubicBezTo>
                  <a:pt x="773" y="162"/>
                  <a:pt x="780" y="163"/>
                  <a:pt x="781" y="161"/>
                </a:cubicBezTo>
                <a:cubicBezTo>
                  <a:pt x="782" y="159"/>
                  <a:pt x="779" y="159"/>
                  <a:pt x="779" y="159"/>
                </a:cubicBezTo>
                <a:cubicBezTo>
                  <a:pt x="779" y="157"/>
                  <a:pt x="783" y="156"/>
                  <a:pt x="787" y="155"/>
                </a:cubicBezTo>
                <a:cubicBezTo>
                  <a:pt x="783" y="159"/>
                  <a:pt x="786" y="159"/>
                  <a:pt x="790" y="165"/>
                </a:cubicBezTo>
                <a:cubicBezTo>
                  <a:pt x="793" y="167"/>
                  <a:pt x="795" y="172"/>
                  <a:pt x="802" y="172"/>
                </a:cubicBezTo>
                <a:cubicBezTo>
                  <a:pt x="801" y="174"/>
                  <a:pt x="798" y="173"/>
                  <a:pt x="798" y="176"/>
                </a:cubicBezTo>
                <a:cubicBezTo>
                  <a:pt x="799" y="178"/>
                  <a:pt x="802" y="178"/>
                  <a:pt x="802" y="181"/>
                </a:cubicBezTo>
                <a:cubicBezTo>
                  <a:pt x="804" y="182"/>
                  <a:pt x="803" y="178"/>
                  <a:pt x="804" y="178"/>
                </a:cubicBezTo>
                <a:cubicBezTo>
                  <a:pt x="808" y="176"/>
                  <a:pt x="802" y="185"/>
                  <a:pt x="809" y="183"/>
                </a:cubicBezTo>
                <a:cubicBezTo>
                  <a:pt x="806" y="188"/>
                  <a:pt x="810" y="190"/>
                  <a:pt x="805" y="194"/>
                </a:cubicBezTo>
                <a:cubicBezTo>
                  <a:pt x="806" y="198"/>
                  <a:pt x="811" y="196"/>
                  <a:pt x="813" y="198"/>
                </a:cubicBezTo>
                <a:cubicBezTo>
                  <a:pt x="813" y="199"/>
                  <a:pt x="810" y="201"/>
                  <a:pt x="811" y="202"/>
                </a:cubicBezTo>
                <a:cubicBezTo>
                  <a:pt x="812" y="203"/>
                  <a:pt x="815" y="203"/>
                  <a:pt x="817" y="204"/>
                </a:cubicBezTo>
                <a:cubicBezTo>
                  <a:pt x="818" y="204"/>
                  <a:pt x="819" y="207"/>
                  <a:pt x="820" y="207"/>
                </a:cubicBezTo>
                <a:cubicBezTo>
                  <a:pt x="823" y="209"/>
                  <a:pt x="827" y="210"/>
                  <a:pt x="830" y="213"/>
                </a:cubicBezTo>
                <a:cubicBezTo>
                  <a:pt x="832" y="214"/>
                  <a:pt x="834" y="206"/>
                  <a:pt x="835" y="211"/>
                </a:cubicBezTo>
                <a:cubicBezTo>
                  <a:pt x="835" y="216"/>
                  <a:pt x="831" y="216"/>
                  <a:pt x="826" y="217"/>
                </a:cubicBezTo>
                <a:cubicBezTo>
                  <a:pt x="829" y="220"/>
                  <a:pt x="835" y="222"/>
                  <a:pt x="841" y="222"/>
                </a:cubicBezTo>
                <a:cubicBezTo>
                  <a:pt x="840" y="225"/>
                  <a:pt x="842" y="226"/>
                  <a:pt x="845" y="226"/>
                </a:cubicBezTo>
                <a:cubicBezTo>
                  <a:pt x="844" y="230"/>
                  <a:pt x="845" y="232"/>
                  <a:pt x="848" y="232"/>
                </a:cubicBezTo>
                <a:cubicBezTo>
                  <a:pt x="847" y="234"/>
                  <a:pt x="846" y="237"/>
                  <a:pt x="846" y="241"/>
                </a:cubicBezTo>
                <a:cubicBezTo>
                  <a:pt x="843" y="242"/>
                  <a:pt x="839" y="242"/>
                  <a:pt x="835" y="245"/>
                </a:cubicBezTo>
                <a:cubicBezTo>
                  <a:pt x="834" y="245"/>
                  <a:pt x="835" y="246"/>
                  <a:pt x="833" y="247"/>
                </a:cubicBezTo>
                <a:cubicBezTo>
                  <a:pt x="831" y="247"/>
                  <a:pt x="830" y="247"/>
                  <a:pt x="830" y="248"/>
                </a:cubicBezTo>
                <a:cubicBezTo>
                  <a:pt x="829" y="252"/>
                  <a:pt x="825" y="249"/>
                  <a:pt x="826" y="248"/>
                </a:cubicBezTo>
                <a:cubicBezTo>
                  <a:pt x="825" y="249"/>
                  <a:pt x="823" y="251"/>
                  <a:pt x="822" y="252"/>
                </a:cubicBezTo>
                <a:cubicBezTo>
                  <a:pt x="822" y="253"/>
                  <a:pt x="821" y="257"/>
                  <a:pt x="820" y="258"/>
                </a:cubicBezTo>
                <a:cubicBezTo>
                  <a:pt x="819" y="259"/>
                  <a:pt x="812" y="257"/>
                  <a:pt x="817" y="260"/>
                </a:cubicBezTo>
                <a:cubicBezTo>
                  <a:pt x="814" y="263"/>
                  <a:pt x="808" y="261"/>
                  <a:pt x="805" y="261"/>
                </a:cubicBezTo>
                <a:cubicBezTo>
                  <a:pt x="801" y="262"/>
                  <a:pt x="798" y="262"/>
                  <a:pt x="794" y="261"/>
                </a:cubicBezTo>
                <a:cubicBezTo>
                  <a:pt x="791" y="261"/>
                  <a:pt x="791" y="260"/>
                  <a:pt x="789" y="260"/>
                </a:cubicBezTo>
                <a:cubicBezTo>
                  <a:pt x="780" y="258"/>
                  <a:pt x="772" y="260"/>
                  <a:pt x="764" y="261"/>
                </a:cubicBezTo>
                <a:cubicBezTo>
                  <a:pt x="758" y="264"/>
                  <a:pt x="756" y="271"/>
                  <a:pt x="748" y="273"/>
                </a:cubicBezTo>
                <a:cubicBezTo>
                  <a:pt x="752" y="277"/>
                  <a:pt x="744" y="277"/>
                  <a:pt x="742" y="280"/>
                </a:cubicBezTo>
                <a:cubicBezTo>
                  <a:pt x="743" y="282"/>
                  <a:pt x="744" y="283"/>
                  <a:pt x="744" y="286"/>
                </a:cubicBezTo>
                <a:cubicBezTo>
                  <a:pt x="747" y="284"/>
                  <a:pt x="747" y="280"/>
                  <a:pt x="749" y="278"/>
                </a:cubicBezTo>
                <a:cubicBezTo>
                  <a:pt x="751" y="277"/>
                  <a:pt x="757" y="278"/>
                  <a:pt x="757" y="274"/>
                </a:cubicBezTo>
                <a:cubicBezTo>
                  <a:pt x="757" y="268"/>
                  <a:pt x="760" y="279"/>
                  <a:pt x="761" y="271"/>
                </a:cubicBezTo>
                <a:cubicBezTo>
                  <a:pt x="763" y="269"/>
                  <a:pt x="764" y="273"/>
                  <a:pt x="764" y="273"/>
                </a:cubicBezTo>
                <a:cubicBezTo>
                  <a:pt x="766" y="272"/>
                  <a:pt x="765" y="269"/>
                  <a:pt x="766" y="269"/>
                </a:cubicBezTo>
                <a:cubicBezTo>
                  <a:pt x="770" y="268"/>
                  <a:pt x="773" y="269"/>
                  <a:pt x="779" y="269"/>
                </a:cubicBezTo>
                <a:cubicBezTo>
                  <a:pt x="780" y="271"/>
                  <a:pt x="781" y="270"/>
                  <a:pt x="781" y="269"/>
                </a:cubicBezTo>
                <a:cubicBezTo>
                  <a:pt x="784" y="268"/>
                  <a:pt x="784" y="279"/>
                  <a:pt x="779" y="276"/>
                </a:cubicBezTo>
                <a:cubicBezTo>
                  <a:pt x="784" y="281"/>
                  <a:pt x="776" y="282"/>
                  <a:pt x="777" y="289"/>
                </a:cubicBezTo>
                <a:cubicBezTo>
                  <a:pt x="778" y="291"/>
                  <a:pt x="779" y="292"/>
                  <a:pt x="779" y="295"/>
                </a:cubicBezTo>
                <a:cubicBezTo>
                  <a:pt x="781" y="294"/>
                  <a:pt x="783" y="293"/>
                  <a:pt x="783" y="295"/>
                </a:cubicBezTo>
                <a:cubicBezTo>
                  <a:pt x="783" y="297"/>
                  <a:pt x="785" y="296"/>
                  <a:pt x="787" y="297"/>
                </a:cubicBezTo>
                <a:cubicBezTo>
                  <a:pt x="788" y="297"/>
                  <a:pt x="790" y="300"/>
                  <a:pt x="790" y="301"/>
                </a:cubicBezTo>
                <a:cubicBezTo>
                  <a:pt x="791" y="301"/>
                  <a:pt x="793" y="300"/>
                  <a:pt x="794" y="301"/>
                </a:cubicBezTo>
                <a:cubicBezTo>
                  <a:pt x="795" y="301"/>
                  <a:pt x="796" y="302"/>
                  <a:pt x="796" y="302"/>
                </a:cubicBezTo>
                <a:cubicBezTo>
                  <a:pt x="799" y="303"/>
                  <a:pt x="801" y="298"/>
                  <a:pt x="804" y="302"/>
                </a:cubicBezTo>
                <a:cubicBezTo>
                  <a:pt x="806" y="303"/>
                  <a:pt x="804" y="299"/>
                  <a:pt x="805" y="299"/>
                </a:cubicBezTo>
                <a:cubicBezTo>
                  <a:pt x="806" y="298"/>
                  <a:pt x="809" y="299"/>
                  <a:pt x="809" y="299"/>
                </a:cubicBezTo>
                <a:cubicBezTo>
                  <a:pt x="810" y="297"/>
                  <a:pt x="808" y="295"/>
                  <a:pt x="809" y="293"/>
                </a:cubicBezTo>
                <a:cubicBezTo>
                  <a:pt x="812" y="292"/>
                  <a:pt x="813" y="295"/>
                  <a:pt x="813" y="297"/>
                </a:cubicBezTo>
                <a:cubicBezTo>
                  <a:pt x="814" y="300"/>
                  <a:pt x="819" y="298"/>
                  <a:pt x="817" y="304"/>
                </a:cubicBezTo>
                <a:cubicBezTo>
                  <a:pt x="814" y="305"/>
                  <a:pt x="813" y="302"/>
                  <a:pt x="811" y="302"/>
                </a:cubicBezTo>
                <a:cubicBezTo>
                  <a:pt x="808" y="303"/>
                  <a:pt x="808" y="307"/>
                  <a:pt x="805" y="308"/>
                </a:cubicBezTo>
                <a:cubicBezTo>
                  <a:pt x="804" y="309"/>
                  <a:pt x="801" y="308"/>
                  <a:pt x="800" y="308"/>
                </a:cubicBezTo>
                <a:cubicBezTo>
                  <a:pt x="796" y="309"/>
                  <a:pt x="797" y="313"/>
                  <a:pt x="790" y="312"/>
                </a:cubicBezTo>
                <a:cubicBezTo>
                  <a:pt x="787" y="311"/>
                  <a:pt x="788" y="316"/>
                  <a:pt x="787" y="317"/>
                </a:cubicBezTo>
                <a:cubicBezTo>
                  <a:pt x="786" y="318"/>
                  <a:pt x="784" y="316"/>
                  <a:pt x="785" y="315"/>
                </a:cubicBezTo>
                <a:cubicBezTo>
                  <a:pt x="781" y="318"/>
                  <a:pt x="782" y="322"/>
                  <a:pt x="776" y="321"/>
                </a:cubicBezTo>
                <a:cubicBezTo>
                  <a:pt x="779" y="317"/>
                  <a:pt x="775" y="319"/>
                  <a:pt x="776" y="314"/>
                </a:cubicBezTo>
                <a:cubicBezTo>
                  <a:pt x="779" y="312"/>
                  <a:pt x="781" y="308"/>
                  <a:pt x="785" y="312"/>
                </a:cubicBezTo>
                <a:cubicBezTo>
                  <a:pt x="786" y="306"/>
                  <a:pt x="782" y="306"/>
                  <a:pt x="779" y="304"/>
                </a:cubicBezTo>
                <a:cubicBezTo>
                  <a:pt x="775" y="303"/>
                  <a:pt x="772" y="310"/>
                  <a:pt x="768" y="310"/>
                </a:cubicBezTo>
                <a:cubicBezTo>
                  <a:pt x="768" y="310"/>
                  <a:pt x="763" y="311"/>
                  <a:pt x="762" y="312"/>
                </a:cubicBezTo>
                <a:cubicBezTo>
                  <a:pt x="761" y="313"/>
                  <a:pt x="761" y="313"/>
                  <a:pt x="761" y="315"/>
                </a:cubicBezTo>
                <a:cubicBezTo>
                  <a:pt x="750" y="314"/>
                  <a:pt x="751" y="321"/>
                  <a:pt x="742" y="317"/>
                </a:cubicBezTo>
                <a:cubicBezTo>
                  <a:pt x="745" y="320"/>
                  <a:pt x="747" y="321"/>
                  <a:pt x="738" y="321"/>
                </a:cubicBezTo>
                <a:cubicBezTo>
                  <a:pt x="734" y="324"/>
                  <a:pt x="733" y="334"/>
                  <a:pt x="738" y="336"/>
                </a:cubicBezTo>
                <a:cubicBezTo>
                  <a:pt x="738" y="340"/>
                  <a:pt x="733" y="338"/>
                  <a:pt x="735" y="343"/>
                </a:cubicBezTo>
                <a:cubicBezTo>
                  <a:pt x="733" y="344"/>
                  <a:pt x="731" y="343"/>
                  <a:pt x="729" y="343"/>
                </a:cubicBezTo>
                <a:cubicBezTo>
                  <a:pt x="727" y="344"/>
                  <a:pt x="727" y="346"/>
                  <a:pt x="725" y="347"/>
                </a:cubicBezTo>
                <a:cubicBezTo>
                  <a:pt x="722" y="349"/>
                  <a:pt x="717" y="348"/>
                  <a:pt x="714" y="351"/>
                </a:cubicBezTo>
                <a:cubicBezTo>
                  <a:pt x="713" y="352"/>
                  <a:pt x="711" y="353"/>
                  <a:pt x="710" y="355"/>
                </a:cubicBezTo>
                <a:cubicBezTo>
                  <a:pt x="708" y="357"/>
                  <a:pt x="708" y="361"/>
                  <a:pt x="705" y="364"/>
                </a:cubicBezTo>
                <a:cubicBezTo>
                  <a:pt x="703" y="366"/>
                  <a:pt x="699" y="366"/>
                  <a:pt x="701" y="373"/>
                </a:cubicBezTo>
                <a:cubicBezTo>
                  <a:pt x="697" y="373"/>
                  <a:pt x="697" y="368"/>
                  <a:pt x="694" y="368"/>
                </a:cubicBezTo>
                <a:cubicBezTo>
                  <a:pt x="692" y="368"/>
                  <a:pt x="692" y="371"/>
                  <a:pt x="690" y="371"/>
                </a:cubicBezTo>
                <a:cubicBezTo>
                  <a:pt x="697" y="379"/>
                  <a:pt x="696" y="385"/>
                  <a:pt x="697" y="396"/>
                </a:cubicBezTo>
                <a:cubicBezTo>
                  <a:pt x="693" y="394"/>
                  <a:pt x="695" y="398"/>
                  <a:pt x="694" y="399"/>
                </a:cubicBezTo>
                <a:cubicBezTo>
                  <a:pt x="693" y="400"/>
                  <a:pt x="690" y="399"/>
                  <a:pt x="690" y="399"/>
                </a:cubicBezTo>
                <a:cubicBezTo>
                  <a:pt x="688" y="401"/>
                  <a:pt x="688" y="402"/>
                  <a:pt x="686" y="403"/>
                </a:cubicBezTo>
                <a:cubicBezTo>
                  <a:pt x="684" y="405"/>
                  <a:pt x="682" y="408"/>
                  <a:pt x="680" y="409"/>
                </a:cubicBezTo>
                <a:cubicBezTo>
                  <a:pt x="678" y="410"/>
                  <a:pt x="675" y="408"/>
                  <a:pt x="673" y="411"/>
                </a:cubicBezTo>
                <a:cubicBezTo>
                  <a:pt x="669" y="412"/>
                  <a:pt x="667" y="416"/>
                  <a:pt x="666" y="420"/>
                </a:cubicBezTo>
                <a:cubicBezTo>
                  <a:pt x="661" y="420"/>
                  <a:pt x="662" y="426"/>
                  <a:pt x="656" y="425"/>
                </a:cubicBezTo>
                <a:cubicBezTo>
                  <a:pt x="658" y="432"/>
                  <a:pt x="652" y="446"/>
                  <a:pt x="660" y="446"/>
                </a:cubicBezTo>
                <a:cubicBezTo>
                  <a:pt x="656" y="453"/>
                  <a:pt x="663" y="453"/>
                  <a:pt x="662" y="463"/>
                </a:cubicBezTo>
                <a:cubicBezTo>
                  <a:pt x="662" y="465"/>
                  <a:pt x="664" y="464"/>
                  <a:pt x="666" y="465"/>
                </a:cubicBezTo>
                <a:cubicBezTo>
                  <a:pt x="663" y="470"/>
                  <a:pt x="666" y="470"/>
                  <a:pt x="666" y="478"/>
                </a:cubicBezTo>
                <a:cubicBezTo>
                  <a:pt x="662" y="478"/>
                  <a:pt x="659" y="479"/>
                  <a:pt x="658" y="481"/>
                </a:cubicBezTo>
                <a:cubicBezTo>
                  <a:pt x="655" y="481"/>
                  <a:pt x="657" y="478"/>
                  <a:pt x="656" y="476"/>
                </a:cubicBezTo>
                <a:cubicBezTo>
                  <a:pt x="655" y="474"/>
                  <a:pt x="652" y="475"/>
                  <a:pt x="651" y="474"/>
                </a:cubicBezTo>
                <a:cubicBezTo>
                  <a:pt x="650" y="473"/>
                  <a:pt x="651" y="469"/>
                  <a:pt x="647" y="470"/>
                </a:cubicBezTo>
                <a:cubicBezTo>
                  <a:pt x="648" y="466"/>
                  <a:pt x="650" y="462"/>
                  <a:pt x="643" y="461"/>
                </a:cubicBezTo>
                <a:cubicBezTo>
                  <a:pt x="646" y="452"/>
                  <a:pt x="642" y="453"/>
                  <a:pt x="641" y="444"/>
                </a:cubicBezTo>
                <a:cubicBezTo>
                  <a:pt x="640" y="444"/>
                  <a:pt x="639" y="446"/>
                  <a:pt x="638" y="446"/>
                </a:cubicBezTo>
                <a:cubicBezTo>
                  <a:pt x="638" y="445"/>
                  <a:pt x="638" y="443"/>
                  <a:pt x="638" y="442"/>
                </a:cubicBezTo>
                <a:cubicBezTo>
                  <a:pt x="635" y="443"/>
                  <a:pt x="625" y="445"/>
                  <a:pt x="623" y="442"/>
                </a:cubicBezTo>
                <a:cubicBezTo>
                  <a:pt x="621" y="441"/>
                  <a:pt x="621" y="439"/>
                  <a:pt x="619" y="439"/>
                </a:cubicBezTo>
                <a:cubicBezTo>
                  <a:pt x="618" y="438"/>
                  <a:pt x="615" y="441"/>
                  <a:pt x="612" y="440"/>
                </a:cubicBezTo>
                <a:cubicBezTo>
                  <a:pt x="612" y="440"/>
                  <a:pt x="619" y="434"/>
                  <a:pt x="612" y="437"/>
                </a:cubicBezTo>
                <a:cubicBezTo>
                  <a:pt x="611" y="437"/>
                  <a:pt x="612" y="438"/>
                  <a:pt x="610" y="439"/>
                </a:cubicBezTo>
                <a:cubicBezTo>
                  <a:pt x="605" y="439"/>
                  <a:pt x="597" y="439"/>
                  <a:pt x="593" y="437"/>
                </a:cubicBezTo>
                <a:cubicBezTo>
                  <a:pt x="589" y="436"/>
                  <a:pt x="592" y="443"/>
                  <a:pt x="591" y="446"/>
                </a:cubicBezTo>
                <a:cubicBezTo>
                  <a:pt x="581" y="444"/>
                  <a:pt x="569" y="444"/>
                  <a:pt x="557" y="442"/>
                </a:cubicBezTo>
                <a:cubicBezTo>
                  <a:pt x="556" y="443"/>
                  <a:pt x="556" y="444"/>
                  <a:pt x="554" y="444"/>
                </a:cubicBezTo>
                <a:cubicBezTo>
                  <a:pt x="552" y="445"/>
                  <a:pt x="552" y="448"/>
                  <a:pt x="550" y="448"/>
                </a:cubicBezTo>
                <a:cubicBezTo>
                  <a:pt x="548" y="448"/>
                  <a:pt x="549" y="450"/>
                  <a:pt x="548" y="452"/>
                </a:cubicBezTo>
                <a:cubicBezTo>
                  <a:pt x="546" y="452"/>
                  <a:pt x="543" y="451"/>
                  <a:pt x="541" y="452"/>
                </a:cubicBezTo>
                <a:cubicBezTo>
                  <a:pt x="539" y="452"/>
                  <a:pt x="539" y="456"/>
                  <a:pt x="535" y="455"/>
                </a:cubicBezTo>
                <a:cubicBezTo>
                  <a:pt x="536" y="459"/>
                  <a:pt x="533" y="468"/>
                  <a:pt x="537" y="468"/>
                </a:cubicBezTo>
                <a:cubicBezTo>
                  <a:pt x="535" y="471"/>
                  <a:pt x="534" y="474"/>
                  <a:pt x="531" y="476"/>
                </a:cubicBezTo>
                <a:cubicBezTo>
                  <a:pt x="532" y="481"/>
                  <a:pt x="531" y="486"/>
                  <a:pt x="531" y="491"/>
                </a:cubicBezTo>
                <a:cubicBezTo>
                  <a:pt x="532" y="493"/>
                  <a:pt x="533" y="494"/>
                  <a:pt x="533" y="496"/>
                </a:cubicBezTo>
                <a:cubicBezTo>
                  <a:pt x="533" y="501"/>
                  <a:pt x="535" y="506"/>
                  <a:pt x="531" y="509"/>
                </a:cubicBezTo>
                <a:cubicBezTo>
                  <a:pt x="531" y="512"/>
                  <a:pt x="536" y="510"/>
                  <a:pt x="537" y="511"/>
                </a:cubicBezTo>
                <a:cubicBezTo>
                  <a:pt x="537" y="512"/>
                  <a:pt x="535" y="514"/>
                  <a:pt x="535" y="515"/>
                </a:cubicBezTo>
                <a:cubicBezTo>
                  <a:pt x="535" y="514"/>
                  <a:pt x="537" y="517"/>
                  <a:pt x="537" y="517"/>
                </a:cubicBezTo>
                <a:cubicBezTo>
                  <a:pt x="538" y="519"/>
                  <a:pt x="540" y="517"/>
                  <a:pt x="541" y="519"/>
                </a:cubicBezTo>
                <a:cubicBezTo>
                  <a:pt x="541" y="519"/>
                  <a:pt x="540" y="522"/>
                  <a:pt x="541" y="522"/>
                </a:cubicBezTo>
                <a:cubicBezTo>
                  <a:pt x="541" y="523"/>
                  <a:pt x="542" y="522"/>
                  <a:pt x="543" y="522"/>
                </a:cubicBezTo>
                <a:cubicBezTo>
                  <a:pt x="543" y="523"/>
                  <a:pt x="542" y="526"/>
                  <a:pt x="543" y="526"/>
                </a:cubicBezTo>
                <a:cubicBezTo>
                  <a:pt x="544" y="527"/>
                  <a:pt x="548" y="530"/>
                  <a:pt x="548" y="534"/>
                </a:cubicBezTo>
                <a:cubicBezTo>
                  <a:pt x="563" y="535"/>
                  <a:pt x="571" y="531"/>
                  <a:pt x="578" y="534"/>
                </a:cubicBezTo>
                <a:cubicBezTo>
                  <a:pt x="580" y="533"/>
                  <a:pt x="580" y="531"/>
                  <a:pt x="582" y="530"/>
                </a:cubicBezTo>
                <a:cubicBezTo>
                  <a:pt x="583" y="528"/>
                  <a:pt x="586" y="525"/>
                  <a:pt x="587" y="521"/>
                </a:cubicBezTo>
                <a:cubicBezTo>
                  <a:pt x="588" y="519"/>
                  <a:pt x="590" y="517"/>
                  <a:pt x="587" y="517"/>
                </a:cubicBezTo>
                <a:cubicBezTo>
                  <a:pt x="592" y="511"/>
                  <a:pt x="605" y="507"/>
                  <a:pt x="615" y="511"/>
                </a:cubicBezTo>
                <a:cubicBezTo>
                  <a:pt x="611" y="516"/>
                  <a:pt x="610" y="523"/>
                  <a:pt x="606" y="528"/>
                </a:cubicBezTo>
                <a:cubicBezTo>
                  <a:pt x="604" y="533"/>
                  <a:pt x="609" y="533"/>
                  <a:pt x="608" y="537"/>
                </a:cubicBezTo>
                <a:cubicBezTo>
                  <a:pt x="604" y="538"/>
                  <a:pt x="602" y="542"/>
                  <a:pt x="600" y="547"/>
                </a:cubicBezTo>
                <a:cubicBezTo>
                  <a:pt x="600" y="548"/>
                  <a:pt x="600" y="549"/>
                  <a:pt x="598" y="548"/>
                </a:cubicBezTo>
                <a:cubicBezTo>
                  <a:pt x="598" y="553"/>
                  <a:pt x="607" y="547"/>
                  <a:pt x="604" y="554"/>
                </a:cubicBezTo>
                <a:cubicBezTo>
                  <a:pt x="608" y="554"/>
                  <a:pt x="610" y="551"/>
                  <a:pt x="615" y="552"/>
                </a:cubicBezTo>
                <a:cubicBezTo>
                  <a:pt x="614" y="556"/>
                  <a:pt x="619" y="555"/>
                  <a:pt x="619" y="558"/>
                </a:cubicBezTo>
                <a:cubicBezTo>
                  <a:pt x="629" y="554"/>
                  <a:pt x="630" y="561"/>
                  <a:pt x="641" y="560"/>
                </a:cubicBezTo>
                <a:cubicBezTo>
                  <a:pt x="637" y="564"/>
                  <a:pt x="644" y="570"/>
                  <a:pt x="638" y="573"/>
                </a:cubicBezTo>
                <a:cubicBezTo>
                  <a:pt x="641" y="577"/>
                  <a:pt x="639" y="588"/>
                  <a:pt x="638" y="593"/>
                </a:cubicBezTo>
                <a:cubicBezTo>
                  <a:pt x="638" y="596"/>
                  <a:pt x="641" y="597"/>
                  <a:pt x="645" y="597"/>
                </a:cubicBezTo>
                <a:cubicBezTo>
                  <a:pt x="644" y="601"/>
                  <a:pt x="649" y="600"/>
                  <a:pt x="649" y="603"/>
                </a:cubicBezTo>
                <a:cubicBezTo>
                  <a:pt x="649" y="605"/>
                  <a:pt x="655" y="603"/>
                  <a:pt x="654" y="606"/>
                </a:cubicBezTo>
                <a:cubicBezTo>
                  <a:pt x="661" y="601"/>
                  <a:pt x="672" y="607"/>
                  <a:pt x="677" y="604"/>
                </a:cubicBezTo>
                <a:cubicBezTo>
                  <a:pt x="677" y="606"/>
                  <a:pt x="677" y="607"/>
                  <a:pt x="677" y="608"/>
                </a:cubicBezTo>
                <a:cubicBezTo>
                  <a:pt x="680" y="608"/>
                  <a:pt x="686" y="604"/>
                  <a:pt x="686" y="610"/>
                </a:cubicBezTo>
                <a:cubicBezTo>
                  <a:pt x="688" y="609"/>
                  <a:pt x="689" y="608"/>
                  <a:pt x="692" y="608"/>
                </a:cubicBezTo>
                <a:cubicBezTo>
                  <a:pt x="693" y="607"/>
                  <a:pt x="694" y="606"/>
                  <a:pt x="695" y="604"/>
                </a:cubicBezTo>
                <a:cubicBezTo>
                  <a:pt x="696" y="603"/>
                  <a:pt x="697" y="605"/>
                  <a:pt x="697" y="603"/>
                </a:cubicBezTo>
                <a:cubicBezTo>
                  <a:pt x="697" y="600"/>
                  <a:pt x="700" y="604"/>
                  <a:pt x="701" y="601"/>
                </a:cubicBezTo>
                <a:cubicBezTo>
                  <a:pt x="701" y="600"/>
                  <a:pt x="701" y="597"/>
                  <a:pt x="701" y="597"/>
                </a:cubicBezTo>
                <a:cubicBezTo>
                  <a:pt x="702" y="596"/>
                  <a:pt x="703" y="599"/>
                  <a:pt x="703" y="599"/>
                </a:cubicBezTo>
                <a:cubicBezTo>
                  <a:pt x="704" y="598"/>
                  <a:pt x="705" y="596"/>
                  <a:pt x="707" y="595"/>
                </a:cubicBezTo>
                <a:cubicBezTo>
                  <a:pt x="708" y="594"/>
                  <a:pt x="711" y="592"/>
                  <a:pt x="714" y="589"/>
                </a:cubicBezTo>
                <a:cubicBezTo>
                  <a:pt x="715" y="589"/>
                  <a:pt x="716" y="588"/>
                  <a:pt x="716" y="586"/>
                </a:cubicBezTo>
                <a:cubicBezTo>
                  <a:pt x="718" y="588"/>
                  <a:pt x="737" y="589"/>
                  <a:pt x="727" y="591"/>
                </a:cubicBezTo>
                <a:cubicBezTo>
                  <a:pt x="728" y="594"/>
                  <a:pt x="732" y="593"/>
                  <a:pt x="735" y="593"/>
                </a:cubicBezTo>
                <a:cubicBezTo>
                  <a:pt x="736" y="593"/>
                  <a:pt x="736" y="591"/>
                  <a:pt x="736" y="589"/>
                </a:cubicBezTo>
                <a:cubicBezTo>
                  <a:pt x="741" y="589"/>
                  <a:pt x="746" y="589"/>
                  <a:pt x="751" y="589"/>
                </a:cubicBezTo>
                <a:cubicBezTo>
                  <a:pt x="749" y="595"/>
                  <a:pt x="759" y="593"/>
                  <a:pt x="764" y="595"/>
                </a:cubicBezTo>
                <a:cubicBezTo>
                  <a:pt x="765" y="595"/>
                  <a:pt x="764" y="597"/>
                  <a:pt x="766" y="597"/>
                </a:cubicBezTo>
                <a:cubicBezTo>
                  <a:pt x="768" y="597"/>
                  <a:pt x="768" y="599"/>
                  <a:pt x="770" y="599"/>
                </a:cubicBezTo>
                <a:cubicBezTo>
                  <a:pt x="774" y="599"/>
                  <a:pt x="775" y="597"/>
                  <a:pt x="777" y="597"/>
                </a:cubicBezTo>
                <a:cubicBezTo>
                  <a:pt x="787" y="596"/>
                  <a:pt x="796" y="598"/>
                  <a:pt x="805" y="599"/>
                </a:cubicBezTo>
                <a:cubicBezTo>
                  <a:pt x="805" y="602"/>
                  <a:pt x="807" y="606"/>
                  <a:pt x="807" y="603"/>
                </a:cubicBezTo>
                <a:cubicBezTo>
                  <a:pt x="809" y="603"/>
                  <a:pt x="808" y="604"/>
                  <a:pt x="807" y="604"/>
                </a:cubicBezTo>
                <a:cubicBezTo>
                  <a:pt x="807" y="609"/>
                  <a:pt x="812" y="605"/>
                  <a:pt x="815" y="608"/>
                </a:cubicBezTo>
                <a:cubicBezTo>
                  <a:pt x="815" y="609"/>
                  <a:pt x="814" y="612"/>
                  <a:pt x="815" y="612"/>
                </a:cubicBezTo>
                <a:cubicBezTo>
                  <a:pt x="817" y="613"/>
                  <a:pt x="820" y="611"/>
                  <a:pt x="822" y="612"/>
                </a:cubicBezTo>
                <a:cubicBezTo>
                  <a:pt x="821" y="616"/>
                  <a:pt x="823" y="617"/>
                  <a:pt x="826" y="619"/>
                </a:cubicBezTo>
                <a:cubicBezTo>
                  <a:pt x="829" y="622"/>
                  <a:pt x="832" y="624"/>
                  <a:pt x="833" y="629"/>
                </a:cubicBezTo>
                <a:cubicBezTo>
                  <a:pt x="845" y="628"/>
                  <a:pt x="850" y="634"/>
                  <a:pt x="859" y="630"/>
                </a:cubicBezTo>
                <a:cubicBezTo>
                  <a:pt x="857" y="638"/>
                  <a:pt x="870" y="630"/>
                  <a:pt x="867" y="638"/>
                </a:cubicBezTo>
                <a:cubicBezTo>
                  <a:pt x="873" y="635"/>
                  <a:pt x="873" y="643"/>
                  <a:pt x="878" y="644"/>
                </a:cubicBezTo>
                <a:cubicBezTo>
                  <a:pt x="880" y="644"/>
                  <a:pt x="880" y="649"/>
                  <a:pt x="884" y="647"/>
                </a:cubicBezTo>
                <a:cubicBezTo>
                  <a:pt x="878" y="652"/>
                  <a:pt x="886" y="651"/>
                  <a:pt x="885" y="657"/>
                </a:cubicBezTo>
                <a:cubicBezTo>
                  <a:pt x="885" y="660"/>
                  <a:pt x="889" y="659"/>
                  <a:pt x="891" y="660"/>
                </a:cubicBezTo>
                <a:cubicBezTo>
                  <a:pt x="892" y="661"/>
                  <a:pt x="891" y="666"/>
                  <a:pt x="895" y="664"/>
                </a:cubicBezTo>
                <a:cubicBezTo>
                  <a:pt x="888" y="671"/>
                  <a:pt x="904" y="673"/>
                  <a:pt x="899" y="679"/>
                </a:cubicBezTo>
                <a:cubicBezTo>
                  <a:pt x="902" y="678"/>
                  <a:pt x="904" y="679"/>
                  <a:pt x="904" y="683"/>
                </a:cubicBezTo>
                <a:cubicBezTo>
                  <a:pt x="914" y="681"/>
                  <a:pt x="926" y="684"/>
                  <a:pt x="930" y="692"/>
                </a:cubicBezTo>
                <a:cubicBezTo>
                  <a:pt x="939" y="692"/>
                  <a:pt x="944" y="695"/>
                  <a:pt x="954" y="694"/>
                </a:cubicBezTo>
                <a:cubicBezTo>
                  <a:pt x="955" y="695"/>
                  <a:pt x="951" y="696"/>
                  <a:pt x="951" y="696"/>
                </a:cubicBezTo>
                <a:cubicBezTo>
                  <a:pt x="953" y="699"/>
                  <a:pt x="965" y="697"/>
                  <a:pt x="971" y="698"/>
                </a:cubicBezTo>
                <a:cubicBezTo>
                  <a:pt x="971" y="699"/>
                  <a:pt x="974" y="699"/>
                  <a:pt x="975" y="699"/>
                </a:cubicBezTo>
                <a:cubicBezTo>
                  <a:pt x="975" y="703"/>
                  <a:pt x="979" y="702"/>
                  <a:pt x="981" y="703"/>
                </a:cubicBezTo>
                <a:cubicBezTo>
                  <a:pt x="981" y="704"/>
                  <a:pt x="980" y="706"/>
                  <a:pt x="981" y="707"/>
                </a:cubicBezTo>
                <a:cubicBezTo>
                  <a:pt x="981" y="708"/>
                  <a:pt x="984" y="706"/>
                  <a:pt x="984" y="707"/>
                </a:cubicBezTo>
                <a:cubicBezTo>
                  <a:pt x="986" y="708"/>
                  <a:pt x="984" y="712"/>
                  <a:pt x="988" y="711"/>
                </a:cubicBezTo>
                <a:cubicBezTo>
                  <a:pt x="988" y="730"/>
                  <a:pt x="988" y="749"/>
                  <a:pt x="988" y="768"/>
                </a:cubicBezTo>
                <a:cubicBezTo>
                  <a:pt x="980" y="766"/>
                  <a:pt x="988" y="779"/>
                  <a:pt x="981" y="776"/>
                </a:cubicBezTo>
                <a:cubicBezTo>
                  <a:pt x="980" y="782"/>
                  <a:pt x="979" y="788"/>
                  <a:pt x="979" y="795"/>
                </a:cubicBezTo>
                <a:cubicBezTo>
                  <a:pt x="979" y="798"/>
                  <a:pt x="982" y="805"/>
                  <a:pt x="981" y="813"/>
                </a:cubicBezTo>
                <a:cubicBezTo>
                  <a:pt x="981" y="813"/>
                  <a:pt x="979" y="814"/>
                  <a:pt x="979" y="815"/>
                </a:cubicBezTo>
                <a:cubicBezTo>
                  <a:pt x="978" y="816"/>
                  <a:pt x="979" y="818"/>
                  <a:pt x="979" y="819"/>
                </a:cubicBezTo>
                <a:cubicBezTo>
                  <a:pt x="978" y="820"/>
                  <a:pt x="973" y="821"/>
                  <a:pt x="975" y="828"/>
                </a:cubicBezTo>
                <a:cubicBezTo>
                  <a:pt x="971" y="829"/>
                  <a:pt x="969" y="832"/>
                  <a:pt x="966" y="834"/>
                </a:cubicBezTo>
                <a:cubicBezTo>
                  <a:pt x="965" y="835"/>
                  <a:pt x="967" y="838"/>
                  <a:pt x="966" y="839"/>
                </a:cubicBezTo>
                <a:cubicBezTo>
                  <a:pt x="965" y="840"/>
                  <a:pt x="962" y="839"/>
                  <a:pt x="962" y="839"/>
                </a:cubicBezTo>
                <a:cubicBezTo>
                  <a:pt x="961" y="840"/>
                  <a:pt x="963" y="843"/>
                  <a:pt x="962" y="843"/>
                </a:cubicBezTo>
                <a:cubicBezTo>
                  <a:pt x="960" y="844"/>
                  <a:pt x="955" y="843"/>
                  <a:pt x="954" y="847"/>
                </a:cubicBezTo>
                <a:cubicBezTo>
                  <a:pt x="954" y="849"/>
                  <a:pt x="951" y="848"/>
                  <a:pt x="947" y="850"/>
                </a:cubicBezTo>
                <a:cubicBezTo>
                  <a:pt x="946" y="851"/>
                  <a:pt x="944" y="854"/>
                  <a:pt x="943" y="854"/>
                </a:cubicBezTo>
                <a:cubicBezTo>
                  <a:pt x="942" y="854"/>
                  <a:pt x="941" y="852"/>
                  <a:pt x="940" y="852"/>
                </a:cubicBezTo>
                <a:cubicBezTo>
                  <a:pt x="940" y="852"/>
                  <a:pt x="939" y="854"/>
                  <a:pt x="938" y="854"/>
                </a:cubicBezTo>
                <a:cubicBezTo>
                  <a:pt x="935" y="854"/>
                  <a:pt x="934" y="855"/>
                  <a:pt x="934" y="858"/>
                </a:cubicBezTo>
                <a:cubicBezTo>
                  <a:pt x="927" y="855"/>
                  <a:pt x="923" y="863"/>
                  <a:pt x="919" y="865"/>
                </a:cubicBezTo>
                <a:cubicBezTo>
                  <a:pt x="918" y="866"/>
                  <a:pt x="916" y="865"/>
                  <a:pt x="915" y="865"/>
                </a:cubicBezTo>
                <a:cubicBezTo>
                  <a:pt x="914" y="866"/>
                  <a:pt x="912" y="868"/>
                  <a:pt x="912" y="869"/>
                </a:cubicBezTo>
                <a:cubicBezTo>
                  <a:pt x="911" y="870"/>
                  <a:pt x="908" y="872"/>
                  <a:pt x="908" y="873"/>
                </a:cubicBezTo>
                <a:cubicBezTo>
                  <a:pt x="907" y="874"/>
                  <a:pt x="911" y="878"/>
                  <a:pt x="906" y="877"/>
                </a:cubicBezTo>
                <a:cubicBezTo>
                  <a:pt x="907" y="885"/>
                  <a:pt x="903" y="889"/>
                  <a:pt x="904" y="897"/>
                </a:cubicBezTo>
                <a:cubicBezTo>
                  <a:pt x="899" y="895"/>
                  <a:pt x="902" y="901"/>
                  <a:pt x="900" y="903"/>
                </a:cubicBezTo>
                <a:cubicBezTo>
                  <a:pt x="900" y="903"/>
                  <a:pt x="897" y="902"/>
                  <a:pt x="897" y="903"/>
                </a:cubicBezTo>
                <a:cubicBezTo>
                  <a:pt x="896" y="904"/>
                  <a:pt x="900" y="906"/>
                  <a:pt x="897" y="906"/>
                </a:cubicBezTo>
                <a:cubicBezTo>
                  <a:pt x="894" y="906"/>
                  <a:pt x="894" y="914"/>
                  <a:pt x="889" y="914"/>
                </a:cubicBezTo>
                <a:cubicBezTo>
                  <a:pt x="889" y="914"/>
                  <a:pt x="886" y="917"/>
                  <a:pt x="885" y="918"/>
                </a:cubicBezTo>
                <a:cubicBezTo>
                  <a:pt x="883" y="920"/>
                  <a:pt x="881" y="926"/>
                  <a:pt x="876" y="929"/>
                </a:cubicBezTo>
                <a:cubicBezTo>
                  <a:pt x="876" y="931"/>
                  <a:pt x="876" y="934"/>
                  <a:pt x="876" y="936"/>
                </a:cubicBezTo>
                <a:cubicBezTo>
                  <a:pt x="873" y="938"/>
                  <a:pt x="870" y="939"/>
                  <a:pt x="871" y="944"/>
                </a:cubicBezTo>
                <a:cubicBezTo>
                  <a:pt x="867" y="944"/>
                  <a:pt x="864" y="944"/>
                  <a:pt x="861" y="944"/>
                </a:cubicBezTo>
                <a:cubicBezTo>
                  <a:pt x="861" y="945"/>
                  <a:pt x="864" y="945"/>
                  <a:pt x="865" y="946"/>
                </a:cubicBezTo>
                <a:cubicBezTo>
                  <a:pt x="865" y="948"/>
                  <a:pt x="862" y="947"/>
                  <a:pt x="859" y="947"/>
                </a:cubicBezTo>
                <a:cubicBezTo>
                  <a:pt x="857" y="949"/>
                  <a:pt x="856" y="951"/>
                  <a:pt x="856" y="955"/>
                </a:cubicBezTo>
                <a:cubicBezTo>
                  <a:pt x="853" y="953"/>
                  <a:pt x="852" y="953"/>
                  <a:pt x="852" y="957"/>
                </a:cubicBezTo>
                <a:cubicBezTo>
                  <a:pt x="850" y="957"/>
                  <a:pt x="851" y="954"/>
                  <a:pt x="850" y="953"/>
                </a:cubicBezTo>
                <a:cubicBezTo>
                  <a:pt x="847" y="953"/>
                  <a:pt x="845" y="953"/>
                  <a:pt x="845" y="951"/>
                </a:cubicBezTo>
                <a:cubicBezTo>
                  <a:pt x="843" y="952"/>
                  <a:pt x="843" y="955"/>
                  <a:pt x="839" y="955"/>
                </a:cubicBezTo>
                <a:cubicBezTo>
                  <a:pt x="838" y="959"/>
                  <a:pt x="842" y="960"/>
                  <a:pt x="843" y="964"/>
                </a:cubicBezTo>
                <a:cubicBezTo>
                  <a:pt x="843" y="969"/>
                  <a:pt x="836" y="972"/>
                  <a:pt x="841" y="975"/>
                </a:cubicBezTo>
                <a:cubicBezTo>
                  <a:pt x="840" y="980"/>
                  <a:pt x="831" y="975"/>
                  <a:pt x="830" y="979"/>
                </a:cubicBezTo>
                <a:cubicBezTo>
                  <a:pt x="827" y="979"/>
                  <a:pt x="829" y="982"/>
                  <a:pt x="828" y="983"/>
                </a:cubicBezTo>
                <a:cubicBezTo>
                  <a:pt x="826" y="984"/>
                  <a:pt x="819" y="983"/>
                  <a:pt x="820" y="988"/>
                </a:cubicBezTo>
                <a:cubicBezTo>
                  <a:pt x="816" y="985"/>
                  <a:pt x="803" y="985"/>
                  <a:pt x="802" y="990"/>
                </a:cubicBezTo>
                <a:cubicBezTo>
                  <a:pt x="802" y="992"/>
                  <a:pt x="804" y="991"/>
                  <a:pt x="804" y="990"/>
                </a:cubicBezTo>
                <a:cubicBezTo>
                  <a:pt x="808" y="990"/>
                  <a:pt x="803" y="995"/>
                  <a:pt x="800" y="994"/>
                </a:cubicBezTo>
                <a:cubicBezTo>
                  <a:pt x="801" y="998"/>
                  <a:pt x="794" y="1004"/>
                  <a:pt x="798" y="1005"/>
                </a:cubicBezTo>
                <a:cubicBezTo>
                  <a:pt x="798" y="1006"/>
                  <a:pt x="795" y="1007"/>
                  <a:pt x="794" y="1007"/>
                </a:cubicBezTo>
                <a:cubicBezTo>
                  <a:pt x="794" y="1007"/>
                  <a:pt x="792" y="1005"/>
                  <a:pt x="792" y="1005"/>
                </a:cubicBezTo>
                <a:cubicBezTo>
                  <a:pt x="791" y="1005"/>
                  <a:pt x="786" y="1010"/>
                  <a:pt x="787" y="1003"/>
                </a:cubicBezTo>
                <a:cubicBezTo>
                  <a:pt x="785" y="1004"/>
                  <a:pt x="784" y="1008"/>
                  <a:pt x="783" y="1005"/>
                </a:cubicBezTo>
                <a:cubicBezTo>
                  <a:pt x="780" y="1006"/>
                  <a:pt x="784" y="1016"/>
                  <a:pt x="785" y="1020"/>
                </a:cubicBezTo>
                <a:cubicBezTo>
                  <a:pt x="786" y="1025"/>
                  <a:pt x="782" y="1023"/>
                  <a:pt x="781" y="1028"/>
                </a:cubicBezTo>
                <a:cubicBezTo>
                  <a:pt x="781" y="1030"/>
                  <a:pt x="781" y="1034"/>
                  <a:pt x="776" y="1033"/>
                </a:cubicBezTo>
                <a:cubicBezTo>
                  <a:pt x="775" y="1035"/>
                  <a:pt x="779" y="1036"/>
                  <a:pt x="779" y="1037"/>
                </a:cubicBezTo>
                <a:cubicBezTo>
                  <a:pt x="780" y="1040"/>
                  <a:pt x="776" y="1036"/>
                  <a:pt x="776" y="1037"/>
                </a:cubicBezTo>
                <a:cubicBezTo>
                  <a:pt x="774" y="1038"/>
                  <a:pt x="774" y="1043"/>
                  <a:pt x="776" y="1042"/>
                </a:cubicBezTo>
                <a:cubicBezTo>
                  <a:pt x="775" y="1045"/>
                  <a:pt x="774" y="1043"/>
                  <a:pt x="772" y="1042"/>
                </a:cubicBezTo>
                <a:cubicBezTo>
                  <a:pt x="772" y="1042"/>
                  <a:pt x="771" y="1045"/>
                  <a:pt x="770" y="1044"/>
                </a:cubicBezTo>
                <a:cubicBezTo>
                  <a:pt x="767" y="1040"/>
                  <a:pt x="771" y="1045"/>
                  <a:pt x="768" y="1048"/>
                </a:cubicBezTo>
                <a:cubicBezTo>
                  <a:pt x="765" y="1051"/>
                  <a:pt x="764" y="1047"/>
                  <a:pt x="761" y="1050"/>
                </a:cubicBezTo>
                <a:cubicBezTo>
                  <a:pt x="758" y="1055"/>
                  <a:pt x="769" y="1054"/>
                  <a:pt x="762" y="1057"/>
                </a:cubicBezTo>
                <a:cubicBezTo>
                  <a:pt x="763" y="1059"/>
                  <a:pt x="766" y="1059"/>
                  <a:pt x="768" y="1059"/>
                </a:cubicBezTo>
                <a:cubicBezTo>
                  <a:pt x="767" y="1063"/>
                  <a:pt x="768" y="1065"/>
                  <a:pt x="772" y="1065"/>
                </a:cubicBezTo>
                <a:cubicBezTo>
                  <a:pt x="775" y="1069"/>
                  <a:pt x="768" y="1071"/>
                  <a:pt x="768" y="1072"/>
                </a:cubicBezTo>
                <a:cubicBezTo>
                  <a:pt x="768" y="1073"/>
                  <a:pt x="769" y="1075"/>
                  <a:pt x="770" y="1074"/>
                </a:cubicBezTo>
                <a:cubicBezTo>
                  <a:pt x="768" y="1077"/>
                  <a:pt x="769" y="1074"/>
                  <a:pt x="768" y="1074"/>
                </a:cubicBezTo>
                <a:cubicBezTo>
                  <a:pt x="765" y="1074"/>
                  <a:pt x="766" y="1078"/>
                  <a:pt x="761" y="1078"/>
                </a:cubicBezTo>
                <a:cubicBezTo>
                  <a:pt x="763" y="1081"/>
                  <a:pt x="762" y="1082"/>
                  <a:pt x="757" y="1082"/>
                </a:cubicBezTo>
                <a:cubicBezTo>
                  <a:pt x="758" y="1087"/>
                  <a:pt x="754" y="1086"/>
                  <a:pt x="755" y="1091"/>
                </a:cubicBezTo>
                <a:cubicBezTo>
                  <a:pt x="748" y="1092"/>
                  <a:pt x="756" y="1099"/>
                  <a:pt x="749" y="1095"/>
                </a:cubicBezTo>
                <a:cubicBezTo>
                  <a:pt x="750" y="1099"/>
                  <a:pt x="748" y="1103"/>
                  <a:pt x="749" y="1108"/>
                </a:cubicBezTo>
                <a:cubicBezTo>
                  <a:pt x="750" y="1109"/>
                  <a:pt x="751" y="1110"/>
                  <a:pt x="751" y="1110"/>
                </a:cubicBezTo>
                <a:cubicBezTo>
                  <a:pt x="751" y="1112"/>
                  <a:pt x="748" y="1113"/>
                  <a:pt x="751" y="1117"/>
                </a:cubicBezTo>
                <a:cubicBezTo>
                  <a:pt x="754" y="1119"/>
                  <a:pt x="751" y="1121"/>
                  <a:pt x="753" y="1126"/>
                </a:cubicBezTo>
                <a:cubicBezTo>
                  <a:pt x="755" y="1130"/>
                  <a:pt x="759" y="1132"/>
                  <a:pt x="761" y="1136"/>
                </a:cubicBezTo>
                <a:cubicBezTo>
                  <a:pt x="765" y="1139"/>
                  <a:pt x="768" y="1133"/>
                  <a:pt x="772" y="1137"/>
                </a:cubicBezTo>
                <a:cubicBezTo>
                  <a:pt x="773" y="1144"/>
                  <a:pt x="766" y="1140"/>
                  <a:pt x="762" y="1141"/>
                </a:cubicBezTo>
                <a:cubicBezTo>
                  <a:pt x="755" y="1143"/>
                  <a:pt x="746" y="1146"/>
                  <a:pt x="740" y="1145"/>
                </a:cubicBezTo>
                <a:cubicBezTo>
                  <a:pt x="740" y="1145"/>
                  <a:pt x="740" y="1142"/>
                  <a:pt x="740" y="1141"/>
                </a:cubicBezTo>
                <a:cubicBezTo>
                  <a:pt x="732" y="1143"/>
                  <a:pt x="730" y="1138"/>
                  <a:pt x="723" y="1137"/>
                </a:cubicBezTo>
                <a:cubicBezTo>
                  <a:pt x="723" y="1136"/>
                  <a:pt x="723" y="1134"/>
                  <a:pt x="723" y="1132"/>
                </a:cubicBezTo>
                <a:cubicBezTo>
                  <a:pt x="722" y="1127"/>
                  <a:pt x="716" y="1131"/>
                  <a:pt x="716" y="1126"/>
                </a:cubicBezTo>
                <a:cubicBezTo>
                  <a:pt x="716" y="1125"/>
                  <a:pt x="714" y="1124"/>
                  <a:pt x="714" y="1123"/>
                </a:cubicBezTo>
                <a:cubicBezTo>
                  <a:pt x="714" y="1121"/>
                  <a:pt x="712" y="1121"/>
                  <a:pt x="712" y="1121"/>
                </a:cubicBezTo>
                <a:cubicBezTo>
                  <a:pt x="712" y="1119"/>
                  <a:pt x="716" y="1115"/>
                  <a:pt x="712" y="1115"/>
                </a:cubicBezTo>
                <a:cubicBezTo>
                  <a:pt x="709" y="1115"/>
                  <a:pt x="712" y="1113"/>
                  <a:pt x="712" y="1111"/>
                </a:cubicBezTo>
                <a:cubicBezTo>
                  <a:pt x="712" y="1109"/>
                  <a:pt x="709" y="1109"/>
                  <a:pt x="708" y="1108"/>
                </a:cubicBezTo>
                <a:cubicBezTo>
                  <a:pt x="708" y="1106"/>
                  <a:pt x="711" y="1106"/>
                  <a:pt x="710" y="1104"/>
                </a:cubicBezTo>
                <a:cubicBezTo>
                  <a:pt x="710" y="1104"/>
                  <a:pt x="709" y="1103"/>
                  <a:pt x="708" y="1102"/>
                </a:cubicBezTo>
                <a:cubicBezTo>
                  <a:pt x="708" y="1100"/>
                  <a:pt x="707" y="1097"/>
                  <a:pt x="705" y="1096"/>
                </a:cubicBezTo>
                <a:cubicBezTo>
                  <a:pt x="704" y="1094"/>
                  <a:pt x="707" y="1093"/>
                  <a:pt x="707" y="1091"/>
                </a:cubicBezTo>
                <a:cubicBezTo>
                  <a:pt x="706" y="1090"/>
                  <a:pt x="703" y="1088"/>
                  <a:pt x="703" y="1089"/>
                </a:cubicBezTo>
                <a:cubicBezTo>
                  <a:pt x="703" y="1088"/>
                  <a:pt x="710" y="1085"/>
                  <a:pt x="705" y="1083"/>
                </a:cubicBezTo>
                <a:cubicBezTo>
                  <a:pt x="705" y="1082"/>
                  <a:pt x="707" y="1082"/>
                  <a:pt x="708" y="1082"/>
                </a:cubicBezTo>
                <a:cubicBezTo>
                  <a:pt x="708" y="1077"/>
                  <a:pt x="708" y="1073"/>
                  <a:pt x="708" y="1068"/>
                </a:cubicBezTo>
                <a:cubicBezTo>
                  <a:pt x="707" y="1067"/>
                  <a:pt x="705" y="1066"/>
                  <a:pt x="703" y="1065"/>
                </a:cubicBezTo>
                <a:cubicBezTo>
                  <a:pt x="705" y="1059"/>
                  <a:pt x="709" y="1054"/>
                  <a:pt x="707" y="1048"/>
                </a:cubicBezTo>
                <a:cubicBezTo>
                  <a:pt x="712" y="1050"/>
                  <a:pt x="711" y="1045"/>
                  <a:pt x="716" y="1046"/>
                </a:cubicBezTo>
                <a:cubicBezTo>
                  <a:pt x="716" y="1041"/>
                  <a:pt x="716" y="1035"/>
                  <a:pt x="716" y="1029"/>
                </a:cubicBezTo>
                <a:cubicBezTo>
                  <a:pt x="725" y="1030"/>
                  <a:pt x="721" y="1017"/>
                  <a:pt x="725" y="1013"/>
                </a:cubicBezTo>
                <a:cubicBezTo>
                  <a:pt x="724" y="1014"/>
                  <a:pt x="722" y="1015"/>
                  <a:pt x="721" y="1013"/>
                </a:cubicBezTo>
                <a:cubicBezTo>
                  <a:pt x="718" y="1014"/>
                  <a:pt x="716" y="1018"/>
                  <a:pt x="716" y="1024"/>
                </a:cubicBezTo>
                <a:cubicBezTo>
                  <a:pt x="713" y="1022"/>
                  <a:pt x="710" y="1021"/>
                  <a:pt x="710" y="1016"/>
                </a:cubicBezTo>
                <a:cubicBezTo>
                  <a:pt x="707" y="1014"/>
                  <a:pt x="716" y="1010"/>
                  <a:pt x="714" y="1009"/>
                </a:cubicBezTo>
                <a:cubicBezTo>
                  <a:pt x="710" y="1006"/>
                  <a:pt x="715" y="1010"/>
                  <a:pt x="718" y="1007"/>
                </a:cubicBezTo>
                <a:cubicBezTo>
                  <a:pt x="719" y="997"/>
                  <a:pt x="715" y="989"/>
                  <a:pt x="716" y="981"/>
                </a:cubicBezTo>
                <a:cubicBezTo>
                  <a:pt x="716" y="981"/>
                  <a:pt x="719" y="981"/>
                  <a:pt x="720" y="981"/>
                </a:cubicBezTo>
                <a:cubicBezTo>
                  <a:pt x="718" y="972"/>
                  <a:pt x="720" y="971"/>
                  <a:pt x="720" y="960"/>
                </a:cubicBezTo>
                <a:cubicBezTo>
                  <a:pt x="724" y="955"/>
                  <a:pt x="730" y="949"/>
                  <a:pt x="727" y="942"/>
                </a:cubicBezTo>
                <a:cubicBezTo>
                  <a:pt x="734" y="950"/>
                  <a:pt x="728" y="928"/>
                  <a:pt x="735" y="936"/>
                </a:cubicBezTo>
                <a:cubicBezTo>
                  <a:pt x="734" y="932"/>
                  <a:pt x="734" y="928"/>
                  <a:pt x="733" y="923"/>
                </a:cubicBezTo>
                <a:cubicBezTo>
                  <a:pt x="732" y="921"/>
                  <a:pt x="729" y="918"/>
                  <a:pt x="729" y="916"/>
                </a:cubicBezTo>
                <a:cubicBezTo>
                  <a:pt x="729" y="913"/>
                  <a:pt x="730" y="912"/>
                  <a:pt x="731" y="910"/>
                </a:cubicBezTo>
                <a:cubicBezTo>
                  <a:pt x="731" y="906"/>
                  <a:pt x="729" y="900"/>
                  <a:pt x="735" y="904"/>
                </a:cubicBezTo>
                <a:cubicBezTo>
                  <a:pt x="734" y="899"/>
                  <a:pt x="735" y="894"/>
                  <a:pt x="736" y="890"/>
                </a:cubicBezTo>
                <a:cubicBezTo>
                  <a:pt x="738" y="886"/>
                  <a:pt x="737" y="888"/>
                  <a:pt x="736" y="884"/>
                </a:cubicBezTo>
                <a:cubicBezTo>
                  <a:pt x="736" y="882"/>
                  <a:pt x="741" y="877"/>
                  <a:pt x="738" y="875"/>
                </a:cubicBezTo>
                <a:cubicBezTo>
                  <a:pt x="737" y="873"/>
                  <a:pt x="738" y="873"/>
                  <a:pt x="738" y="869"/>
                </a:cubicBezTo>
                <a:cubicBezTo>
                  <a:pt x="739" y="867"/>
                  <a:pt x="738" y="864"/>
                  <a:pt x="738" y="862"/>
                </a:cubicBezTo>
                <a:cubicBezTo>
                  <a:pt x="739" y="859"/>
                  <a:pt x="740" y="858"/>
                  <a:pt x="740" y="856"/>
                </a:cubicBezTo>
                <a:cubicBezTo>
                  <a:pt x="741" y="849"/>
                  <a:pt x="739" y="842"/>
                  <a:pt x="740" y="836"/>
                </a:cubicBezTo>
                <a:cubicBezTo>
                  <a:pt x="740" y="833"/>
                  <a:pt x="742" y="832"/>
                  <a:pt x="742" y="830"/>
                </a:cubicBezTo>
                <a:cubicBezTo>
                  <a:pt x="741" y="824"/>
                  <a:pt x="736" y="819"/>
                  <a:pt x="736" y="813"/>
                </a:cubicBezTo>
                <a:cubicBezTo>
                  <a:pt x="736" y="810"/>
                  <a:pt x="734" y="814"/>
                  <a:pt x="731" y="813"/>
                </a:cubicBezTo>
                <a:cubicBezTo>
                  <a:pt x="728" y="809"/>
                  <a:pt x="723" y="804"/>
                  <a:pt x="718" y="804"/>
                </a:cubicBezTo>
                <a:cubicBezTo>
                  <a:pt x="717" y="804"/>
                  <a:pt x="715" y="799"/>
                  <a:pt x="714" y="800"/>
                </a:cubicBezTo>
                <a:cubicBezTo>
                  <a:pt x="711" y="803"/>
                  <a:pt x="714" y="799"/>
                  <a:pt x="712" y="798"/>
                </a:cubicBezTo>
                <a:cubicBezTo>
                  <a:pt x="709" y="796"/>
                  <a:pt x="704" y="800"/>
                  <a:pt x="708" y="795"/>
                </a:cubicBezTo>
                <a:cubicBezTo>
                  <a:pt x="708" y="791"/>
                  <a:pt x="703" y="794"/>
                  <a:pt x="701" y="793"/>
                </a:cubicBezTo>
                <a:cubicBezTo>
                  <a:pt x="700" y="792"/>
                  <a:pt x="702" y="789"/>
                  <a:pt x="701" y="789"/>
                </a:cubicBezTo>
                <a:cubicBezTo>
                  <a:pt x="700" y="788"/>
                  <a:pt x="698" y="788"/>
                  <a:pt x="697" y="787"/>
                </a:cubicBezTo>
                <a:cubicBezTo>
                  <a:pt x="695" y="785"/>
                  <a:pt x="692" y="780"/>
                  <a:pt x="692" y="774"/>
                </a:cubicBezTo>
                <a:cubicBezTo>
                  <a:pt x="692" y="772"/>
                  <a:pt x="689" y="773"/>
                  <a:pt x="688" y="772"/>
                </a:cubicBezTo>
                <a:cubicBezTo>
                  <a:pt x="686" y="771"/>
                  <a:pt x="688" y="763"/>
                  <a:pt x="684" y="763"/>
                </a:cubicBezTo>
                <a:cubicBezTo>
                  <a:pt x="681" y="763"/>
                  <a:pt x="679" y="752"/>
                  <a:pt x="677" y="748"/>
                </a:cubicBezTo>
                <a:cubicBezTo>
                  <a:pt x="675" y="745"/>
                  <a:pt x="672" y="741"/>
                  <a:pt x="669" y="737"/>
                </a:cubicBezTo>
                <a:cubicBezTo>
                  <a:pt x="668" y="735"/>
                  <a:pt x="666" y="734"/>
                  <a:pt x="666" y="733"/>
                </a:cubicBezTo>
                <a:cubicBezTo>
                  <a:pt x="665" y="732"/>
                  <a:pt x="666" y="730"/>
                  <a:pt x="666" y="729"/>
                </a:cubicBezTo>
                <a:cubicBezTo>
                  <a:pt x="665" y="727"/>
                  <a:pt x="663" y="729"/>
                  <a:pt x="662" y="727"/>
                </a:cubicBezTo>
                <a:cubicBezTo>
                  <a:pt x="662" y="727"/>
                  <a:pt x="659" y="713"/>
                  <a:pt x="658" y="724"/>
                </a:cubicBezTo>
                <a:cubicBezTo>
                  <a:pt x="654" y="722"/>
                  <a:pt x="657" y="712"/>
                  <a:pt x="656" y="707"/>
                </a:cubicBezTo>
                <a:cubicBezTo>
                  <a:pt x="661" y="707"/>
                  <a:pt x="661" y="702"/>
                  <a:pt x="664" y="699"/>
                </a:cubicBezTo>
                <a:cubicBezTo>
                  <a:pt x="665" y="694"/>
                  <a:pt x="660" y="696"/>
                  <a:pt x="658" y="694"/>
                </a:cubicBezTo>
                <a:cubicBezTo>
                  <a:pt x="658" y="688"/>
                  <a:pt x="661" y="686"/>
                  <a:pt x="660" y="679"/>
                </a:cubicBezTo>
                <a:cubicBezTo>
                  <a:pt x="661" y="678"/>
                  <a:pt x="663" y="677"/>
                  <a:pt x="666" y="677"/>
                </a:cubicBezTo>
                <a:cubicBezTo>
                  <a:pt x="666" y="676"/>
                  <a:pt x="665" y="673"/>
                  <a:pt x="666" y="672"/>
                </a:cubicBezTo>
                <a:cubicBezTo>
                  <a:pt x="666" y="671"/>
                  <a:pt x="669" y="672"/>
                  <a:pt x="669" y="672"/>
                </a:cubicBezTo>
                <a:cubicBezTo>
                  <a:pt x="670" y="671"/>
                  <a:pt x="669" y="670"/>
                  <a:pt x="669" y="670"/>
                </a:cubicBezTo>
                <a:cubicBezTo>
                  <a:pt x="670" y="669"/>
                  <a:pt x="674" y="666"/>
                  <a:pt x="673" y="666"/>
                </a:cubicBezTo>
                <a:cubicBezTo>
                  <a:pt x="673" y="666"/>
                  <a:pt x="671" y="666"/>
                  <a:pt x="671" y="666"/>
                </a:cubicBezTo>
                <a:cubicBezTo>
                  <a:pt x="671" y="666"/>
                  <a:pt x="672" y="663"/>
                  <a:pt x="673" y="664"/>
                </a:cubicBezTo>
                <a:cubicBezTo>
                  <a:pt x="677" y="669"/>
                  <a:pt x="674" y="661"/>
                  <a:pt x="679" y="660"/>
                </a:cubicBezTo>
                <a:cubicBezTo>
                  <a:pt x="682" y="660"/>
                  <a:pt x="680" y="656"/>
                  <a:pt x="682" y="653"/>
                </a:cubicBezTo>
                <a:cubicBezTo>
                  <a:pt x="682" y="653"/>
                  <a:pt x="691" y="646"/>
                  <a:pt x="686" y="642"/>
                </a:cubicBezTo>
                <a:cubicBezTo>
                  <a:pt x="684" y="639"/>
                  <a:pt x="686" y="641"/>
                  <a:pt x="686" y="638"/>
                </a:cubicBezTo>
                <a:cubicBezTo>
                  <a:pt x="686" y="634"/>
                  <a:pt x="682" y="620"/>
                  <a:pt x="684" y="616"/>
                </a:cubicBezTo>
                <a:cubicBezTo>
                  <a:pt x="675" y="617"/>
                  <a:pt x="675" y="609"/>
                  <a:pt x="666" y="612"/>
                </a:cubicBezTo>
                <a:cubicBezTo>
                  <a:pt x="663" y="613"/>
                  <a:pt x="666" y="615"/>
                  <a:pt x="664" y="619"/>
                </a:cubicBezTo>
                <a:cubicBezTo>
                  <a:pt x="654" y="620"/>
                  <a:pt x="650" y="614"/>
                  <a:pt x="641" y="614"/>
                </a:cubicBezTo>
                <a:cubicBezTo>
                  <a:pt x="641" y="610"/>
                  <a:pt x="636" y="611"/>
                  <a:pt x="638" y="606"/>
                </a:cubicBezTo>
                <a:cubicBezTo>
                  <a:pt x="635" y="605"/>
                  <a:pt x="632" y="606"/>
                  <a:pt x="630" y="604"/>
                </a:cubicBezTo>
                <a:cubicBezTo>
                  <a:pt x="630" y="604"/>
                  <a:pt x="631" y="601"/>
                  <a:pt x="630" y="601"/>
                </a:cubicBezTo>
                <a:cubicBezTo>
                  <a:pt x="630" y="600"/>
                  <a:pt x="627" y="601"/>
                  <a:pt x="626" y="601"/>
                </a:cubicBezTo>
                <a:cubicBezTo>
                  <a:pt x="625" y="599"/>
                  <a:pt x="626" y="595"/>
                  <a:pt x="623" y="595"/>
                </a:cubicBezTo>
                <a:cubicBezTo>
                  <a:pt x="623" y="590"/>
                  <a:pt x="626" y="591"/>
                  <a:pt x="623" y="588"/>
                </a:cubicBezTo>
                <a:cubicBezTo>
                  <a:pt x="622" y="586"/>
                  <a:pt x="621" y="587"/>
                  <a:pt x="621" y="588"/>
                </a:cubicBezTo>
                <a:cubicBezTo>
                  <a:pt x="618" y="586"/>
                  <a:pt x="617" y="582"/>
                  <a:pt x="612" y="582"/>
                </a:cubicBezTo>
                <a:cubicBezTo>
                  <a:pt x="614" y="576"/>
                  <a:pt x="605" y="581"/>
                  <a:pt x="608" y="575"/>
                </a:cubicBezTo>
                <a:cubicBezTo>
                  <a:pt x="606" y="574"/>
                  <a:pt x="596" y="574"/>
                  <a:pt x="598" y="575"/>
                </a:cubicBezTo>
                <a:cubicBezTo>
                  <a:pt x="596" y="574"/>
                  <a:pt x="598" y="572"/>
                  <a:pt x="597" y="571"/>
                </a:cubicBezTo>
                <a:cubicBezTo>
                  <a:pt x="596" y="570"/>
                  <a:pt x="594" y="571"/>
                  <a:pt x="593" y="571"/>
                </a:cubicBezTo>
                <a:cubicBezTo>
                  <a:pt x="591" y="570"/>
                  <a:pt x="587" y="568"/>
                  <a:pt x="582" y="569"/>
                </a:cubicBezTo>
                <a:cubicBezTo>
                  <a:pt x="584" y="562"/>
                  <a:pt x="578" y="566"/>
                  <a:pt x="574" y="563"/>
                </a:cubicBezTo>
                <a:cubicBezTo>
                  <a:pt x="574" y="563"/>
                  <a:pt x="575" y="560"/>
                  <a:pt x="574" y="560"/>
                </a:cubicBezTo>
                <a:cubicBezTo>
                  <a:pt x="574" y="559"/>
                  <a:pt x="571" y="560"/>
                  <a:pt x="571" y="560"/>
                </a:cubicBezTo>
                <a:cubicBezTo>
                  <a:pt x="570" y="559"/>
                  <a:pt x="571" y="557"/>
                  <a:pt x="571" y="556"/>
                </a:cubicBezTo>
                <a:cubicBezTo>
                  <a:pt x="570" y="555"/>
                  <a:pt x="567" y="556"/>
                  <a:pt x="567" y="556"/>
                </a:cubicBezTo>
                <a:cubicBezTo>
                  <a:pt x="566" y="555"/>
                  <a:pt x="567" y="553"/>
                  <a:pt x="567" y="552"/>
                </a:cubicBezTo>
                <a:cubicBezTo>
                  <a:pt x="565" y="551"/>
                  <a:pt x="565" y="554"/>
                  <a:pt x="565" y="554"/>
                </a:cubicBezTo>
                <a:cubicBezTo>
                  <a:pt x="564" y="554"/>
                  <a:pt x="560" y="552"/>
                  <a:pt x="559" y="550"/>
                </a:cubicBezTo>
                <a:cubicBezTo>
                  <a:pt x="557" y="553"/>
                  <a:pt x="556" y="550"/>
                  <a:pt x="554" y="550"/>
                </a:cubicBezTo>
                <a:cubicBezTo>
                  <a:pt x="551" y="551"/>
                  <a:pt x="548" y="554"/>
                  <a:pt x="544" y="554"/>
                </a:cubicBezTo>
                <a:cubicBezTo>
                  <a:pt x="540" y="554"/>
                  <a:pt x="540" y="552"/>
                  <a:pt x="537" y="552"/>
                </a:cubicBezTo>
                <a:cubicBezTo>
                  <a:pt x="532" y="552"/>
                  <a:pt x="534" y="555"/>
                  <a:pt x="530" y="552"/>
                </a:cubicBezTo>
                <a:cubicBezTo>
                  <a:pt x="527" y="551"/>
                  <a:pt x="525" y="552"/>
                  <a:pt x="520" y="550"/>
                </a:cubicBezTo>
                <a:cubicBezTo>
                  <a:pt x="519" y="550"/>
                  <a:pt x="519" y="547"/>
                  <a:pt x="518" y="547"/>
                </a:cubicBezTo>
                <a:cubicBezTo>
                  <a:pt x="517" y="546"/>
                  <a:pt x="516" y="547"/>
                  <a:pt x="515" y="547"/>
                </a:cubicBezTo>
                <a:cubicBezTo>
                  <a:pt x="512" y="546"/>
                  <a:pt x="504" y="545"/>
                  <a:pt x="509" y="541"/>
                </a:cubicBezTo>
                <a:cubicBezTo>
                  <a:pt x="504" y="541"/>
                  <a:pt x="503" y="537"/>
                  <a:pt x="498" y="537"/>
                </a:cubicBezTo>
                <a:cubicBezTo>
                  <a:pt x="497" y="536"/>
                  <a:pt x="496" y="534"/>
                  <a:pt x="496" y="532"/>
                </a:cubicBezTo>
                <a:cubicBezTo>
                  <a:pt x="488" y="531"/>
                  <a:pt x="486" y="525"/>
                  <a:pt x="477" y="524"/>
                </a:cubicBezTo>
                <a:cubicBezTo>
                  <a:pt x="476" y="518"/>
                  <a:pt x="472" y="515"/>
                  <a:pt x="474" y="506"/>
                </a:cubicBezTo>
                <a:cubicBezTo>
                  <a:pt x="473" y="498"/>
                  <a:pt x="463" y="502"/>
                  <a:pt x="468" y="494"/>
                </a:cubicBezTo>
                <a:cubicBezTo>
                  <a:pt x="466" y="494"/>
                  <a:pt x="465" y="495"/>
                  <a:pt x="464" y="496"/>
                </a:cubicBezTo>
                <a:cubicBezTo>
                  <a:pt x="462" y="496"/>
                  <a:pt x="463" y="494"/>
                  <a:pt x="462" y="493"/>
                </a:cubicBezTo>
                <a:cubicBezTo>
                  <a:pt x="461" y="491"/>
                  <a:pt x="457" y="491"/>
                  <a:pt x="457" y="487"/>
                </a:cubicBezTo>
                <a:cubicBezTo>
                  <a:pt x="457" y="485"/>
                  <a:pt x="453" y="485"/>
                  <a:pt x="451" y="485"/>
                </a:cubicBezTo>
                <a:cubicBezTo>
                  <a:pt x="451" y="484"/>
                  <a:pt x="454" y="483"/>
                  <a:pt x="453" y="481"/>
                </a:cubicBezTo>
                <a:cubicBezTo>
                  <a:pt x="453" y="481"/>
                  <a:pt x="451" y="478"/>
                  <a:pt x="451" y="478"/>
                </a:cubicBezTo>
                <a:cubicBezTo>
                  <a:pt x="450" y="477"/>
                  <a:pt x="448" y="478"/>
                  <a:pt x="448" y="478"/>
                </a:cubicBezTo>
                <a:cubicBezTo>
                  <a:pt x="446" y="476"/>
                  <a:pt x="447" y="473"/>
                  <a:pt x="446" y="472"/>
                </a:cubicBezTo>
                <a:cubicBezTo>
                  <a:pt x="441" y="468"/>
                  <a:pt x="436" y="467"/>
                  <a:pt x="434" y="459"/>
                </a:cubicBezTo>
                <a:cubicBezTo>
                  <a:pt x="431" y="456"/>
                  <a:pt x="431" y="460"/>
                  <a:pt x="427" y="457"/>
                </a:cubicBezTo>
                <a:cubicBezTo>
                  <a:pt x="428" y="453"/>
                  <a:pt x="424" y="453"/>
                  <a:pt x="423" y="452"/>
                </a:cubicBezTo>
                <a:cubicBezTo>
                  <a:pt x="422" y="449"/>
                  <a:pt x="424" y="442"/>
                  <a:pt x="418" y="442"/>
                </a:cubicBezTo>
                <a:cubicBezTo>
                  <a:pt x="419" y="433"/>
                  <a:pt x="414" y="429"/>
                  <a:pt x="408" y="427"/>
                </a:cubicBezTo>
                <a:cubicBezTo>
                  <a:pt x="407" y="429"/>
                  <a:pt x="406" y="431"/>
                  <a:pt x="405" y="433"/>
                </a:cubicBezTo>
                <a:cubicBezTo>
                  <a:pt x="403" y="437"/>
                  <a:pt x="409" y="438"/>
                  <a:pt x="410" y="440"/>
                </a:cubicBezTo>
                <a:cubicBezTo>
                  <a:pt x="411" y="441"/>
                  <a:pt x="410" y="444"/>
                  <a:pt x="410" y="444"/>
                </a:cubicBezTo>
                <a:cubicBezTo>
                  <a:pt x="410" y="444"/>
                  <a:pt x="412" y="444"/>
                  <a:pt x="412" y="444"/>
                </a:cubicBezTo>
                <a:cubicBezTo>
                  <a:pt x="413" y="447"/>
                  <a:pt x="410" y="451"/>
                  <a:pt x="414" y="452"/>
                </a:cubicBezTo>
                <a:cubicBezTo>
                  <a:pt x="417" y="452"/>
                  <a:pt x="415" y="457"/>
                  <a:pt x="418" y="461"/>
                </a:cubicBezTo>
                <a:cubicBezTo>
                  <a:pt x="418" y="462"/>
                  <a:pt x="419" y="461"/>
                  <a:pt x="420" y="463"/>
                </a:cubicBezTo>
                <a:cubicBezTo>
                  <a:pt x="420" y="466"/>
                  <a:pt x="425" y="465"/>
                  <a:pt x="423" y="472"/>
                </a:cubicBezTo>
                <a:cubicBezTo>
                  <a:pt x="424" y="474"/>
                  <a:pt x="427" y="474"/>
                  <a:pt x="429" y="474"/>
                </a:cubicBezTo>
                <a:cubicBezTo>
                  <a:pt x="427" y="476"/>
                  <a:pt x="431" y="477"/>
                  <a:pt x="431" y="478"/>
                </a:cubicBezTo>
                <a:cubicBezTo>
                  <a:pt x="431" y="479"/>
                  <a:pt x="429" y="482"/>
                  <a:pt x="429" y="481"/>
                </a:cubicBezTo>
                <a:cubicBezTo>
                  <a:pt x="430" y="484"/>
                  <a:pt x="435" y="483"/>
                  <a:pt x="433" y="489"/>
                </a:cubicBezTo>
                <a:cubicBezTo>
                  <a:pt x="430" y="487"/>
                  <a:pt x="429" y="484"/>
                  <a:pt x="423" y="485"/>
                </a:cubicBezTo>
                <a:cubicBezTo>
                  <a:pt x="426" y="478"/>
                  <a:pt x="419" y="479"/>
                  <a:pt x="420" y="474"/>
                </a:cubicBezTo>
                <a:cubicBezTo>
                  <a:pt x="419" y="471"/>
                  <a:pt x="416" y="470"/>
                  <a:pt x="414" y="468"/>
                </a:cubicBezTo>
                <a:cubicBezTo>
                  <a:pt x="412" y="467"/>
                  <a:pt x="411" y="465"/>
                  <a:pt x="410" y="463"/>
                </a:cubicBezTo>
                <a:cubicBezTo>
                  <a:pt x="407" y="462"/>
                  <a:pt x="404" y="462"/>
                  <a:pt x="403" y="459"/>
                </a:cubicBezTo>
                <a:cubicBezTo>
                  <a:pt x="403" y="454"/>
                  <a:pt x="404" y="457"/>
                  <a:pt x="406" y="457"/>
                </a:cubicBezTo>
                <a:cubicBezTo>
                  <a:pt x="408" y="449"/>
                  <a:pt x="400" y="451"/>
                  <a:pt x="401" y="444"/>
                </a:cubicBezTo>
                <a:cubicBezTo>
                  <a:pt x="397" y="443"/>
                  <a:pt x="396" y="440"/>
                  <a:pt x="392" y="440"/>
                </a:cubicBezTo>
                <a:cubicBezTo>
                  <a:pt x="392" y="436"/>
                  <a:pt x="395" y="436"/>
                  <a:pt x="392" y="431"/>
                </a:cubicBezTo>
                <a:cubicBezTo>
                  <a:pt x="391" y="430"/>
                  <a:pt x="390" y="429"/>
                  <a:pt x="390" y="429"/>
                </a:cubicBezTo>
                <a:cubicBezTo>
                  <a:pt x="388" y="425"/>
                  <a:pt x="389" y="419"/>
                  <a:pt x="380" y="420"/>
                </a:cubicBezTo>
                <a:cubicBezTo>
                  <a:pt x="382" y="418"/>
                  <a:pt x="382" y="417"/>
                  <a:pt x="380" y="414"/>
                </a:cubicBezTo>
                <a:cubicBezTo>
                  <a:pt x="380" y="414"/>
                  <a:pt x="379" y="411"/>
                  <a:pt x="379" y="411"/>
                </a:cubicBezTo>
                <a:cubicBezTo>
                  <a:pt x="378" y="410"/>
                  <a:pt x="374" y="411"/>
                  <a:pt x="373" y="411"/>
                </a:cubicBezTo>
                <a:cubicBezTo>
                  <a:pt x="372" y="409"/>
                  <a:pt x="377" y="409"/>
                  <a:pt x="377" y="409"/>
                </a:cubicBezTo>
                <a:cubicBezTo>
                  <a:pt x="376" y="405"/>
                  <a:pt x="365" y="403"/>
                  <a:pt x="360" y="401"/>
                </a:cubicBezTo>
                <a:cubicBezTo>
                  <a:pt x="359" y="400"/>
                  <a:pt x="359" y="399"/>
                  <a:pt x="358" y="398"/>
                </a:cubicBezTo>
                <a:cubicBezTo>
                  <a:pt x="357" y="395"/>
                  <a:pt x="356" y="394"/>
                  <a:pt x="354" y="392"/>
                </a:cubicBezTo>
                <a:cubicBezTo>
                  <a:pt x="353" y="390"/>
                  <a:pt x="353" y="385"/>
                  <a:pt x="351" y="381"/>
                </a:cubicBezTo>
                <a:cubicBezTo>
                  <a:pt x="350" y="380"/>
                  <a:pt x="347" y="380"/>
                  <a:pt x="347" y="379"/>
                </a:cubicBezTo>
                <a:cubicBezTo>
                  <a:pt x="346" y="376"/>
                  <a:pt x="348" y="372"/>
                  <a:pt x="343" y="373"/>
                </a:cubicBezTo>
                <a:cubicBezTo>
                  <a:pt x="344" y="366"/>
                  <a:pt x="340" y="362"/>
                  <a:pt x="336" y="357"/>
                </a:cubicBezTo>
                <a:cubicBezTo>
                  <a:pt x="334" y="354"/>
                  <a:pt x="334" y="349"/>
                  <a:pt x="330" y="351"/>
                </a:cubicBezTo>
                <a:cubicBezTo>
                  <a:pt x="333" y="329"/>
                  <a:pt x="329" y="316"/>
                  <a:pt x="330" y="289"/>
                </a:cubicBezTo>
                <a:cubicBezTo>
                  <a:pt x="330" y="288"/>
                  <a:pt x="328" y="288"/>
                  <a:pt x="328" y="286"/>
                </a:cubicBezTo>
                <a:cubicBezTo>
                  <a:pt x="327" y="285"/>
                  <a:pt x="326" y="283"/>
                  <a:pt x="324" y="282"/>
                </a:cubicBezTo>
                <a:cubicBezTo>
                  <a:pt x="324" y="281"/>
                  <a:pt x="323" y="280"/>
                  <a:pt x="321" y="280"/>
                </a:cubicBezTo>
                <a:cubicBezTo>
                  <a:pt x="320" y="271"/>
                  <a:pt x="312" y="266"/>
                  <a:pt x="306" y="260"/>
                </a:cubicBezTo>
                <a:cubicBezTo>
                  <a:pt x="305" y="259"/>
                  <a:pt x="304" y="258"/>
                  <a:pt x="304" y="256"/>
                </a:cubicBezTo>
                <a:cubicBezTo>
                  <a:pt x="305" y="257"/>
                  <a:pt x="309" y="259"/>
                  <a:pt x="310" y="256"/>
                </a:cubicBezTo>
                <a:cubicBezTo>
                  <a:pt x="313" y="256"/>
                  <a:pt x="312" y="261"/>
                  <a:pt x="317" y="260"/>
                </a:cubicBezTo>
                <a:cubicBezTo>
                  <a:pt x="318" y="261"/>
                  <a:pt x="319" y="264"/>
                  <a:pt x="319" y="267"/>
                </a:cubicBezTo>
                <a:cubicBezTo>
                  <a:pt x="328" y="266"/>
                  <a:pt x="330" y="272"/>
                  <a:pt x="336" y="274"/>
                </a:cubicBezTo>
                <a:cubicBezTo>
                  <a:pt x="335" y="281"/>
                  <a:pt x="339" y="283"/>
                  <a:pt x="341" y="286"/>
                </a:cubicBezTo>
                <a:cubicBezTo>
                  <a:pt x="343" y="285"/>
                  <a:pt x="344" y="282"/>
                  <a:pt x="343" y="280"/>
                </a:cubicBezTo>
                <a:cubicBezTo>
                  <a:pt x="343" y="278"/>
                  <a:pt x="340" y="278"/>
                  <a:pt x="339" y="276"/>
                </a:cubicBezTo>
                <a:cubicBezTo>
                  <a:pt x="338" y="273"/>
                  <a:pt x="338" y="271"/>
                  <a:pt x="338" y="269"/>
                </a:cubicBezTo>
                <a:cubicBezTo>
                  <a:pt x="337" y="268"/>
                  <a:pt x="336" y="267"/>
                  <a:pt x="336" y="267"/>
                </a:cubicBezTo>
                <a:cubicBezTo>
                  <a:pt x="335" y="266"/>
                  <a:pt x="337" y="264"/>
                  <a:pt x="338" y="265"/>
                </a:cubicBezTo>
                <a:cubicBezTo>
                  <a:pt x="335" y="261"/>
                  <a:pt x="331" y="262"/>
                  <a:pt x="332" y="258"/>
                </a:cubicBezTo>
                <a:cubicBezTo>
                  <a:pt x="323" y="259"/>
                  <a:pt x="322" y="252"/>
                  <a:pt x="313" y="252"/>
                </a:cubicBezTo>
                <a:cubicBezTo>
                  <a:pt x="316" y="246"/>
                  <a:pt x="307" y="251"/>
                  <a:pt x="310" y="245"/>
                </a:cubicBezTo>
                <a:cubicBezTo>
                  <a:pt x="308" y="243"/>
                  <a:pt x="305" y="245"/>
                  <a:pt x="302" y="241"/>
                </a:cubicBezTo>
                <a:cubicBezTo>
                  <a:pt x="302" y="239"/>
                  <a:pt x="304" y="239"/>
                  <a:pt x="306" y="239"/>
                </a:cubicBezTo>
                <a:cubicBezTo>
                  <a:pt x="308" y="234"/>
                  <a:pt x="299" y="237"/>
                  <a:pt x="300" y="237"/>
                </a:cubicBezTo>
                <a:cubicBezTo>
                  <a:pt x="298" y="236"/>
                  <a:pt x="300" y="234"/>
                  <a:pt x="298" y="233"/>
                </a:cubicBezTo>
                <a:cubicBezTo>
                  <a:pt x="298" y="233"/>
                  <a:pt x="295" y="234"/>
                  <a:pt x="295" y="233"/>
                </a:cubicBezTo>
                <a:cubicBezTo>
                  <a:pt x="294" y="232"/>
                  <a:pt x="297" y="231"/>
                  <a:pt x="297" y="230"/>
                </a:cubicBezTo>
                <a:cubicBezTo>
                  <a:pt x="296" y="227"/>
                  <a:pt x="294" y="230"/>
                  <a:pt x="291" y="230"/>
                </a:cubicBezTo>
                <a:cubicBezTo>
                  <a:pt x="287" y="227"/>
                  <a:pt x="289" y="223"/>
                  <a:pt x="287" y="220"/>
                </a:cubicBezTo>
                <a:cubicBezTo>
                  <a:pt x="286" y="219"/>
                  <a:pt x="284" y="218"/>
                  <a:pt x="282" y="219"/>
                </a:cubicBezTo>
                <a:cubicBezTo>
                  <a:pt x="288" y="208"/>
                  <a:pt x="267" y="215"/>
                  <a:pt x="269" y="204"/>
                </a:cubicBezTo>
                <a:cubicBezTo>
                  <a:pt x="270" y="204"/>
                  <a:pt x="272" y="204"/>
                  <a:pt x="274" y="204"/>
                </a:cubicBezTo>
                <a:cubicBezTo>
                  <a:pt x="275" y="199"/>
                  <a:pt x="266" y="205"/>
                  <a:pt x="269" y="198"/>
                </a:cubicBezTo>
                <a:cubicBezTo>
                  <a:pt x="265" y="198"/>
                  <a:pt x="261" y="198"/>
                  <a:pt x="257" y="198"/>
                </a:cubicBezTo>
                <a:cubicBezTo>
                  <a:pt x="262" y="195"/>
                  <a:pt x="255" y="194"/>
                  <a:pt x="259" y="192"/>
                </a:cubicBezTo>
                <a:cubicBezTo>
                  <a:pt x="260" y="189"/>
                  <a:pt x="254" y="189"/>
                  <a:pt x="255" y="191"/>
                </a:cubicBezTo>
                <a:cubicBezTo>
                  <a:pt x="252" y="187"/>
                  <a:pt x="255" y="186"/>
                  <a:pt x="252" y="181"/>
                </a:cubicBezTo>
                <a:cubicBezTo>
                  <a:pt x="248" y="181"/>
                  <a:pt x="244" y="181"/>
                  <a:pt x="241" y="181"/>
                </a:cubicBezTo>
                <a:cubicBezTo>
                  <a:pt x="242" y="179"/>
                  <a:pt x="243" y="177"/>
                  <a:pt x="244" y="174"/>
                </a:cubicBezTo>
                <a:cubicBezTo>
                  <a:pt x="243" y="170"/>
                  <a:pt x="239" y="173"/>
                  <a:pt x="242" y="168"/>
                </a:cubicBezTo>
                <a:cubicBezTo>
                  <a:pt x="236" y="169"/>
                  <a:pt x="232" y="171"/>
                  <a:pt x="224" y="170"/>
                </a:cubicBezTo>
                <a:cubicBezTo>
                  <a:pt x="224" y="165"/>
                  <a:pt x="219" y="163"/>
                  <a:pt x="214" y="161"/>
                </a:cubicBezTo>
                <a:cubicBezTo>
                  <a:pt x="213" y="160"/>
                  <a:pt x="210" y="160"/>
                  <a:pt x="209" y="159"/>
                </a:cubicBezTo>
                <a:cubicBezTo>
                  <a:pt x="208" y="159"/>
                  <a:pt x="209" y="156"/>
                  <a:pt x="209" y="155"/>
                </a:cubicBezTo>
                <a:cubicBezTo>
                  <a:pt x="208" y="154"/>
                  <a:pt x="204" y="156"/>
                  <a:pt x="205" y="153"/>
                </a:cubicBezTo>
                <a:cubicBezTo>
                  <a:pt x="199" y="151"/>
                  <a:pt x="186" y="157"/>
                  <a:pt x="183" y="153"/>
                </a:cubicBezTo>
                <a:cubicBezTo>
                  <a:pt x="183" y="153"/>
                  <a:pt x="183" y="151"/>
                  <a:pt x="183" y="151"/>
                </a:cubicBezTo>
                <a:cubicBezTo>
                  <a:pt x="181" y="151"/>
                  <a:pt x="179" y="153"/>
                  <a:pt x="179" y="153"/>
                </a:cubicBezTo>
                <a:cubicBezTo>
                  <a:pt x="177" y="153"/>
                  <a:pt x="177" y="147"/>
                  <a:pt x="170" y="150"/>
                </a:cubicBezTo>
                <a:cubicBezTo>
                  <a:pt x="170" y="145"/>
                  <a:pt x="161" y="147"/>
                  <a:pt x="166" y="142"/>
                </a:cubicBezTo>
                <a:cubicBezTo>
                  <a:pt x="165" y="142"/>
                  <a:pt x="164" y="144"/>
                  <a:pt x="162" y="144"/>
                </a:cubicBezTo>
                <a:cubicBezTo>
                  <a:pt x="161" y="144"/>
                  <a:pt x="160" y="142"/>
                  <a:pt x="160" y="142"/>
                </a:cubicBezTo>
                <a:cubicBezTo>
                  <a:pt x="157" y="143"/>
                  <a:pt x="154" y="147"/>
                  <a:pt x="151" y="144"/>
                </a:cubicBezTo>
                <a:cubicBezTo>
                  <a:pt x="147" y="144"/>
                  <a:pt x="150" y="151"/>
                  <a:pt x="149" y="153"/>
                </a:cubicBezTo>
                <a:cubicBezTo>
                  <a:pt x="148" y="153"/>
                  <a:pt x="146" y="151"/>
                  <a:pt x="144" y="151"/>
                </a:cubicBezTo>
                <a:cubicBezTo>
                  <a:pt x="141" y="152"/>
                  <a:pt x="143" y="155"/>
                  <a:pt x="142" y="155"/>
                </a:cubicBezTo>
                <a:cubicBezTo>
                  <a:pt x="140" y="156"/>
                  <a:pt x="133" y="155"/>
                  <a:pt x="131" y="157"/>
                </a:cubicBezTo>
                <a:cubicBezTo>
                  <a:pt x="129" y="158"/>
                  <a:pt x="129" y="160"/>
                  <a:pt x="127" y="161"/>
                </a:cubicBezTo>
                <a:cubicBezTo>
                  <a:pt x="124" y="161"/>
                  <a:pt x="123" y="159"/>
                  <a:pt x="119" y="159"/>
                </a:cubicBezTo>
                <a:cubicBezTo>
                  <a:pt x="122" y="156"/>
                  <a:pt x="127" y="155"/>
                  <a:pt x="125" y="148"/>
                </a:cubicBezTo>
                <a:cubicBezTo>
                  <a:pt x="128" y="148"/>
                  <a:pt x="129" y="146"/>
                  <a:pt x="129" y="144"/>
                </a:cubicBezTo>
                <a:cubicBezTo>
                  <a:pt x="128" y="142"/>
                  <a:pt x="125" y="142"/>
                  <a:pt x="123" y="142"/>
                </a:cubicBezTo>
                <a:cubicBezTo>
                  <a:pt x="121" y="144"/>
                  <a:pt x="121" y="147"/>
                  <a:pt x="118" y="150"/>
                </a:cubicBezTo>
                <a:cubicBezTo>
                  <a:pt x="116" y="151"/>
                  <a:pt x="116" y="153"/>
                  <a:pt x="114" y="153"/>
                </a:cubicBezTo>
                <a:cubicBezTo>
                  <a:pt x="112" y="153"/>
                  <a:pt x="112" y="158"/>
                  <a:pt x="108" y="157"/>
                </a:cubicBezTo>
                <a:cubicBezTo>
                  <a:pt x="109" y="160"/>
                  <a:pt x="107" y="161"/>
                  <a:pt x="105" y="161"/>
                </a:cubicBezTo>
                <a:cubicBezTo>
                  <a:pt x="105" y="163"/>
                  <a:pt x="105" y="166"/>
                  <a:pt x="105" y="168"/>
                </a:cubicBezTo>
                <a:cubicBezTo>
                  <a:pt x="99" y="170"/>
                  <a:pt x="98" y="176"/>
                  <a:pt x="93" y="179"/>
                </a:cubicBezTo>
                <a:cubicBezTo>
                  <a:pt x="93" y="180"/>
                  <a:pt x="90" y="179"/>
                  <a:pt x="90" y="179"/>
                </a:cubicBezTo>
                <a:cubicBezTo>
                  <a:pt x="89" y="180"/>
                  <a:pt x="90" y="183"/>
                  <a:pt x="90" y="183"/>
                </a:cubicBezTo>
                <a:cubicBezTo>
                  <a:pt x="89" y="183"/>
                  <a:pt x="82" y="183"/>
                  <a:pt x="84" y="185"/>
                </a:cubicBezTo>
                <a:cubicBezTo>
                  <a:pt x="88" y="188"/>
                  <a:pt x="79" y="187"/>
                  <a:pt x="77" y="191"/>
                </a:cubicBezTo>
                <a:cubicBezTo>
                  <a:pt x="76" y="191"/>
                  <a:pt x="74" y="197"/>
                  <a:pt x="73" y="196"/>
                </a:cubicBezTo>
                <a:cubicBezTo>
                  <a:pt x="71" y="194"/>
                  <a:pt x="72" y="195"/>
                  <a:pt x="71" y="198"/>
                </a:cubicBezTo>
                <a:cubicBezTo>
                  <a:pt x="68" y="198"/>
                  <a:pt x="66" y="198"/>
                  <a:pt x="64" y="198"/>
                </a:cubicBezTo>
                <a:cubicBezTo>
                  <a:pt x="60" y="200"/>
                  <a:pt x="67" y="201"/>
                  <a:pt x="58" y="202"/>
                </a:cubicBezTo>
                <a:cubicBezTo>
                  <a:pt x="54" y="202"/>
                  <a:pt x="51" y="202"/>
                  <a:pt x="47" y="204"/>
                </a:cubicBezTo>
                <a:cubicBezTo>
                  <a:pt x="44" y="205"/>
                  <a:pt x="44" y="210"/>
                  <a:pt x="39" y="207"/>
                </a:cubicBezTo>
                <a:cubicBezTo>
                  <a:pt x="39" y="202"/>
                  <a:pt x="45" y="204"/>
                  <a:pt x="49" y="202"/>
                </a:cubicBezTo>
                <a:cubicBezTo>
                  <a:pt x="50" y="201"/>
                  <a:pt x="50" y="202"/>
                  <a:pt x="50" y="200"/>
                </a:cubicBezTo>
                <a:cubicBezTo>
                  <a:pt x="51" y="197"/>
                  <a:pt x="55" y="198"/>
                  <a:pt x="58" y="198"/>
                </a:cubicBezTo>
                <a:cubicBezTo>
                  <a:pt x="61" y="198"/>
                  <a:pt x="59" y="194"/>
                  <a:pt x="60" y="192"/>
                </a:cubicBezTo>
                <a:cubicBezTo>
                  <a:pt x="61" y="191"/>
                  <a:pt x="62" y="196"/>
                  <a:pt x="65" y="191"/>
                </a:cubicBezTo>
                <a:cubicBezTo>
                  <a:pt x="66" y="190"/>
                  <a:pt x="67" y="191"/>
                  <a:pt x="67" y="189"/>
                </a:cubicBezTo>
                <a:cubicBezTo>
                  <a:pt x="67" y="186"/>
                  <a:pt x="72" y="187"/>
                  <a:pt x="75" y="185"/>
                </a:cubicBezTo>
                <a:cubicBezTo>
                  <a:pt x="75" y="182"/>
                  <a:pt x="75" y="179"/>
                  <a:pt x="75" y="176"/>
                </a:cubicBezTo>
                <a:cubicBezTo>
                  <a:pt x="81" y="182"/>
                  <a:pt x="75" y="170"/>
                  <a:pt x="82" y="172"/>
                </a:cubicBezTo>
                <a:cubicBezTo>
                  <a:pt x="83" y="167"/>
                  <a:pt x="74" y="173"/>
                  <a:pt x="77" y="166"/>
                </a:cubicBezTo>
                <a:cubicBezTo>
                  <a:pt x="75" y="171"/>
                  <a:pt x="63" y="165"/>
                  <a:pt x="62" y="170"/>
                </a:cubicBezTo>
                <a:cubicBezTo>
                  <a:pt x="59" y="171"/>
                  <a:pt x="61" y="167"/>
                  <a:pt x="60" y="166"/>
                </a:cubicBezTo>
                <a:cubicBezTo>
                  <a:pt x="57" y="165"/>
                  <a:pt x="52" y="168"/>
                  <a:pt x="49" y="166"/>
                </a:cubicBezTo>
                <a:cubicBezTo>
                  <a:pt x="51" y="162"/>
                  <a:pt x="46" y="164"/>
                  <a:pt x="45" y="163"/>
                </a:cubicBezTo>
                <a:cubicBezTo>
                  <a:pt x="44" y="161"/>
                  <a:pt x="46" y="160"/>
                  <a:pt x="47" y="161"/>
                </a:cubicBezTo>
                <a:cubicBezTo>
                  <a:pt x="43" y="156"/>
                  <a:pt x="40" y="157"/>
                  <a:pt x="37" y="151"/>
                </a:cubicBezTo>
                <a:cubicBezTo>
                  <a:pt x="35" y="154"/>
                  <a:pt x="29" y="153"/>
                  <a:pt x="24" y="153"/>
                </a:cubicBezTo>
                <a:cubicBezTo>
                  <a:pt x="24" y="151"/>
                  <a:pt x="25" y="150"/>
                  <a:pt x="26" y="150"/>
                </a:cubicBezTo>
                <a:cubicBezTo>
                  <a:pt x="25" y="146"/>
                  <a:pt x="19" y="147"/>
                  <a:pt x="21" y="140"/>
                </a:cubicBezTo>
                <a:cubicBezTo>
                  <a:pt x="20" y="138"/>
                  <a:pt x="17" y="136"/>
                  <a:pt x="17" y="138"/>
                </a:cubicBezTo>
                <a:cubicBezTo>
                  <a:pt x="12" y="138"/>
                  <a:pt x="16" y="133"/>
                  <a:pt x="17" y="131"/>
                </a:cubicBezTo>
                <a:cubicBezTo>
                  <a:pt x="17" y="130"/>
                  <a:pt x="16" y="128"/>
                  <a:pt x="17" y="127"/>
                </a:cubicBezTo>
                <a:cubicBezTo>
                  <a:pt x="17" y="127"/>
                  <a:pt x="20" y="128"/>
                  <a:pt x="21" y="127"/>
                </a:cubicBezTo>
                <a:cubicBezTo>
                  <a:pt x="22" y="126"/>
                  <a:pt x="21" y="123"/>
                  <a:pt x="22" y="122"/>
                </a:cubicBezTo>
                <a:cubicBezTo>
                  <a:pt x="27" y="121"/>
                  <a:pt x="34" y="120"/>
                  <a:pt x="37" y="118"/>
                </a:cubicBezTo>
                <a:cubicBezTo>
                  <a:pt x="40" y="116"/>
                  <a:pt x="42" y="117"/>
                  <a:pt x="45" y="116"/>
                </a:cubicBezTo>
                <a:cubicBezTo>
                  <a:pt x="48" y="115"/>
                  <a:pt x="42" y="111"/>
                  <a:pt x="52" y="112"/>
                </a:cubicBezTo>
                <a:cubicBezTo>
                  <a:pt x="51" y="108"/>
                  <a:pt x="51" y="104"/>
                  <a:pt x="49" y="97"/>
                </a:cubicBezTo>
                <a:cubicBezTo>
                  <a:pt x="45" y="93"/>
                  <a:pt x="34" y="104"/>
                  <a:pt x="30" y="99"/>
                </a:cubicBezTo>
                <a:cubicBezTo>
                  <a:pt x="27" y="96"/>
                  <a:pt x="29" y="101"/>
                  <a:pt x="22" y="101"/>
                </a:cubicBezTo>
                <a:cubicBezTo>
                  <a:pt x="21" y="98"/>
                  <a:pt x="14" y="100"/>
                  <a:pt x="9" y="97"/>
                </a:cubicBezTo>
                <a:cubicBezTo>
                  <a:pt x="9" y="97"/>
                  <a:pt x="13" y="94"/>
                  <a:pt x="9" y="94"/>
                </a:cubicBezTo>
                <a:cubicBezTo>
                  <a:pt x="6" y="93"/>
                  <a:pt x="3" y="92"/>
                  <a:pt x="2" y="86"/>
                </a:cubicBezTo>
                <a:cubicBezTo>
                  <a:pt x="13" y="87"/>
                  <a:pt x="0" y="81"/>
                  <a:pt x="13" y="82"/>
                </a:cubicBezTo>
                <a:cubicBezTo>
                  <a:pt x="15" y="82"/>
                  <a:pt x="14" y="81"/>
                  <a:pt x="13" y="81"/>
                </a:cubicBezTo>
                <a:cubicBezTo>
                  <a:pt x="14" y="77"/>
                  <a:pt x="17" y="81"/>
                  <a:pt x="17" y="81"/>
                </a:cubicBezTo>
                <a:cubicBezTo>
                  <a:pt x="20" y="81"/>
                  <a:pt x="21" y="78"/>
                  <a:pt x="24" y="79"/>
                </a:cubicBezTo>
                <a:cubicBezTo>
                  <a:pt x="25" y="79"/>
                  <a:pt x="26" y="82"/>
                  <a:pt x="28" y="82"/>
                </a:cubicBezTo>
                <a:cubicBezTo>
                  <a:pt x="32" y="83"/>
                  <a:pt x="36" y="81"/>
                  <a:pt x="41" y="82"/>
                </a:cubicBezTo>
                <a:cubicBezTo>
                  <a:pt x="44" y="83"/>
                  <a:pt x="44" y="84"/>
                  <a:pt x="47" y="82"/>
                </a:cubicBezTo>
                <a:cubicBezTo>
                  <a:pt x="49" y="82"/>
                  <a:pt x="47" y="81"/>
                  <a:pt x="47" y="79"/>
                </a:cubicBezTo>
                <a:cubicBezTo>
                  <a:pt x="49" y="79"/>
                  <a:pt x="50" y="78"/>
                  <a:pt x="50" y="77"/>
                </a:cubicBezTo>
                <a:cubicBezTo>
                  <a:pt x="51" y="72"/>
                  <a:pt x="42" y="78"/>
                  <a:pt x="45" y="71"/>
                </a:cubicBezTo>
                <a:cubicBezTo>
                  <a:pt x="40" y="70"/>
                  <a:pt x="35" y="69"/>
                  <a:pt x="30" y="68"/>
                </a:cubicBezTo>
                <a:cubicBezTo>
                  <a:pt x="32" y="64"/>
                  <a:pt x="32" y="65"/>
                  <a:pt x="28" y="62"/>
                </a:cubicBezTo>
                <a:cubicBezTo>
                  <a:pt x="27" y="62"/>
                  <a:pt x="27" y="60"/>
                  <a:pt x="26" y="60"/>
                </a:cubicBezTo>
                <a:cubicBezTo>
                  <a:pt x="25" y="59"/>
                  <a:pt x="21" y="60"/>
                  <a:pt x="19" y="58"/>
                </a:cubicBezTo>
                <a:cubicBezTo>
                  <a:pt x="19" y="58"/>
                  <a:pt x="22" y="52"/>
                  <a:pt x="19" y="53"/>
                </a:cubicBezTo>
                <a:cubicBezTo>
                  <a:pt x="18" y="53"/>
                  <a:pt x="19" y="55"/>
                  <a:pt x="17" y="55"/>
                </a:cubicBezTo>
                <a:cubicBezTo>
                  <a:pt x="15" y="54"/>
                  <a:pt x="14" y="52"/>
                  <a:pt x="11" y="53"/>
                </a:cubicBezTo>
                <a:cubicBezTo>
                  <a:pt x="15" y="47"/>
                  <a:pt x="23" y="46"/>
                  <a:pt x="30" y="43"/>
                </a:cubicBezTo>
                <a:cubicBezTo>
                  <a:pt x="28" y="37"/>
                  <a:pt x="35" y="37"/>
                  <a:pt x="37" y="34"/>
                </a:cubicBezTo>
                <a:cubicBezTo>
                  <a:pt x="39" y="32"/>
                  <a:pt x="37" y="28"/>
                  <a:pt x="39" y="27"/>
                </a:cubicBezTo>
                <a:cubicBezTo>
                  <a:pt x="44" y="31"/>
                  <a:pt x="44" y="28"/>
                  <a:pt x="52" y="28"/>
                </a:cubicBezTo>
                <a:cubicBezTo>
                  <a:pt x="56" y="23"/>
                  <a:pt x="62" y="19"/>
                  <a:pt x="73" y="21"/>
                </a:cubicBezTo>
                <a:cubicBezTo>
                  <a:pt x="75" y="22"/>
                  <a:pt x="74" y="18"/>
                  <a:pt x="75" y="17"/>
                </a:cubicBezTo>
                <a:cubicBezTo>
                  <a:pt x="78" y="15"/>
                  <a:pt x="85" y="19"/>
                  <a:pt x="86" y="14"/>
                </a:cubicBezTo>
                <a:cubicBezTo>
                  <a:pt x="88" y="13"/>
                  <a:pt x="89" y="17"/>
                  <a:pt x="90" y="17"/>
                </a:cubicBezTo>
                <a:cubicBezTo>
                  <a:pt x="93" y="18"/>
                  <a:pt x="96" y="16"/>
                  <a:pt x="95" y="21"/>
                </a:cubicBezTo>
                <a:cubicBezTo>
                  <a:pt x="103" y="21"/>
                  <a:pt x="111" y="21"/>
                  <a:pt x="119" y="21"/>
                </a:cubicBezTo>
                <a:cubicBezTo>
                  <a:pt x="111" y="29"/>
                  <a:pt x="132" y="18"/>
                  <a:pt x="125" y="27"/>
                </a:cubicBezTo>
                <a:cubicBezTo>
                  <a:pt x="129" y="27"/>
                  <a:pt x="132" y="26"/>
                  <a:pt x="132" y="23"/>
                </a:cubicBezTo>
                <a:cubicBezTo>
                  <a:pt x="136" y="27"/>
                  <a:pt x="144" y="25"/>
                  <a:pt x="149" y="27"/>
                </a:cubicBezTo>
                <a:cubicBezTo>
                  <a:pt x="150" y="27"/>
                  <a:pt x="149" y="28"/>
                  <a:pt x="151" y="28"/>
                </a:cubicBezTo>
                <a:cubicBezTo>
                  <a:pt x="153" y="28"/>
                  <a:pt x="153" y="30"/>
                  <a:pt x="155" y="30"/>
                </a:cubicBezTo>
                <a:cubicBezTo>
                  <a:pt x="160" y="31"/>
                  <a:pt x="161" y="27"/>
                  <a:pt x="164" y="30"/>
                </a:cubicBezTo>
                <a:cubicBezTo>
                  <a:pt x="165" y="31"/>
                  <a:pt x="186" y="31"/>
                  <a:pt x="188" y="32"/>
                </a:cubicBezTo>
                <a:cubicBezTo>
                  <a:pt x="191" y="34"/>
                  <a:pt x="202" y="35"/>
                  <a:pt x="209" y="36"/>
                </a:cubicBezTo>
                <a:cubicBezTo>
                  <a:pt x="211" y="38"/>
                  <a:pt x="214" y="40"/>
                  <a:pt x="214" y="43"/>
                </a:cubicBezTo>
                <a:cubicBezTo>
                  <a:pt x="221" y="44"/>
                  <a:pt x="224" y="48"/>
                  <a:pt x="229" y="45"/>
                </a:cubicBezTo>
                <a:cubicBezTo>
                  <a:pt x="230" y="51"/>
                  <a:pt x="239" y="48"/>
                  <a:pt x="244" y="49"/>
                </a:cubicBezTo>
                <a:cubicBezTo>
                  <a:pt x="244" y="47"/>
                  <a:pt x="242" y="47"/>
                  <a:pt x="241" y="47"/>
                </a:cubicBezTo>
                <a:cubicBezTo>
                  <a:pt x="244" y="43"/>
                  <a:pt x="249" y="39"/>
                  <a:pt x="255" y="38"/>
                </a:cubicBezTo>
                <a:cubicBezTo>
                  <a:pt x="255" y="41"/>
                  <a:pt x="257" y="42"/>
                  <a:pt x="257" y="40"/>
                </a:cubicBezTo>
                <a:cubicBezTo>
                  <a:pt x="259" y="40"/>
                  <a:pt x="259" y="43"/>
                  <a:pt x="261" y="43"/>
                </a:cubicBezTo>
                <a:cubicBezTo>
                  <a:pt x="265" y="44"/>
                  <a:pt x="265" y="41"/>
                  <a:pt x="265" y="38"/>
                </a:cubicBezTo>
                <a:cubicBezTo>
                  <a:pt x="269" y="37"/>
                  <a:pt x="270" y="39"/>
                  <a:pt x="272" y="40"/>
                </a:cubicBezTo>
                <a:cubicBezTo>
                  <a:pt x="274" y="38"/>
                  <a:pt x="272" y="35"/>
                  <a:pt x="276" y="32"/>
                </a:cubicBezTo>
                <a:cubicBezTo>
                  <a:pt x="279" y="32"/>
                  <a:pt x="281" y="35"/>
                  <a:pt x="282" y="32"/>
                </a:cubicBezTo>
                <a:cubicBezTo>
                  <a:pt x="285" y="33"/>
                  <a:pt x="283" y="36"/>
                  <a:pt x="280" y="36"/>
                </a:cubicBezTo>
                <a:cubicBezTo>
                  <a:pt x="282" y="41"/>
                  <a:pt x="295" y="31"/>
                  <a:pt x="298" y="38"/>
                </a:cubicBezTo>
                <a:cubicBezTo>
                  <a:pt x="304" y="38"/>
                  <a:pt x="294" y="32"/>
                  <a:pt x="300" y="32"/>
                </a:cubicBezTo>
                <a:cubicBezTo>
                  <a:pt x="301" y="30"/>
                  <a:pt x="303" y="28"/>
                  <a:pt x="306" y="28"/>
                </a:cubicBezTo>
                <a:cubicBezTo>
                  <a:pt x="306" y="30"/>
                  <a:pt x="306" y="32"/>
                  <a:pt x="306" y="34"/>
                </a:cubicBezTo>
                <a:cubicBezTo>
                  <a:pt x="310" y="30"/>
                  <a:pt x="311" y="37"/>
                  <a:pt x="315" y="38"/>
                </a:cubicBezTo>
                <a:cubicBezTo>
                  <a:pt x="321" y="38"/>
                  <a:pt x="325" y="37"/>
                  <a:pt x="326" y="34"/>
                </a:cubicBezTo>
                <a:cubicBezTo>
                  <a:pt x="329" y="36"/>
                  <a:pt x="334" y="36"/>
                  <a:pt x="332" y="41"/>
                </a:cubicBezTo>
                <a:cubicBezTo>
                  <a:pt x="336" y="40"/>
                  <a:pt x="341" y="39"/>
                  <a:pt x="341" y="34"/>
                </a:cubicBezTo>
                <a:cubicBezTo>
                  <a:pt x="346" y="37"/>
                  <a:pt x="348" y="33"/>
                  <a:pt x="352" y="38"/>
                </a:cubicBezTo>
                <a:cubicBezTo>
                  <a:pt x="357" y="38"/>
                  <a:pt x="361" y="38"/>
                  <a:pt x="365" y="38"/>
                </a:cubicBezTo>
                <a:cubicBezTo>
                  <a:pt x="366" y="38"/>
                  <a:pt x="363" y="41"/>
                  <a:pt x="364" y="41"/>
                </a:cubicBezTo>
                <a:cubicBezTo>
                  <a:pt x="363" y="41"/>
                  <a:pt x="369" y="43"/>
                  <a:pt x="367" y="43"/>
                </a:cubicBezTo>
                <a:cubicBezTo>
                  <a:pt x="369" y="44"/>
                  <a:pt x="370" y="41"/>
                  <a:pt x="373" y="41"/>
                </a:cubicBezTo>
                <a:cubicBezTo>
                  <a:pt x="373" y="42"/>
                  <a:pt x="373" y="45"/>
                  <a:pt x="373" y="45"/>
                </a:cubicBezTo>
                <a:cubicBezTo>
                  <a:pt x="378" y="48"/>
                  <a:pt x="386" y="44"/>
                  <a:pt x="392" y="45"/>
                </a:cubicBezTo>
                <a:cubicBezTo>
                  <a:pt x="392" y="47"/>
                  <a:pt x="395" y="47"/>
                  <a:pt x="397" y="47"/>
                </a:cubicBezTo>
                <a:cubicBezTo>
                  <a:pt x="394" y="54"/>
                  <a:pt x="404" y="48"/>
                  <a:pt x="403" y="53"/>
                </a:cubicBezTo>
                <a:cubicBezTo>
                  <a:pt x="404" y="57"/>
                  <a:pt x="399" y="55"/>
                  <a:pt x="399" y="58"/>
                </a:cubicBezTo>
                <a:cubicBezTo>
                  <a:pt x="398" y="61"/>
                  <a:pt x="401" y="62"/>
                  <a:pt x="401" y="64"/>
                </a:cubicBezTo>
                <a:cubicBezTo>
                  <a:pt x="421" y="62"/>
                  <a:pt x="438" y="61"/>
                  <a:pt x="453" y="68"/>
                </a:cubicBezTo>
                <a:cubicBezTo>
                  <a:pt x="452" y="69"/>
                  <a:pt x="451" y="71"/>
                  <a:pt x="451" y="73"/>
                </a:cubicBezTo>
                <a:cubicBezTo>
                  <a:pt x="455" y="73"/>
                  <a:pt x="455" y="71"/>
                  <a:pt x="459" y="71"/>
                </a:cubicBezTo>
                <a:cubicBezTo>
                  <a:pt x="457" y="65"/>
                  <a:pt x="458" y="67"/>
                  <a:pt x="457" y="60"/>
                </a:cubicBezTo>
                <a:cubicBezTo>
                  <a:pt x="458" y="57"/>
                  <a:pt x="472" y="57"/>
                  <a:pt x="468" y="55"/>
                </a:cubicBezTo>
                <a:cubicBezTo>
                  <a:pt x="469" y="51"/>
                  <a:pt x="471" y="54"/>
                  <a:pt x="474" y="55"/>
                </a:cubicBezTo>
                <a:cubicBezTo>
                  <a:pt x="474" y="57"/>
                  <a:pt x="477" y="56"/>
                  <a:pt x="477" y="58"/>
                </a:cubicBezTo>
                <a:cubicBezTo>
                  <a:pt x="485" y="60"/>
                  <a:pt x="490" y="57"/>
                  <a:pt x="496" y="58"/>
                </a:cubicBezTo>
                <a:cubicBezTo>
                  <a:pt x="496" y="58"/>
                  <a:pt x="496" y="60"/>
                  <a:pt x="498" y="60"/>
                </a:cubicBezTo>
                <a:cubicBezTo>
                  <a:pt x="499" y="60"/>
                  <a:pt x="500" y="62"/>
                  <a:pt x="502" y="62"/>
                </a:cubicBezTo>
                <a:cubicBezTo>
                  <a:pt x="508" y="62"/>
                  <a:pt x="514" y="58"/>
                  <a:pt x="524" y="60"/>
                </a:cubicBezTo>
                <a:cubicBezTo>
                  <a:pt x="529" y="56"/>
                  <a:pt x="528" y="53"/>
                  <a:pt x="530" y="49"/>
                </a:cubicBezTo>
                <a:cubicBezTo>
                  <a:pt x="528" y="43"/>
                  <a:pt x="523" y="45"/>
                  <a:pt x="522" y="43"/>
                </a:cubicBezTo>
                <a:cubicBezTo>
                  <a:pt x="523" y="34"/>
                  <a:pt x="540" y="39"/>
                  <a:pt x="544" y="41"/>
                </a:cubicBezTo>
                <a:cubicBezTo>
                  <a:pt x="544" y="44"/>
                  <a:pt x="542" y="45"/>
                  <a:pt x="539" y="45"/>
                </a:cubicBezTo>
                <a:cubicBezTo>
                  <a:pt x="543" y="49"/>
                  <a:pt x="539" y="50"/>
                  <a:pt x="537" y="53"/>
                </a:cubicBezTo>
                <a:cubicBezTo>
                  <a:pt x="536" y="57"/>
                  <a:pt x="540" y="56"/>
                  <a:pt x="543" y="56"/>
                </a:cubicBezTo>
                <a:cubicBezTo>
                  <a:pt x="540" y="62"/>
                  <a:pt x="544" y="63"/>
                  <a:pt x="541" y="68"/>
                </a:cubicBezTo>
                <a:cubicBezTo>
                  <a:pt x="546" y="71"/>
                  <a:pt x="550" y="59"/>
                  <a:pt x="548" y="60"/>
                </a:cubicBezTo>
                <a:cubicBezTo>
                  <a:pt x="549" y="59"/>
                  <a:pt x="554" y="65"/>
                  <a:pt x="552" y="56"/>
                </a:cubicBezTo>
                <a:cubicBezTo>
                  <a:pt x="560" y="58"/>
                  <a:pt x="558" y="49"/>
                  <a:pt x="563" y="47"/>
                </a:cubicBezTo>
                <a:cubicBezTo>
                  <a:pt x="561" y="42"/>
                  <a:pt x="558" y="38"/>
                  <a:pt x="550" y="38"/>
                </a:cubicBezTo>
                <a:cubicBezTo>
                  <a:pt x="554" y="35"/>
                  <a:pt x="546" y="30"/>
                  <a:pt x="541" y="28"/>
                </a:cubicBezTo>
                <a:cubicBezTo>
                  <a:pt x="541" y="26"/>
                  <a:pt x="541" y="23"/>
                  <a:pt x="539" y="23"/>
                </a:cubicBezTo>
                <a:cubicBezTo>
                  <a:pt x="539" y="19"/>
                  <a:pt x="544" y="17"/>
                  <a:pt x="544" y="14"/>
                </a:cubicBezTo>
                <a:cubicBezTo>
                  <a:pt x="544" y="13"/>
                  <a:pt x="549" y="11"/>
                  <a:pt x="548" y="10"/>
                </a:cubicBezTo>
                <a:cubicBezTo>
                  <a:pt x="543" y="5"/>
                  <a:pt x="555" y="11"/>
                  <a:pt x="550" y="6"/>
                </a:cubicBezTo>
                <a:cubicBezTo>
                  <a:pt x="550" y="0"/>
                  <a:pt x="555" y="8"/>
                  <a:pt x="556" y="8"/>
                </a:cubicBezTo>
                <a:cubicBezTo>
                  <a:pt x="558" y="9"/>
                  <a:pt x="561" y="7"/>
                  <a:pt x="563" y="8"/>
                </a:cubicBezTo>
                <a:cubicBezTo>
                  <a:pt x="564" y="8"/>
                  <a:pt x="560" y="11"/>
                  <a:pt x="561" y="12"/>
                </a:cubicBezTo>
                <a:cubicBezTo>
                  <a:pt x="562" y="12"/>
                  <a:pt x="566" y="11"/>
                  <a:pt x="567" y="12"/>
                </a:cubicBezTo>
                <a:cubicBezTo>
                  <a:pt x="568" y="13"/>
                  <a:pt x="566" y="16"/>
                  <a:pt x="567" y="17"/>
                </a:cubicBezTo>
                <a:cubicBezTo>
                  <a:pt x="567" y="18"/>
                  <a:pt x="570" y="17"/>
                  <a:pt x="571" y="17"/>
                </a:cubicBezTo>
                <a:cubicBezTo>
                  <a:pt x="572" y="22"/>
                  <a:pt x="567" y="20"/>
                  <a:pt x="571" y="25"/>
                </a:cubicBezTo>
                <a:cubicBezTo>
                  <a:pt x="571" y="26"/>
                  <a:pt x="573" y="26"/>
                  <a:pt x="572" y="28"/>
                </a:cubicBezTo>
                <a:cubicBezTo>
                  <a:pt x="572" y="28"/>
                  <a:pt x="571" y="29"/>
                  <a:pt x="571" y="30"/>
                </a:cubicBezTo>
                <a:cubicBezTo>
                  <a:pt x="570" y="33"/>
                  <a:pt x="569" y="34"/>
                  <a:pt x="569" y="36"/>
                </a:cubicBezTo>
                <a:cubicBezTo>
                  <a:pt x="568" y="39"/>
                  <a:pt x="581" y="40"/>
                  <a:pt x="578" y="34"/>
                </a:cubicBezTo>
                <a:cubicBezTo>
                  <a:pt x="582" y="34"/>
                  <a:pt x="580" y="39"/>
                  <a:pt x="585" y="38"/>
                </a:cubicBezTo>
                <a:cubicBezTo>
                  <a:pt x="582" y="41"/>
                  <a:pt x="587" y="41"/>
                  <a:pt x="585" y="47"/>
                </a:cubicBezTo>
                <a:cubicBezTo>
                  <a:pt x="594" y="48"/>
                  <a:pt x="592" y="41"/>
                  <a:pt x="598" y="45"/>
                </a:cubicBezTo>
                <a:cubicBezTo>
                  <a:pt x="600" y="46"/>
                  <a:pt x="600" y="44"/>
                  <a:pt x="600" y="43"/>
                </a:cubicBezTo>
                <a:cubicBezTo>
                  <a:pt x="605" y="45"/>
                  <a:pt x="598" y="45"/>
                  <a:pt x="602" y="49"/>
                </a:cubicBezTo>
                <a:cubicBezTo>
                  <a:pt x="602" y="49"/>
                  <a:pt x="606" y="51"/>
                  <a:pt x="606" y="51"/>
                </a:cubicBezTo>
                <a:cubicBezTo>
                  <a:pt x="606" y="54"/>
                  <a:pt x="599" y="56"/>
                  <a:pt x="602" y="62"/>
                </a:cubicBezTo>
                <a:close/>
                <a:moveTo>
                  <a:pt x="380" y="82"/>
                </a:moveTo>
                <a:cubicBezTo>
                  <a:pt x="380" y="79"/>
                  <a:pt x="383" y="78"/>
                  <a:pt x="380" y="77"/>
                </a:cubicBezTo>
                <a:cubicBezTo>
                  <a:pt x="380" y="78"/>
                  <a:pt x="380" y="79"/>
                  <a:pt x="379" y="79"/>
                </a:cubicBezTo>
                <a:cubicBezTo>
                  <a:pt x="378" y="77"/>
                  <a:pt x="379" y="73"/>
                  <a:pt x="377" y="73"/>
                </a:cubicBezTo>
                <a:cubicBezTo>
                  <a:pt x="374" y="76"/>
                  <a:pt x="366" y="82"/>
                  <a:pt x="362" y="77"/>
                </a:cubicBezTo>
                <a:cubicBezTo>
                  <a:pt x="361" y="72"/>
                  <a:pt x="370" y="78"/>
                  <a:pt x="367" y="71"/>
                </a:cubicBezTo>
                <a:cubicBezTo>
                  <a:pt x="366" y="71"/>
                  <a:pt x="364" y="71"/>
                  <a:pt x="364" y="69"/>
                </a:cubicBezTo>
                <a:cubicBezTo>
                  <a:pt x="360" y="68"/>
                  <a:pt x="359" y="72"/>
                  <a:pt x="356" y="73"/>
                </a:cubicBezTo>
                <a:cubicBezTo>
                  <a:pt x="352" y="74"/>
                  <a:pt x="348" y="74"/>
                  <a:pt x="343" y="75"/>
                </a:cubicBezTo>
                <a:cubicBezTo>
                  <a:pt x="343" y="75"/>
                  <a:pt x="343" y="77"/>
                  <a:pt x="341" y="77"/>
                </a:cubicBezTo>
                <a:cubicBezTo>
                  <a:pt x="335" y="79"/>
                  <a:pt x="329" y="79"/>
                  <a:pt x="323" y="79"/>
                </a:cubicBezTo>
                <a:cubicBezTo>
                  <a:pt x="323" y="82"/>
                  <a:pt x="320" y="84"/>
                  <a:pt x="323" y="84"/>
                </a:cubicBezTo>
                <a:cubicBezTo>
                  <a:pt x="323" y="82"/>
                  <a:pt x="325" y="83"/>
                  <a:pt x="324" y="86"/>
                </a:cubicBezTo>
                <a:cubicBezTo>
                  <a:pt x="333" y="87"/>
                  <a:pt x="344" y="79"/>
                  <a:pt x="347" y="86"/>
                </a:cubicBezTo>
                <a:cubicBezTo>
                  <a:pt x="343" y="82"/>
                  <a:pt x="345" y="87"/>
                  <a:pt x="341" y="88"/>
                </a:cubicBezTo>
                <a:cubicBezTo>
                  <a:pt x="338" y="88"/>
                  <a:pt x="335" y="89"/>
                  <a:pt x="334" y="92"/>
                </a:cubicBezTo>
                <a:cubicBezTo>
                  <a:pt x="344" y="93"/>
                  <a:pt x="349" y="90"/>
                  <a:pt x="358" y="90"/>
                </a:cubicBezTo>
                <a:cubicBezTo>
                  <a:pt x="358" y="92"/>
                  <a:pt x="358" y="95"/>
                  <a:pt x="360" y="96"/>
                </a:cubicBezTo>
                <a:cubicBezTo>
                  <a:pt x="360" y="93"/>
                  <a:pt x="363" y="94"/>
                  <a:pt x="365" y="94"/>
                </a:cubicBezTo>
                <a:cubicBezTo>
                  <a:pt x="366" y="90"/>
                  <a:pt x="367" y="87"/>
                  <a:pt x="369" y="86"/>
                </a:cubicBezTo>
                <a:cubicBezTo>
                  <a:pt x="373" y="83"/>
                  <a:pt x="372" y="86"/>
                  <a:pt x="377" y="86"/>
                </a:cubicBezTo>
                <a:cubicBezTo>
                  <a:pt x="377" y="84"/>
                  <a:pt x="377" y="82"/>
                  <a:pt x="380" y="82"/>
                </a:cubicBezTo>
                <a:close/>
                <a:moveTo>
                  <a:pt x="393" y="146"/>
                </a:moveTo>
                <a:cubicBezTo>
                  <a:pt x="395" y="141"/>
                  <a:pt x="401" y="143"/>
                  <a:pt x="403" y="140"/>
                </a:cubicBezTo>
                <a:cubicBezTo>
                  <a:pt x="403" y="140"/>
                  <a:pt x="406" y="141"/>
                  <a:pt x="406" y="140"/>
                </a:cubicBezTo>
                <a:cubicBezTo>
                  <a:pt x="409" y="139"/>
                  <a:pt x="413" y="140"/>
                  <a:pt x="416" y="138"/>
                </a:cubicBezTo>
                <a:cubicBezTo>
                  <a:pt x="416" y="138"/>
                  <a:pt x="417" y="135"/>
                  <a:pt x="418" y="135"/>
                </a:cubicBezTo>
                <a:cubicBezTo>
                  <a:pt x="422" y="131"/>
                  <a:pt x="426" y="136"/>
                  <a:pt x="427" y="133"/>
                </a:cubicBezTo>
                <a:cubicBezTo>
                  <a:pt x="426" y="133"/>
                  <a:pt x="425" y="131"/>
                  <a:pt x="427" y="131"/>
                </a:cubicBezTo>
                <a:cubicBezTo>
                  <a:pt x="431" y="131"/>
                  <a:pt x="431" y="129"/>
                  <a:pt x="433" y="131"/>
                </a:cubicBezTo>
                <a:cubicBezTo>
                  <a:pt x="434" y="132"/>
                  <a:pt x="435" y="129"/>
                  <a:pt x="434" y="129"/>
                </a:cubicBezTo>
                <a:cubicBezTo>
                  <a:pt x="431" y="130"/>
                  <a:pt x="435" y="125"/>
                  <a:pt x="438" y="129"/>
                </a:cubicBezTo>
                <a:cubicBezTo>
                  <a:pt x="439" y="126"/>
                  <a:pt x="442" y="124"/>
                  <a:pt x="442" y="120"/>
                </a:cubicBezTo>
                <a:cubicBezTo>
                  <a:pt x="435" y="118"/>
                  <a:pt x="434" y="123"/>
                  <a:pt x="427" y="122"/>
                </a:cubicBezTo>
                <a:cubicBezTo>
                  <a:pt x="427" y="125"/>
                  <a:pt x="425" y="126"/>
                  <a:pt x="423" y="127"/>
                </a:cubicBezTo>
                <a:cubicBezTo>
                  <a:pt x="417" y="130"/>
                  <a:pt x="419" y="126"/>
                  <a:pt x="414" y="127"/>
                </a:cubicBezTo>
                <a:cubicBezTo>
                  <a:pt x="413" y="127"/>
                  <a:pt x="413" y="129"/>
                  <a:pt x="410" y="129"/>
                </a:cubicBezTo>
                <a:cubicBezTo>
                  <a:pt x="408" y="129"/>
                  <a:pt x="407" y="126"/>
                  <a:pt x="403" y="127"/>
                </a:cubicBezTo>
                <a:cubicBezTo>
                  <a:pt x="402" y="126"/>
                  <a:pt x="403" y="124"/>
                  <a:pt x="401" y="123"/>
                </a:cubicBezTo>
                <a:cubicBezTo>
                  <a:pt x="401" y="126"/>
                  <a:pt x="400" y="128"/>
                  <a:pt x="399" y="129"/>
                </a:cubicBezTo>
                <a:cubicBezTo>
                  <a:pt x="399" y="132"/>
                  <a:pt x="402" y="131"/>
                  <a:pt x="403" y="133"/>
                </a:cubicBezTo>
                <a:cubicBezTo>
                  <a:pt x="397" y="131"/>
                  <a:pt x="397" y="135"/>
                  <a:pt x="395" y="137"/>
                </a:cubicBezTo>
                <a:cubicBezTo>
                  <a:pt x="393" y="139"/>
                  <a:pt x="388" y="137"/>
                  <a:pt x="388" y="140"/>
                </a:cubicBezTo>
                <a:cubicBezTo>
                  <a:pt x="388" y="145"/>
                  <a:pt x="379" y="139"/>
                  <a:pt x="382" y="146"/>
                </a:cubicBezTo>
                <a:cubicBezTo>
                  <a:pt x="386" y="146"/>
                  <a:pt x="390" y="146"/>
                  <a:pt x="393" y="146"/>
                </a:cubicBezTo>
                <a:close/>
                <a:moveTo>
                  <a:pt x="530" y="219"/>
                </a:moveTo>
                <a:cubicBezTo>
                  <a:pt x="528" y="219"/>
                  <a:pt x="528" y="220"/>
                  <a:pt x="528" y="220"/>
                </a:cubicBezTo>
                <a:cubicBezTo>
                  <a:pt x="527" y="221"/>
                  <a:pt x="522" y="222"/>
                  <a:pt x="522" y="222"/>
                </a:cubicBezTo>
                <a:cubicBezTo>
                  <a:pt x="521" y="224"/>
                  <a:pt x="524" y="230"/>
                  <a:pt x="520" y="230"/>
                </a:cubicBezTo>
                <a:cubicBezTo>
                  <a:pt x="520" y="228"/>
                  <a:pt x="521" y="224"/>
                  <a:pt x="518" y="224"/>
                </a:cubicBezTo>
                <a:cubicBezTo>
                  <a:pt x="518" y="227"/>
                  <a:pt x="518" y="229"/>
                  <a:pt x="518" y="232"/>
                </a:cubicBezTo>
                <a:cubicBezTo>
                  <a:pt x="521" y="232"/>
                  <a:pt x="525" y="232"/>
                  <a:pt x="528" y="232"/>
                </a:cubicBezTo>
                <a:cubicBezTo>
                  <a:pt x="526" y="234"/>
                  <a:pt x="531" y="237"/>
                  <a:pt x="531" y="239"/>
                </a:cubicBezTo>
                <a:cubicBezTo>
                  <a:pt x="533" y="245"/>
                  <a:pt x="534" y="243"/>
                  <a:pt x="537" y="247"/>
                </a:cubicBezTo>
                <a:cubicBezTo>
                  <a:pt x="535" y="247"/>
                  <a:pt x="533" y="247"/>
                  <a:pt x="533" y="250"/>
                </a:cubicBezTo>
                <a:cubicBezTo>
                  <a:pt x="533" y="253"/>
                  <a:pt x="536" y="253"/>
                  <a:pt x="535" y="256"/>
                </a:cubicBezTo>
                <a:cubicBezTo>
                  <a:pt x="538" y="256"/>
                  <a:pt x="540" y="256"/>
                  <a:pt x="543" y="256"/>
                </a:cubicBezTo>
                <a:cubicBezTo>
                  <a:pt x="545" y="254"/>
                  <a:pt x="545" y="249"/>
                  <a:pt x="544" y="245"/>
                </a:cubicBezTo>
                <a:cubicBezTo>
                  <a:pt x="542" y="244"/>
                  <a:pt x="540" y="243"/>
                  <a:pt x="539" y="241"/>
                </a:cubicBezTo>
                <a:cubicBezTo>
                  <a:pt x="542" y="231"/>
                  <a:pt x="539" y="236"/>
                  <a:pt x="537" y="233"/>
                </a:cubicBezTo>
                <a:cubicBezTo>
                  <a:pt x="534" y="230"/>
                  <a:pt x="535" y="223"/>
                  <a:pt x="533" y="219"/>
                </a:cubicBezTo>
                <a:cubicBezTo>
                  <a:pt x="532" y="219"/>
                  <a:pt x="531" y="218"/>
                  <a:pt x="530" y="219"/>
                </a:cubicBezTo>
                <a:close/>
                <a:moveTo>
                  <a:pt x="602" y="276"/>
                </a:moveTo>
                <a:cubicBezTo>
                  <a:pt x="596" y="274"/>
                  <a:pt x="598" y="279"/>
                  <a:pt x="595" y="280"/>
                </a:cubicBezTo>
                <a:cubicBezTo>
                  <a:pt x="594" y="279"/>
                  <a:pt x="593" y="278"/>
                  <a:pt x="591" y="278"/>
                </a:cubicBezTo>
                <a:cubicBezTo>
                  <a:pt x="591" y="285"/>
                  <a:pt x="584" y="281"/>
                  <a:pt x="582" y="284"/>
                </a:cubicBezTo>
                <a:cubicBezTo>
                  <a:pt x="580" y="285"/>
                  <a:pt x="582" y="286"/>
                  <a:pt x="580" y="288"/>
                </a:cubicBezTo>
                <a:cubicBezTo>
                  <a:pt x="579" y="288"/>
                  <a:pt x="576" y="287"/>
                  <a:pt x="576" y="289"/>
                </a:cubicBezTo>
                <a:cubicBezTo>
                  <a:pt x="579" y="290"/>
                  <a:pt x="576" y="292"/>
                  <a:pt x="576" y="295"/>
                </a:cubicBezTo>
                <a:cubicBezTo>
                  <a:pt x="580" y="298"/>
                  <a:pt x="581" y="292"/>
                  <a:pt x="584" y="291"/>
                </a:cubicBezTo>
                <a:cubicBezTo>
                  <a:pt x="587" y="290"/>
                  <a:pt x="591" y="292"/>
                  <a:pt x="595" y="291"/>
                </a:cubicBezTo>
                <a:cubicBezTo>
                  <a:pt x="597" y="291"/>
                  <a:pt x="597" y="290"/>
                  <a:pt x="600" y="289"/>
                </a:cubicBezTo>
                <a:cubicBezTo>
                  <a:pt x="605" y="289"/>
                  <a:pt x="610" y="291"/>
                  <a:pt x="612" y="293"/>
                </a:cubicBezTo>
                <a:cubicBezTo>
                  <a:pt x="610" y="294"/>
                  <a:pt x="608" y="293"/>
                  <a:pt x="608" y="295"/>
                </a:cubicBezTo>
                <a:cubicBezTo>
                  <a:pt x="609" y="294"/>
                  <a:pt x="610" y="297"/>
                  <a:pt x="610" y="297"/>
                </a:cubicBezTo>
                <a:cubicBezTo>
                  <a:pt x="611" y="297"/>
                  <a:pt x="612" y="295"/>
                  <a:pt x="612" y="295"/>
                </a:cubicBezTo>
                <a:cubicBezTo>
                  <a:pt x="619" y="296"/>
                  <a:pt x="616" y="296"/>
                  <a:pt x="621" y="293"/>
                </a:cubicBezTo>
                <a:cubicBezTo>
                  <a:pt x="627" y="290"/>
                  <a:pt x="630" y="295"/>
                  <a:pt x="634" y="291"/>
                </a:cubicBezTo>
                <a:cubicBezTo>
                  <a:pt x="629" y="290"/>
                  <a:pt x="635" y="283"/>
                  <a:pt x="630" y="288"/>
                </a:cubicBezTo>
                <a:cubicBezTo>
                  <a:pt x="627" y="291"/>
                  <a:pt x="626" y="280"/>
                  <a:pt x="626" y="280"/>
                </a:cubicBezTo>
                <a:cubicBezTo>
                  <a:pt x="626" y="279"/>
                  <a:pt x="621" y="280"/>
                  <a:pt x="623" y="276"/>
                </a:cubicBezTo>
                <a:cubicBezTo>
                  <a:pt x="620" y="276"/>
                  <a:pt x="616" y="276"/>
                  <a:pt x="613" y="276"/>
                </a:cubicBezTo>
                <a:cubicBezTo>
                  <a:pt x="614" y="274"/>
                  <a:pt x="616" y="273"/>
                  <a:pt x="613" y="271"/>
                </a:cubicBezTo>
                <a:cubicBezTo>
                  <a:pt x="607" y="273"/>
                  <a:pt x="609" y="271"/>
                  <a:pt x="602" y="271"/>
                </a:cubicBezTo>
                <a:cubicBezTo>
                  <a:pt x="601" y="273"/>
                  <a:pt x="600" y="274"/>
                  <a:pt x="602" y="276"/>
                </a:cubicBezTo>
                <a:close/>
                <a:moveTo>
                  <a:pt x="653" y="323"/>
                </a:moveTo>
                <a:cubicBezTo>
                  <a:pt x="651" y="323"/>
                  <a:pt x="650" y="323"/>
                  <a:pt x="651" y="321"/>
                </a:cubicBezTo>
                <a:cubicBezTo>
                  <a:pt x="659" y="323"/>
                  <a:pt x="651" y="309"/>
                  <a:pt x="658" y="310"/>
                </a:cubicBezTo>
                <a:cubicBezTo>
                  <a:pt x="662" y="314"/>
                  <a:pt x="663" y="309"/>
                  <a:pt x="669" y="310"/>
                </a:cubicBezTo>
                <a:cubicBezTo>
                  <a:pt x="666" y="299"/>
                  <a:pt x="653" y="297"/>
                  <a:pt x="641" y="299"/>
                </a:cubicBezTo>
                <a:cubicBezTo>
                  <a:pt x="640" y="298"/>
                  <a:pt x="639" y="297"/>
                  <a:pt x="639" y="295"/>
                </a:cubicBezTo>
                <a:cubicBezTo>
                  <a:pt x="635" y="294"/>
                  <a:pt x="634" y="299"/>
                  <a:pt x="630" y="299"/>
                </a:cubicBezTo>
                <a:cubicBezTo>
                  <a:pt x="628" y="299"/>
                  <a:pt x="627" y="296"/>
                  <a:pt x="625" y="297"/>
                </a:cubicBezTo>
                <a:cubicBezTo>
                  <a:pt x="622" y="298"/>
                  <a:pt x="621" y="300"/>
                  <a:pt x="619" y="301"/>
                </a:cubicBezTo>
                <a:cubicBezTo>
                  <a:pt x="616" y="302"/>
                  <a:pt x="614" y="301"/>
                  <a:pt x="612" y="302"/>
                </a:cubicBezTo>
                <a:cubicBezTo>
                  <a:pt x="612" y="306"/>
                  <a:pt x="610" y="307"/>
                  <a:pt x="608" y="308"/>
                </a:cubicBezTo>
                <a:cubicBezTo>
                  <a:pt x="608" y="323"/>
                  <a:pt x="605" y="324"/>
                  <a:pt x="606" y="340"/>
                </a:cubicBezTo>
                <a:cubicBezTo>
                  <a:pt x="613" y="342"/>
                  <a:pt x="609" y="335"/>
                  <a:pt x="615" y="336"/>
                </a:cubicBezTo>
                <a:cubicBezTo>
                  <a:pt x="615" y="333"/>
                  <a:pt x="616" y="330"/>
                  <a:pt x="617" y="329"/>
                </a:cubicBezTo>
                <a:cubicBezTo>
                  <a:pt x="620" y="324"/>
                  <a:pt x="618" y="319"/>
                  <a:pt x="619" y="314"/>
                </a:cubicBezTo>
                <a:cubicBezTo>
                  <a:pt x="619" y="313"/>
                  <a:pt x="622" y="311"/>
                  <a:pt x="623" y="310"/>
                </a:cubicBezTo>
                <a:cubicBezTo>
                  <a:pt x="624" y="308"/>
                  <a:pt x="622" y="304"/>
                  <a:pt x="625" y="304"/>
                </a:cubicBezTo>
                <a:cubicBezTo>
                  <a:pt x="628" y="304"/>
                  <a:pt x="630" y="304"/>
                  <a:pt x="632" y="302"/>
                </a:cubicBezTo>
                <a:cubicBezTo>
                  <a:pt x="629" y="309"/>
                  <a:pt x="638" y="304"/>
                  <a:pt x="638" y="308"/>
                </a:cubicBezTo>
                <a:cubicBezTo>
                  <a:pt x="639" y="314"/>
                  <a:pt x="639" y="312"/>
                  <a:pt x="638" y="317"/>
                </a:cubicBezTo>
                <a:cubicBezTo>
                  <a:pt x="639" y="318"/>
                  <a:pt x="641" y="317"/>
                  <a:pt x="641" y="319"/>
                </a:cubicBezTo>
                <a:cubicBezTo>
                  <a:pt x="640" y="320"/>
                  <a:pt x="638" y="319"/>
                  <a:pt x="638" y="321"/>
                </a:cubicBezTo>
                <a:cubicBezTo>
                  <a:pt x="644" y="319"/>
                  <a:pt x="650" y="327"/>
                  <a:pt x="653" y="323"/>
                </a:cubicBezTo>
                <a:close/>
                <a:moveTo>
                  <a:pt x="686" y="315"/>
                </a:moveTo>
                <a:cubicBezTo>
                  <a:pt x="686" y="315"/>
                  <a:pt x="686" y="319"/>
                  <a:pt x="686" y="319"/>
                </a:cubicBezTo>
                <a:cubicBezTo>
                  <a:pt x="683" y="322"/>
                  <a:pt x="675" y="314"/>
                  <a:pt x="671" y="317"/>
                </a:cubicBezTo>
                <a:cubicBezTo>
                  <a:pt x="672" y="321"/>
                  <a:pt x="669" y="321"/>
                  <a:pt x="667" y="323"/>
                </a:cubicBezTo>
                <a:cubicBezTo>
                  <a:pt x="672" y="328"/>
                  <a:pt x="673" y="325"/>
                  <a:pt x="679" y="325"/>
                </a:cubicBezTo>
                <a:cubicBezTo>
                  <a:pt x="683" y="325"/>
                  <a:pt x="689" y="326"/>
                  <a:pt x="692" y="323"/>
                </a:cubicBezTo>
                <a:cubicBezTo>
                  <a:pt x="691" y="323"/>
                  <a:pt x="690" y="321"/>
                  <a:pt x="692" y="321"/>
                </a:cubicBezTo>
                <a:cubicBezTo>
                  <a:pt x="693" y="321"/>
                  <a:pt x="695" y="321"/>
                  <a:pt x="695" y="319"/>
                </a:cubicBezTo>
                <a:cubicBezTo>
                  <a:pt x="691" y="319"/>
                  <a:pt x="689" y="316"/>
                  <a:pt x="686" y="315"/>
                </a:cubicBezTo>
                <a:close/>
                <a:moveTo>
                  <a:pt x="660" y="330"/>
                </a:moveTo>
                <a:cubicBezTo>
                  <a:pt x="659" y="330"/>
                  <a:pt x="659" y="327"/>
                  <a:pt x="656" y="329"/>
                </a:cubicBezTo>
                <a:cubicBezTo>
                  <a:pt x="656" y="329"/>
                  <a:pt x="657" y="332"/>
                  <a:pt x="656" y="332"/>
                </a:cubicBezTo>
                <a:cubicBezTo>
                  <a:pt x="653" y="332"/>
                  <a:pt x="650" y="332"/>
                  <a:pt x="647" y="332"/>
                </a:cubicBezTo>
                <a:cubicBezTo>
                  <a:pt x="650" y="339"/>
                  <a:pt x="641" y="333"/>
                  <a:pt x="641" y="338"/>
                </a:cubicBezTo>
                <a:cubicBezTo>
                  <a:pt x="643" y="338"/>
                  <a:pt x="645" y="338"/>
                  <a:pt x="647" y="338"/>
                </a:cubicBezTo>
                <a:cubicBezTo>
                  <a:pt x="647" y="340"/>
                  <a:pt x="645" y="340"/>
                  <a:pt x="645" y="342"/>
                </a:cubicBezTo>
                <a:cubicBezTo>
                  <a:pt x="650" y="343"/>
                  <a:pt x="649" y="338"/>
                  <a:pt x="653" y="338"/>
                </a:cubicBezTo>
                <a:cubicBezTo>
                  <a:pt x="655" y="339"/>
                  <a:pt x="658" y="340"/>
                  <a:pt x="662" y="340"/>
                </a:cubicBezTo>
                <a:cubicBezTo>
                  <a:pt x="661" y="332"/>
                  <a:pt x="674" y="338"/>
                  <a:pt x="671" y="329"/>
                </a:cubicBezTo>
                <a:cubicBezTo>
                  <a:pt x="665" y="327"/>
                  <a:pt x="662" y="331"/>
                  <a:pt x="660" y="330"/>
                </a:cubicBezTo>
                <a:close/>
              </a:path>
            </a:pathLst>
          </a:custGeom>
          <a:solidFill>
            <a:srgbClr val="E4E6EA">
              <a:alpha val="40000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355276" y="1123950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íṡļîḓé"/>
          <p:cNvSpPr txBox="1"/>
          <p:nvPr/>
        </p:nvSpPr>
        <p:spPr>
          <a:xfrm>
            <a:off x="787885" y="2239156"/>
            <a:ext cx="770608" cy="13185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webpack1.0.0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9" name="îşḻîdê"/>
          <p:cNvSpPr txBox="1"/>
          <p:nvPr/>
        </p:nvSpPr>
        <p:spPr>
          <a:xfrm>
            <a:off x="1193149" y="1994462"/>
            <a:ext cx="481346" cy="197592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2014.02.20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î$ḻiḑè"/>
          <p:cNvSpPr/>
          <p:nvPr/>
        </p:nvSpPr>
        <p:spPr>
          <a:xfrm>
            <a:off x="786001" y="1994461"/>
            <a:ext cx="357267" cy="18430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" name="í$ḻïḓê"/>
          <p:cNvSpPr/>
          <p:nvPr/>
        </p:nvSpPr>
        <p:spPr>
          <a:xfrm>
            <a:off x="786000" y="1994461"/>
            <a:ext cx="107181" cy="1843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6" name="îŝlîďe"/>
          <p:cNvSpPr/>
          <p:nvPr/>
        </p:nvSpPr>
        <p:spPr>
          <a:xfrm>
            <a:off x="1608375" y="2112051"/>
            <a:ext cx="257625" cy="257236"/>
          </a:xfrm>
          <a:custGeom>
            <a:avLst/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9465" y="1705610"/>
            <a:ext cx="26631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编译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,</a:t>
            </a:r>
            <a:r>
              <a:rPr 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打包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HMR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代码分割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文件处理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(Loader, plugin)</a:t>
            </a:r>
            <a:endParaRPr lang="zh-CN" altLang="en-US"/>
          </a:p>
        </p:txBody>
      </p:sp>
      <p:sp>
        <p:nvSpPr>
          <p:cNvPr id="27" name="íṡļîḓé"/>
          <p:cNvSpPr txBox="1"/>
          <p:nvPr/>
        </p:nvSpPr>
        <p:spPr>
          <a:xfrm>
            <a:off x="639295" y="4273696"/>
            <a:ext cx="770608" cy="13185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webpack2.2.0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7" name="îşḻîdê"/>
          <p:cNvSpPr txBox="1"/>
          <p:nvPr/>
        </p:nvSpPr>
        <p:spPr>
          <a:xfrm>
            <a:off x="1044559" y="4029002"/>
            <a:ext cx="481346" cy="197592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2017.01.18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8" name="î$ḻiḑè"/>
          <p:cNvSpPr/>
          <p:nvPr/>
        </p:nvSpPr>
        <p:spPr>
          <a:xfrm>
            <a:off x="637411" y="4029001"/>
            <a:ext cx="357267" cy="18430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9" name="í$ḻïḓê"/>
          <p:cNvSpPr/>
          <p:nvPr/>
        </p:nvSpPr>
        <p:spPr>
          <a:xfrm>
            <a:off x="637410" y="4029001"/>
            <a:ext cx="107181" cy="1843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0" name="îŝlîďe"/>
          <p:cNvSpPr/>
          <p:nvPr/>
        </p:nvSpPr>
        <p:spPr>
          <a:xfrm>
            <a:off x="1459785" y="4146591"/>
            <a:ext cx="257625" cy="257236"/>
          </a:xfrm>
          <a:custGeom>
            <a:avLst/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069465" y="4029075"/>
            <a:ext cx="26631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Tree Shaking</a:t>
            </a:r>
            <a:endParaRPr lang="en-US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ES6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动态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import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文档</a:t>
            </a:r>
            <a:r>
              <a:rPr lang="en-US" altLang="zh-CN"/>
              <a:t>(</a:t>
            </a:r>
            <a:r>
              <a:rPr lang="zh-CN" altLang="en-US"/>
              <a:t>吐槽一下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42" name="íṡļîḓé"/>
          <p:cNvSpPr txBox="1"/>
          <p:nvPr/>
        </p:nvSpPr>
        <p:spPr>
          <a:xfrm>
            <a:off x="5935830" y="2397906"/>
            <a:ext cx="770608" cy="13185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webpack3.0.0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3" name="îşḻîdê"/>
          <p:cNvSpPr txBox="1"/>
          <p:nvPr/>
        </p:nvSpPr>
        <p:spPr>
          <a:xfrm>
            <a:off x="6341094" y="2153212"/>
            <a:ext cx="481346" cy="197592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2017.06.19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4" name="î$ḻiḑè"/>
          <p:cNvSpPr/>
          <p:nvPr/>
        </p:nvSpPr>
        <p:spPr>
          <a:xfrm>
            <a:off x="5933946" y="2153211"/>
            <a:ext cx="357267" cy="18430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5" name="í$ḻïḓê"/>
          <p:cNvSpPr/>
          <p:nvPr/>
        </p:nvSpPr>
        <p:spPr>
          <a:xfrm>
            <a:off x="5933945" y="2153211"/>
            <a:ext cx="107181" cy="1843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6" name="îŝlîďe"/>
          <p:cNvSpPr/>
          <p:nvPr/>
        </p:nvSpPr>
        <p:spPr>
          <a:xfrm>
            <a:off x="6756320" y="2270801"/>
            <a:ext cx="257625" cy="257236"/>
          </a:xfrm>
          <a:custGeom>
            <a:avLst/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7349490" y="1705610"/>
            <a:ext cx="41548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Sco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p</a:t>
            </a:r>
            <a:r>
              <a:rPr noProof="0" dirty="0">
                <a:ln>
                  <a:noFill/>
                </a:ln>
                <a:effectLst/>
                <a:uLnTx/>
                <a:uFillTx/>
                <a:sym typeface="+mn-ea"/>
              </a:rPr>
              <a:t>e Hosting 作用域提升</a:t>
            </a:r>
            <a:endParaRPr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Magic Comments (配合动态import使用)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向前兼容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V2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148" name="íṡļîḓé"/>
          <p:cNvSpPr txBox="1"/>
          <p:nvPr/>
        </p:nvSpPr>
        <p:spPr>
          <a:xfrm>
            <a:off x="5919320" y="4721371"/>
            <a:ext cx="770608" cy="13185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webpack4.0.0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9" name="îşḻîdê"/>
          <p:cNvSpPr txBox="1"/>
          <p:nvPr/>
        </p:nvSpPr>
        <p:spPr>
          <a:xfrm>
            <a:off x="6324584" y="4476677"/>
            <a:ext cx="481346" cy="197592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2018.02.27</a:t>
            </a:r>
            <a:endParaRPr kumimoji="0" lang="en-US" altLang="zh-CN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0" name="î$ḻiḑè"/>
          <p:cNvSpPr/>
          <p:nvPr/>
        </p:nvSpPr>
        <p:spPr>
          <a:xfrm>
            <a:off x="5917436" y="4476676"/>
            <a:ext cx="357267" cy="18430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1" name="í$ḻïḓê"/>
          <p:cNvSpPr/>
          <p:nvPr/>
        </p:nvSpPr>
        <p:spPr>
          <a:xfrm>
            <a:off x="5917435" y="4476676"/>
            <a:ext cx="107181" cy="1843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2" name="îŝlîďe"/>
          <p:cNvSpPr/>
          <p:nvPr/>
        </p:nvSpPr>
        <p:spPr>
          <a:xfrm>
            <a:off x="6739810" y="4594266"/>
            <a:ext cx="257625" cy="257236"/>
          </a:xfrm>
          <a:custGeom>
            <a:avLst/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349490" y="4029075"/>
            <a:ext cx="26631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零配置</a:t>
            </a:r>
            <a:endParaRPr lang="zh-CN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优化</a:t>
            </a:r>
            <a:endParaRPr lang="zh-CN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插件</a:t>
            </a:r>
            <a:endParaRPr lang="zh-CN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57070" y="3187700"/>
            <a:ext cx="5391150" cy="656590"/>
          </a:xfrm>
        </p:spPr>
        <p:txBody>
          <a:bodyPr>
            <a:normAutofit/>
          </a:bodyPr>
          <a:lstStyle/>
          <a:p>
            <a:r>
              <a:rPr lang="en-US" altLang="zh-CN" dirty="0"/>
              <a:t>Webpack </a:t>
            </a:r>
            <a:r>
              <a:rPr lang="zh-CN" altLang="en-US" dirty="0"/>
              <a:t>核心概念以及打包分析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58195" y="2476616"/>
            <a:ext cx="608806" cy="710968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B0509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B0509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600" dirty="0"/>
              <a:t>基本概念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24374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836263" y="2756887"/>
            <a:ext cx="2779795" cy="7365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881983" y="3886056"/>
            <a:ext cx="2779795" cy="1153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íš1îdê"/>
          <p:cNvSpPr/>
          <p:nvPr/>
        </p:nvSpPr>
        <p:spPr>
          <a:xfrm>
            <a:off x="1621155" y="1250315"/>
            <a:ext cx="2232025" cy="4770755"/>
          </a:xfrm>
          <a:custGeom>
            <a:avLst/>
            <a:gdLst>
              <a:gd name="connsiteX0" fmla="*/ 0 w 2232248"/>
              <a:gd name="connsiteY0" fmla="*/ 0 h 1247478"/>
              <a:gd name="connsiteX1" fmla="*/ 2232248 w 2232248"/>
              <a:gd name="connsiteY1" fmla="*/ 0 h 1247478"/>
              <a:gd name="connsiteX2" fmla="*/ 2232248 w 2232248"/>
              <a:gd name="connsiteY2" fmla="*/ 1247478 h 1247478"/>
              <a:gd name="connsiteX3" fmla="*/ 0 w 2232248"/>
              <a:gd name="connsiteY3" fmla="*/ 1247478 h 1247478"/>
              <a:gd name="connsiteX4" fmla="*/ 0 w 2232248"/>
              <a:gd name="connsiteY4" fmla="*/ 0 h 1247478"/>
              <a:gd name="connsiteX0-1" fmla="*/ 0 w 2232248"/>
              <a:gd name="connsiteY0-2" fmla="*/ 44 h 1247522"/>
              <a:gd name="connsiteX1-3" fmla="*/ 815244 w 2232248"/>
              <a:gd name="connsiteY1-4" fmla="*/ 0 h 1247522"/>
              <a:gd name="connsiteX2-5" fmla="*/ 2232248 w 2232248"/>
              <a:gd name="connsiteY2-6" fmla="*/ 44 h 1247522"/>
              <a:gd name="connsiteX3-7" fmla="*/ 2232248 w 2232248"/>
              <a:gd name="connsiteY3-8" fmla="*/ 1247522 h 1247522"/>
              <a:gd name="connsiteX4-9" fmla="*/ 0 w 2232248"/>
              <a:gd name="connsiteY4-10" fmla="*/ 1247522 h 1247522"/>
              <a:gd name="connsiteX5" fmla="*/ 0 w 2232248"/>
              <a:gd name="connsiteY5" fmla="*/ 44 h 1247522"/>
              <a:gd name="connsiteX0-11" fmla="*/ 0 w 2232248"/>
              <a:gd name="connsiteY0-12" fmla="*/ 44 h 1247522"/>
              <a:gd name="connsiteX1-13" fmla="*/ 815244 w 2232248"/>
              <a:gd name="connsiteY1-14" fmla="*/ 0 h 1247522"/>
              <a:gd name="connsiteX2-15" fmla="*/ 1494000 w 2232248"/>
              <a:gd name="connsiteY2-16" fmla="*/ 0 h 1247522"/>
              <a:gd name="connsiteX3-17" fmla="*/ 2232248 w 2232248"/>
              <a:gd name="connsiteY3-18" fmla="*/ 44 h 1247522"/>
              <a:gd name="connsiteX4-19" fmla="*/ 2232248 w 2232248"/>
              <a:gd name="connsiteY4-20" fmla="*/ 1247522 h 1247522"/>
              <a:gd name="connsiteX5-21" fmla="*/ 0 w 2232248"/>
              <a:gd name="connsiteY5-22" fmla="*/ 1247522 h 1247522"/>
              <a:gd name="connsiteX6" fmla="*/ 0 w 2232248"/>
              <a:gd name="connsiteY6" fmla="*/ 44 h 1247522"/>
              <a:gd name="connsiteX0-23" fmla="*/ 0 w 2232248"/>
              <a:gd name="connsiteY0-24" fmla="*/ 92418 h 1339896"/>
              <a:gd name="connsiteX1-25" fmla="*/ 815244 w 2232248"/>
              <a:gd name="connsiteY1-26" fmla="*/ 92374 h 1339896"/>
              <a:gd name="connsiteX2-27" fmla="*/ 1494000 w 2232248"/>
              <a:gd name="connsiteY2-28" fmla="*/ 92374 h 1339896"/>
              <a:gd name="connsiteX3-29" fmla="*/ 2232248 w 2232248"/>
              <a:gd name="connsiteY3-30" fmla="*/ 92418 h 1339896"/>
              <a:gd name="connsiteX4-31" fmla="*/ 2232248 w 2232248"/>
              <a:gd name="connsiteY4-32" fmla="*/ 1339896 h 1339896"/>
              <a:gd name="connsiteX5-33" fmla="*/ 0 w 2232248"/>
              <a:gd name="connsiteY5-34" fmla="*/ 1339896 h 1339896"/>
              <a:gd name="connsiteX6-35" fmla="*/ 0 w 2232248"/>
              <a:gd name="connsiteY6-36" fmla="*/ 92418 h 1339896"/>
              <a:gd name="connsiteX0-37" fmla="*/ 0 w 2232248"/>
              <a:gd name="connsiteY0-38" fmla="*/ 92418 h 1339896"/>
              <a:gd name="connsiteX1-39" fmla="*/ 815244 w 2232248"/>
              <a:gd name="connsiteY1-40" fmla="*/ 92374 h 1339896"/>
              <a:gd name="connsiteX2-41" fmla="*/ 1494000 w 2232248"/>
              <a:gd name="connsiteY2-42" fmla="*/ 92374 h 1339896"/>
              <a:gd name="connsiteX3-43" fmla="*/ 2232248 w 2232248"/>
              <a:gd name="connsiteY3-44" fmla="*/ 92418 h 1339896"/>
              <a:gd name="connsiteX4-45" fmla="*/ 2232248 w 2232248"/>
              <a:gd name="connsiteY4-46" fmla="*/ 1339896 h 1339896"/>
              <a:gd name="connsiteX5-47" fmla="*/ 0 w 2232248"/>
              <a:gd name="connsiteY5-48" fmla="*/ 1339896 h 1339896"/>
              <a:gd name="connsiteX6-49" fmla="*/ 0 w 2232248"/>
              <a:gd name="connsiteY6-50" fmla="*/ 92418 h 1339896"/>
              <a:gd name="connsiteX0-51" fmla="*/ 0 w 2232248"/>
              <a:gd name="connsiteY0-52" fmla="*/ 97297 h 1344775"/>
              <a:gd name="connsiteX1-53" fmla="*/ 949715 w 2232248"/>
              <a:gd name="connsiteY1-54" fmla="*/ 224040 h 1344775"/>
              <a:gd name="connsiteX2-55" fmla="*/ 1494000 w 2232248"/>
              <a:gd name="connsiteY2-56" fmla="*/ 97253 h 1344775"/>
              <a:gd name="connsiteX3-57" fmla="*/ 2232248 w 2232248"/>
              <a:gd name="connsiteY3-58" fmla="*/ 97297 h 1344775"/>
              <a:gd name="connsiteX4-59" fmla="*/ 2232248 w 2232248"/>
              <a:gd name="connsiteY4-60" fmla="*/ 1344775 h 1344775"/>
              <a:gd name="connsiteX5-61" fmla="*/ 0 w 2232248"/>
              <a:gd name="connsiteY5-62" fmla="*/ 1344775 h 1344775"/>
              <a:gd name="connsiteX6-63" fmla="*/ 0 w 2232248"/>
              <a:gd name="connsiteY6-64" fmla="*/ 97297 h 1344775"/>
              <a:gd name="connsiteX0-65" fmla="*/ 0 w 2232248"/>
              <a:gd name="connsiteY0-66" fmla="*/ 97297 h 1344775"/>
              <a:gd name="connsiteX1-67" fmla="*/ 949715 w 2232248"/>
              <a:gd name="connsiteY1-68" fmla="*/ 224040 h 1344775"/>
              <a:gd name="connsiteX2-69" fmla="*/ 1494000 w 2232248"/>
              <a:gd name="connsiteY2-70" fmla="*/ 97253 h 1344775"/>
              <a:gd name="connsiteX3-71" fmla="*/ 2232248 w 2232248"/>
              <a:gd name="connsiteY3-72" fmla="*/ 97297 h 1344775"/>
              <a:gd name="connsiteX4-73" fmla="*/ 2232248 w 2232248"/>
              <a:gd name="connsiteY4-74" fmla="*/ 1344775 h 1344775"/>
              <a:gd name="connsiteX5-75" fmla="*/ 0 w 2232248"/>
              <a:gd name="connsiteY5-76" fmla="*/ 1344775 h 1344775"/>
              <a:gd name="connsiteX6-77" fmla="*/ 0 w 2232248"/>
              <a:gd name="connsiteY6-78" fmla="*/ 97297 h 1344775"/>
              <a:gd name="connsiteX0-79" fmla="*/ 0 w 2232248"/>
              <a:gd name="connsiteY0-80" fmla="*/ 94886 h 1342364"/>
              <a:gd name="connsiteX1-81" fmla="*/ 857506 w 2232248"/>
              <a:gd name="connsiteY1-82" fmla="*/ 160157 h 1342364"/>
              <a:gd name="connsiteX2-83" fmla="*/ 1494000 w 2232248"/>
              <a:gd name="connsiteY2-84" fmla="*/ 94842 h 1342364"/>
              <a:gd name="connsiteX3-85" fmla="*/ 2232248 w 2232248"/>
              <a:gd name="connsiteY3-86" fmla="*/ 94886 h 1342364"/>
              <a:gd name="connsiteX4-87" fmla="*/ 2232248 w 2232248"/>
              <a:gd name="connsiteY4-88" fmla="*/ 1342364 h 1342364"/>
              <a:gd name="connsiteX5-89" fmla="*/ 0 w 2232248"/>
              <a:gd name="connsiteY5-90" fmla="*/ 1342364 h 1342364"/>
              <a:gd name="connsiteX6-91" fmla="*/ 0 w 2232248"/>
              <a:gd name="connsiteY6-92" fmla="*/ 94886 h 1342364"/>
              <a:gd name="connsiteX0-93" fmla="*/ 0 w 2232248"/>
              <a:gd name="connsiteY0-94" fmla="*/ 94591 h 1342069"/>
              <a:gd name="connsiteX1-95" fmla="*/ 761456 w 2232248"/>
              <a:gd name="connsiteY1-96" fmla="*/ 152178 h 1342069"/>
              <a:gd name="connsiteX2-97" fmla="*/ 1494000 w 2232248"/>
              <a:gd name="connsiteY2-98" fmla="*/ 94547 h 1342069"/>
              <a:gd name="connsiteX3-99" fmla="*/ 2232248 w 2232248"/>
              <a:gd name="connsiteY3-100" fmla="*/ 94591 h 1342069"/>
              <a:gd name="connsiteX4-101" fmla="*/ 2232248 w 2232248"/>
              <a:gd name="connsiteY4-102" fmla="*/ 1342069 h 1342069"/>
              <a:gd name="connsiteX5-103" fmla="*/ 0 w 2232248"/>
              <a:gd name="connsiteY5-104" fmla="*/ 1342069 h 1342069"/>
              <a:gd name="connsiteX6-105" fmla="*/ 0 w 2232248"/>
              <a:gd name="connsiteY6-106" fmla="*/ 94591 h 1342069"/>
              <a:gd name="connsiteX0-107" fmla="*/ 0 w 2232248"/>
              <a:gd name="connsiteY0-108" fmla="*/ 82335 h 1329813"/>
              <a:gd name="connsiteX1-109" fmla="*/ 761456 w 2232248"/>
              <a:gd name="connsiteY1-110" fmla="*/ 139922 h 1329813"/>
              <a:gd name="connsiteX2-111" fmla="*/ 1543946 w 2232248"/>
              <a:gd name="connsiteY2-112" fmla="*/ 178342 h 1329813"/>
              <a:gd name="connsiteX3-113" fmla="*/ 2232248 w 2232248"/>
              <a:gd name="connsiteY3-114" fmla="*/ 82335 h 1329813"/>
              <a:gd name="connsiteX4-115" fmla="*/ 2232248 w 2232248"/>
              <a:gd name="connsiteY4-116" fmla="*/ 1329813 h 1329813"/>
              <a:gd name="connsiteX5-117" fmla="*/ 0 w 2232248"/>
              <a:gd name="connsiteY5-118" fmla="*/ 1329813 h 1329813"/>
              <a:gd name="connsiteX6-119" fmla="*/ 0 w 2232248"/>
              <a:gd name="connsiteY6-120" fmla="*/ 82335 h 1329813"/>
              <a:gd name="connsiteX0-121" fmla="*/ 0 w 2232248"/>
              <a:gd name="connsiteY0-122" fmla="*/ 74154 h 1321632"/>
              <a:gd name="connsiteX1-123" fmla="*/ 761456 w 2232248"/>
              <a:gd name="connsiteY1-124" fmla="*/ 131741 h 1321632"/>
              <a:gd name="connsiteX2-125" fmla="*/ 1543946 w 2232248"/>
              <a:gd name="connsiteY2-126" fmla="*/ 170161 h 1321632"/>
              <a:gd name="connsiteX3-127" fmla="*/ 2232248 w 2232248"/>
              <a:gd name="connsiteY3-128" fmla="*/ 74154 h 1321632"/>
              <a:gd name="connsiteX4-129" fmla="*/ 2232248 w 2232248"/>
              <a:gd name="connsiteY4-130" fmla="*/ 1321632 h 1321632"/>
              <a:gd name="connsiteX5-131" fmla="*/ 0 w 2232248"/>
              <a:gd name="connsiteY5-132" fmla="*/ 1321632 h 1321632"/>
              <a:gd name="connsiteX6-133" fmla="*/ 0 w 2232248"/>
              <a:gd name="connsiteY6-134" fmla="*/ 74154 h 1321632"/>
              <a:gd name="connsiteX0-135" fmla="*/ 0 w 2232248"/>
              <a:gd name="connsiteY0-136" fmla="*/ 74154 h 1321632"/>
              <a:gd name="connsiteX1-137" fmla="*/ 761456 w 2232248"/>
              <a:gd name="connsiteY1-138" fmla="*/ 131741 h 1321632"/>
              <a:gd name="connsiteX2-139" fmla="*/ 1543946 w 2232248"/>
              <a:gd name="connsiteY2-140" fmla="*/ 170161 h 1321632"/>
              <a:gd name="connsiteX3-141" fmla="*/ 2232248 w 2232248"/>
              <a:gd name="connsiteY3-142" fmla="*/ 74154 h 1321632"/>
              <a:gd name="connsiteX4-143" fmla="*/ 2232248 w 2232248"/>
              <a:gd name="connsiteY4-144" fmla="*/ 1321632 h 1321632"/>
              <a:gd name="connsiteX5-145" fmla="*/ 0 w 2232248"/>
              <a:gd name="connsiteY5-146" fmla="*/ 1321632 h 1321632"/>
              <a:gd name="connsiteX6-147" fmla="*/ 0 w 2232248"/>
              <a:gd name="connsiteY6-148" fmla="*/ 74154 h 1321632"/>
              <a:gd name="connsiteX0-149" fmla="*/ 0 w 2232248"/>
              <a:gd name="connsiteY0-150" fmla="*/ 25038 h 1272516"/>
              <a:gd name="connsiteX1-151" fmla="*/ 761456 w 2232248"/>
              <a:gd name="connsiteY1-152" fmla="*/ 82625 h 1272516"/>
              <a:gd name="connsiteX2-153" fmla="*/ 1543946 w 2232248"/>
              <a:gd name="connsiteY2-154" fmla="*/ 121045 h 1272516"/>
              <a:gd name="connsiteX3-155" fmla="*/ 2232248 w 2232248"/>
              <a:gd name="connsiteY3-156" fmla="*/ 25038 h 1272516"/>
              <a:gd name="connsiteX4-157" fmla="*/ 2232248 w 2232248"/>
              <a:gd name="connsiteY4-158" fmla="*/ 1272516 h 1272516"/>
              <a:gd name="connsiteX5-159" fmla="*/ 0 w 2232248"/>
              <a:gd name="connsiteY5-160" fmla="*/ 1272516 h 1272516"/>
              <a:gd name="connsiteX6-161" fmla="*/ 0 w 2232248"/>
              <a:gd name="connsiteY6-162" fmla="*/ 25038 h 1272516"/>
              <a:gd name="connsiteX0-163" fmla="*/ 0 w 2232248"/>
              <a:gd name="connsiteY0-164" fmla="*/ 34112 h 1281590"/>
              <a:gd name="connsiteX1-165" fmla="*/ 761456 w 2232248"/>
              <a:gd name="connsiteY1-166" fmla="*/ 91699 h 1281590"/>
              <a:gd name="connsiteX2-167" fmla="*/ 1543946 w 2232248"/>
              <a:gd name="connsiteY2-168" fmla="*/ 130119 h 1281590"/>
              <a:gd name="connsiteX3-169" fmla="*/ 2232248 w 2232248"/>
              <a:gd name="connsiteY3-170" fmla="*/ 34112 h 1281590"/>
              <a:gd name="connsiteX4-171" fmla="*/ 2232248 w 2232248"/>
              <a:gd name="connsiteY4-172" fmla="*/ 1281590 h 1281590"/>
              <a:gd name="connsiteX5-173" fmla="*/ 0 w 2232248"/>
              <a:gd name="connsiteY5-174" fmla="*/ 1281590 h 1281590"/>
              <a:gd name="connsiteX6-175" fmla="*/ 0 w 2232248"/>
              <a:gd name="connsiteY6-176" fmla="*/ 34112 h 1281590"/>
              <a:gd name="connsiteX0-177" fmla="*/ 0 w 2232248"/>
              <a:gd name="connsiteY0-178" fmla="*/ 34112 h 1281590"/>
              <a:gd name="connsiteX1-179" fmla="*/ 761456 w 2232248"/>
              <a:gd name="connsiteY1-180" fmla="*/ 91699 h 1281590"/>
              <a:gd name="connsiteX2-181" fmla="*/ 1543946 w 2232248"/>
              <a:gd name="connsiteY2-182" fmla="*/ 130119 h 1281590"/>
              <a:gd name="connsiteX3-183" fmla="*/ 2232248 w 2232248"/>
              <a:gd name="connsiteY3-184" fmla="*/ 34112 h 1281590"/>
              <a:gd name="connsiteX4-185" fmla="*/ 2232248 w 2232248"/>
              <a:gd name="connsiteY4-186" fmla="*/ 1281590 h 1281590"/>
              <a:gd name="connsiteX5-187" fmla="*/ 0 w 2232248"/>
              <a:gd name="connsiteY5-188" fmla="*/ 1281590 h 1281590"/>
              <a:gd name="connsiteX6-189" fmla="*/ 0 w 2232248"/>
              <a:gd name="connsiteY6-190" fmla="*/ 34112 h 1281590"/>
              <a:gd name="connsiteX0-191" fmla="*/ 0 w 2232248"/>
              <a:gd name="connsiteY0-192" fmla="*/ 34112 h 1281590"/>
              <a:gd name="connsiteX1-193" fmla="*/ 703090 w 2232248"/>
              <a:gd name="connsiteY1-194" fmla="*/ 91699 h 1281590"/>
              <a:gd name="connsiteX2-195" fmla="*/ 1543946 w 2232248"/>
              <a:gd name="connsiteY2-196" fmla="*/ 130119 h 1281590"/>
              <a:gd name="connsiteX3-197" fmla="*/ 2232248 w 2232248"/>
              <a:gd name="connsiteY3-198" fmla="*/ 34112 h 1281590"/>
              <a:gd name="connsiteX4-199" fmla="*/ 2232248 w 2232248"/>
              <a:gd name="connsiteY4-200" fmla="*/ 1281590 h 1281590"/>
              <a:gd name="connsiteX5-201" fmla="*/ 0 w 2232248"/>
              <a:gd name="connsiteY5-202" fmla="*/ 1281590 h 1281590"/>
              <a:gd name="connsiteX6-203" fmla="*/ 0 w 2232248"/>
              <a:gd name="connsiteY6-204" fmla="*/ 34112 h 1281590"/>
              <a:gd name="connsiteX0-205" fmla="*/ 0 w 2232248"/>
              <a:gd name="connsiteY0-206" fmla="*/ 439 h 1247917"/>
              <a:gd name="connsiteX1-207" fmla="*/ 703090 w 2232248"/>
              <a:gd name="connsiteY1-208" fmla="*/ 58026 h 1247917"/>
              <a:gd name="connsiteX2-209" fmla="*/ 1543946 w 2232248"/>
              <a:gd name="connsiteY2-210" fmla="*/ 96446 h 1247917"/>
              <a:gd name="connsiteX3-211" fmla="*/ 2232248 w 2232248"/>
              <a:gd name="connsiteY3-212" fmla="*/ 439 h 1247917"/>
              <a:gd name="connsiteX4-213" fmla="*/ 2232248 w 2232248"/>
              <a:gd name="connsiteY4-214" fmla="*/ 1247917 h 1247917"/>
              <a:gd name="connsiteX5-215" fmla="*/ 0 w 2232248"/>
              <a:gd name="connsiteY5-216" fmla="*/ 1247917 h 1247917"/>
              <a:gd name="connsiteX6-217" fmla="*/ 0 w 2232248"/>
              <a:gd name="connsiteY6-218" fmla="*/ 439 h 1247917"/>
              <a:gd name="connsiteX0-219" fmla="*/ 0 w 2232248"/>
              <a:gd name="connsiteY0-220" fmla="*/ 365 h 1247843"/>
              <a:gd name="connsiteX1-221" fmla="*/ 703090 w 2232248"/>
              <a:gd name="connsiteY1-222" fmla="*/ 57952 h 1247843"/>
              <a:gd name="connsiteX2-223" fmla="*/ 1407759 w 2232248"/>
              <a:gd name="connsiteY2-224" fmla="*/ 116550 h 1247843"/>
              <a:gd name="connsiteX3-225" fmla="*/ 2232248 w 2232248"/>
              <a:gd name="connsiteY3-226" fmla="*/ 365 h 1247843"/>
              <a:gd name="connsiteX4-227" fmla="*/ 2232248 w 2232248"/>
              <a:gd name="connsiteY4-228" fmla="*/ 1247843 h 1247843"/>
              <a:gd name="connsiteX5-229" fmla="*/ 0 w 2232248"/>
              <a:gd name="connsiteY5-230" fmla="*/ 1247843 h 1247843"/>
              <a:gd name="connsiteX6-231" fmla="*/ 0 w 2232248"/>
              <a:gd name="connsiteY6-232" fmla="*/ 365 h 1247843"/>
              <a:gd name="connsiteX0-233" fmla="*/ 0 w 2232248"/>
              <a:gd name="connsiteY0-234" fmla="*/ 365 h 1247843"/>
              <a:gd name="connsiteX1-235" fmla="*/ 703090 w 2232248"/>
              <a:gd name="connsiteY1-236" fmla="*/ 57952 h 1247843"/>
              <a:gd name="connsiteX2-237" fmla="*/ 1407759 w 2232248"/>
              <a:gd name="connsiteY2-238" fmla="*/ 116550 h 1247843"/>
              <a:gd name="connsiteX3-239" fmla="*/ 2232248 w 2232248"/>
              <a:gd name="connsiteY3-240" fmla="*/ 365 h 1247843"/>
              <a:gd name="connsiteX4-241" fmla="*/ 2232248 w 2232248"/>
              <a:gd name="connsiteY4-242" fmla="*/ 1247843 h 1247843"/>
              <a:gd name="connsiteX5-243" fmla="*/ 0 w 2232248"/>
              <a:gd name="connsiteY5-244" fmla="*/ 1247843 h 1247843"/>
              <a:gd name="connsiteX6-245" fmla="*/ 0 w 2232248"/>
              <a:gd name="connsiteY6-246" fmla="*/ 365 h 124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2232248" h="1247843">
                <a:moveTo>
                  <a:pt x="0" y="365"/>
                </a:moveTo>
                <a:cubicBezTo>
                  <a:pt x="403671" y="87874"/>
                  <a:pt x="517103" y="99123"/>
                  <a:pt x="703090" y="57952"/>
                </a:cubicBezTo>
                <a:cubicBezTo>
                  <a:pt x="889077" y="16781"/>
                  <a:pt x="1152899" y="126148"/>
                  <a:pt x="1407759" y="116550"/>
                </a:cubicBezTo>
                <a:cubicBezTo>
                  <a:pt x="1662619" y="106952"/>
                  <a:pt x="1827513" y="-7250"/>
                  <a:pt x="2232248" y="365"/>
                </a:cubicBezTo>
                <a:lnTo>
                  <a:pt x="2232248" y="1247843"/>
                </a:lnTo>
                <a:lnTo>
                  <a:pt x="0" y="1247843"/>
                </a:lnTo>
                <a:lnTo>
                  <a:pt x="0" y="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8" name="ísḷîḍé"/>
          <p:cNvSpPr/>
          <p:nvPr/>
        </p:nvSpPr>
        <p:spPr>
          <a:xfrm>
            <a:off x="1623555" y="3749825"/>
            <a:ext cx="2232248" cy="2271465"/>
          </a:xfrm>
          <a:custGeom>
            <a:avLst/>
            <a:gdLst>
              <a:gd name="connsiteX0" fmla="*/ 0 w 2232248"/>
              <a:gd name="connsiteY0" fmla="*/ 0 h 1247478"/>
              <a:gd name="connsiteX1" fmla="*/ 2232248 w 2232248"/>
              <a:gd name="connsiteY1" fmla="*/ 0 h 1247478"/>
              <a:gd name="connsiteX2" fmla="*/ 2232248 w 2232248"/>
              <a:gd name="connsiteY2" fmla="*/ 1247478 h 1247478"/>
              <a:gd name="connsiteX3" fmla="*/ 0 w 2232248"/>
              <a:gd name="connsiteY3" fmla="*/ 1247478 h 1247478"/>
              <a:gd name="connsiteX4" fmla="*/ 0 w 2232248"/>
              <a:gd name="connsiteY4" fmla="*/ 0 h 1247478"/>
              <a:gd name="connsiteX0-1" fmla="*/ 0 w 2232248"/>
              <a:gd name="connsiteY0-2" fmla="*/ 44 h 1247522"/>
              <a:gd name="connsiteX1-3" fmla="*/ 815244 w 2232248"/>
              <a:gd name="connsiteY1-4" fmla="*/ 0 h 1247522"/>
              <a:gd name="connsiteX2-5" fmla="*/ 2232248 w 2232248"/>
              <a:gd name="connsiteY2-6" fmla="*/ 44 h 1247522"/>
              <a:gd name="connsiteX3-7" fmla="*/ 2232248 w 2232248"/>
              <a:gd name="connsiteY3-8" fmla="*/ 1247522 h 1247522"/>
              <a:gd name="connsiteX4-9" fmla="*/ 0 w 2232248"/>
              <a:gd name="connsiteY4-10" fmla="*/ 1247522 h 1247522"/>
              <a:gd name="connsiteX5" fmla="*/ 0 w 2232248"/>
              <a:gd name="connsiteY5" fmla="*/ 44 h 1247522"/>
              <a:gd name="connsiteX0-11" fmla="*/ 0 w 2232248"/>
              <a:gd name="connsiteY0-12" fmla="*/ 44 h 1247522"/>
              <a:gd name="connsiteX1-13" fmla="*/ 815244 w 2232248"/>
              <a:gd name="connsiteY1-14" fmla="*/ 0 h 1247522"/>
              <a:gd name="connsiteX2-15" fmla="*/ 1494000 w 2232248"/>
              <a:gd name="connsiteY2-16" fmla="*/ 0 h 1247522"/>
              <a:gd name="connsiteX3-17" fmla="*/ 2232248 w 2232248"/>
              <a:gd name="connsiteY3-18" fmla="*/ 44 h 1247522"/>
              <a:gd name="connsiteX4-19" fmla="*/ 2232248 w 2232248"/>
              <a:gd name="connsiteY4-20" fmla="*/ 1247522 h 1247522"/>
              <a:gd name="connsiteX5-21" fmla="*/ 0 w 2232248"/>
              <a:gd name="connsiteY5-22" fmla="*/ 1247522 h 1247522"/>
              <a:gd name="connsiteX6" fmla="*/ 0 w 2232248"/>
              <a:gd name="connsiteY6" fmla="*/ 44 h 1247522"/>
              <a:gd name="connsiteX0-23" fmla="*/ 0 w 2232248"/>
              <a:gd name="connsiteY0-24" fmla="*/ 92418 h 1339896"/>
              <a:gd name="connsiteX1-25" fmla="*/ 815244 w 2232248"/>
              <a:gd name="connsiteY1-26" fmla="*/ 92374 h 1339896"/>
              <a:gd name="connsiteX2-27" fmla="*/ 1494000 w 2232248"/>
              <a:gd name="connsiteY2-28" fmla="*/ 92374 h 1339896"/>
              <a:gd name="connsiteX3-29" fmla="*/ 2232248 w 2232248"/>
              <a:gd name="connsiteY3-30" fmla="*/ 92418 h 1339896"/>
              <a:gd name="connsiteX4-31" fmla="*/ 2232248 w 2232248"/>
              <a:gd name="connsiteY4-32" fmla="*/ 1339896 h 1339896"/>
              <a:gd name="connsiteX5-33" fmla="*/ 0 w 2232248"/>
              <a:gd name="connsiteY5-34" fmla="*/ 1339896 h 1339896"/>
              <a:gd name="connsiteX6-35" fmla="*/ 0 w 2232248"/>
              <a:gd name="connsiteY6-36" fmla="*/ 92418 h 1339896"/>
              <a:gd name="connsiteX0-37" fmla="*/ 0 w 2232248"/>
              <a:gd name="connsiteY0-38" fmla="*/ 92418 h 1339896"/>
              <a:gd name="connsiteX1-39" fmla="*/ 815244 w 2232248"/>
              <a:gd name="connsiteY1-40" fmla="*/ 92374 h 1339896"/>
              <a:gd name="connsiteX2-41" fmla="*/ 1494000 w 2232248"/>
              <a:gd name="connsiteY2-42" fmla="*/ 92374 h 1339896"/>
              <a:gd name="connsiteX3-43" fmla="*/ 2232248 w 2232248"/>
              <a:gd name="connsiteY3-44" fmla="*/ 92418 h 1339896"/>
              <a:gd name="connsiteX4-45" fmla="*/ 2232248 w 2232248"/>
              <a:gd name="connsiteY4-46" fmla="*/ 1339896 h 1339896"/>
              <a:gd name="connsiteX5-47" fmla="*/ 0 w 2232248"/>
              <a:gd name="connsiteY5-48" fmla="*/ 1339896 h 1339896"/>
              <a:gd name="connsiteX6-49" fmla="*/ 0 w 2232248"/>
              <a:gd name="connsiteY6-50" fmla="*/ 92418 h 1339896"/>
              <a:gd name="connsiteX0-51" fmla="*/ 0 w 2232248"/>
              <a:gd name="connsiteY0-52" fmla="*/ 97297 h 1344775"/>
              <a:gd name="connsiteX1-53" fmla="*/ 949715 w 2232248"/>
              <a:gd name="connsiteY1-54" fmla="*/ 224040 h 1344775"/>
              <a:gd name="connsiteX2-55" fmla="*/ 1494000 w 2232248"/>
              <a:gd name="connsiteY2-56" fmla="*/ 97253 h 1344775"/>
              <a:gd name="connsiteX3-57" fmla="*/ 2232248 w 2232248"/>
              <a:gd name="connsiteY3-58" fmla="*/ 97297 h 1344775"/>
              <a:gd name="connsiteX4-59" fmla="*/ 2232248 w 2232248"/>
              <a:gd name="connsiteY4-60" fmla="*/ 1344775 h 1344775"/>
              <a:gd name="connsiteX5-61" fmla="*/ 0 w 2232248"/>
              <a:gd name="connsiteY5-62" fmla="*/ 1344775 h 1344775"/>
              <a:gd name="connsiteX6-63" fmla="*/ 0 w 2232248"/>
              <a:gd name="connsiteY6-64" fmla="*/ 97297 h 1344775"/>
              <a:gd name="connsiteX0-65" fmla="*/ 0 w 2232248"/>
              <a:gd name="connsiteY0-66" fmla="*/ 97297 h 1344775"/>
              <a:gd name="connsiteX1-67" fmla="*/ 949715 w 2232248"/>
              <a:gd name="connsiteY1-68" fmla="*/ 224040 h 1344775"/>
              <a:gd name="connsiteX2-69" fmla="*/ 1494000 w 2232248"/>
              <a:gd name="connsiteY2-70" fmla="*/ 97253 h 1344775"/>
              <a:gd name="connsiteX3-71" fmla="*/ 2232248 w 2232248"/>
              <a:gd name="connsiteY3-72" fmla="*/ 97297 h 1344775"/>
              <a:gd name="connsiteX4-73" fmla="*/ 2232248 w 2232248"/>
              <a:gd name="connsiteY4-74" fmla="*/ 1344775 h 1344775"/>
              <a:gd name="connsiteX5-75" fmla="*/ 0 w 2232248"/>
              <a:gd name="connsiteY5-76" fmla="*/ 1344775 h 1344775"/>
              <a:gd name="connsiteX6-77" fmla="*/ 0 w 2232248"/>
              <a:gd name="connsiteY6-78" fmla="*/ 97297 h 1344775"/>
              <a:gd name="connsiteX0-79" fmla="*/ 0 w 2232248"/>
              <a:gd name="connsiteY0-80" fmla="*/ 94886 h 1342364"/>
              <a:gd name="connsiteX1-81" fmla="*/ 857506 w 2232248"/>
              <a:gd name="connsiteY1-82" fmla="*/ 160157 h 1342364"/>
              <a:gd name="connsiteX2-83" fmla="*/ 1494000 w 2232248"/>
              <a:gd name="connsiteY2-84" fmla="*/ 94842 h 1342364"/>
              <a:gd name="connsiteX3-85" fmla="*/ 2232248 w 2232248"/>
              <a:gd name="connsiteY3-86" fmla="*/ 94886 h 1342364"/>
              <a:gd name="connsiteX4-87" fmla="*/ 2232248 w 2232248"/>
              <a:gd name="connsiteY4-88" fmla="*/ 1342364 h 1342364"/>
              <a:gd name="connsiteX5-89" fmla="*/ 0 w 2232248"/>
              <a:gd name="connsiteY5-90" fmla="*/ 1342364 h 1342364"/>
              <a:gd name="connsiteX6-91" fmla="*/ 0 w 2232248"/>
              <a:gd name="connsiteY6-92" fmla="*/ 94886 h 1342364"/>
              <a:gd name="connsiteX0-93" fmla="*/ 0 w 2232248"/>
              <a:gd name="connsiteY0-94" fmla="*/ 94591 h 1342069"/>
              <a:gd name="connsiteX1-95" fmla="*/ 761456 w 2232248"/>
              <a:gd name="connsiteY1-96" fmla="*/ 152178 h 1342069"/>
              <a:gd name="connsiteX2-97" fmla="*/ 1494000 w 2232248"/>
              <a:gd name="connsiteY2-98" fmla="*/ 94547 h 1342069"/>
              <a:gd name="connsiteX3-99" fmla="*/ 2232248 w 2232248"/>
              <a:gd name="connsiteY3-100" fmla="*/ 94591 h 1342069"/>
              <a:gd name="connsiteX4-101" fmla="*/ 2232248 w 2232248"/>
              <a:gd name="connsiteY4-102" fmla="*/ 1342069 h 1342069"/>
              <a:gd name="connsiteX5-103" fmla="*/ 0 w 2232248"/>
              <a:gd name="connsiteY5-104" fmla="*/ 1342069 h 1342069"/>
              <a:gd name="connsiteX6-105" fmla="*/ 0 w 2232248"/>
              <a:gd name="connsiteY6-106" fmla="*/ 94591 h 1342069"/>
              <a:gd name="connsiteX0-107" fmla="*/ 0 w 2232248"/>
              <a:gd name="connsiteY0-108" fmla="*/ 82335 h 1329813"/>
              <a:gd name="connsiteX1-109" fmla="*/ 761456 w 2232248"/>
              <a:gd name="connsiteY1-110" fmla="*/ 139922 h 1329813"/>
              <a:gd name="connsiteX2-111" fmla="*/ 1543946 w 2232248"/>
              <a:gd name="connsiteY2-112" fmla="*/ 178342 h 1329813"/>
              <a:gd name="connsiteX3-113" fmla="*/ 2232248 w 2232248"/>
              <a:gd name="connsiteY3-114" fmla="*/ 82335 h 1329813"/>
              <a:gd name="connsiteX4-115" fmla="*/ 2232248 w 2232248"/>
              <a:gd name="connsiteY4-116" fmla="*/ 1329813 h 1329813"/>
              <a:gd name="connsiteX5-117" fmla="*/ 0 w 2232248"/>
              <a:gd name="connsiteY5-118" fmla="*/ 1329813 h 1329813"/>
              <a:gd name="connsiteX6-119" fmla="*/ 0 w 2232248"/>
              <a:gd name="connsiteY6-120" fmla="*/ 82335 h 1329813"/>
              <a:gd name="connsiteX0-121" fmla="*/ 0 w 2232248"/>
              <a:gd name="connsiteY0-122" fmla="*/ 74154 h 1321632"/>
              <a:gd name="connsiteX1-123" fmla="*/ 761456 w 2232248"/>
              <a:gd name="connsiteY1-124" fmla="*/ 131741 h 1321632"/>
              <a:gd name="connsiteX2-125" fmla="*/ 1543946 w 2232248"/>
              <a:gd name="connsiteY2-126" fmla="*/ 170161 h 1321632"/>
              <a:gd name="connsiteX3-127" fmla="*/ 2232248 w 2232248"/>
              <a:gd name="connsiteY3-128" fmla="*/ 74154 h 1321632"/>
              <a:gd name="connsiteX4-129" fmla="*/ 2232248 w 2232248"/>
              <a:gd name="connsiteY4-130" fmla="*/ 1321632 h 1321632"/>
              <a:gd name="connsiteX5-131" fmla="*/ 0 w 2232248"/>
              <a:gd name="connsiteY5-132" fmla="*/ 1321632 h 1321632"/>
              <a:gd name="connsiteX6-133" fmla="*/ 0 w 2232248"/>
              <a:gd name="connsiteY6-134" fmla="*/ 74154 h 1321632"/>
              <a:gd name="connsiteX0-135" fmla="*/ 0 w 2232248"/>
              <a:gd name="connsiteY0-136" fmla="*/ 74154 h 1321632"/>
              <a:gd name="connsiteX1-137" fmla="*/ 761456 w 2232248"/>
              <a:gd name="connsiteY1-138" fmla="*/ 131741 h 1321632"/>
              <a:gd name="connsiteX2-139" fmla="*/ 1543946 w 2232248"/>
              <a:gd name="connsiteY2-140" fmla="*/ 170161 h 1321632"/>
              <a:gd name="connsiteX3-141" fmla="*/ 2232248 w 2232248"/>
              <a:gd name="connsiteY3-142" fmla="*/ 74154 h 1321632"/>
              <a:gd name="connsiteX4-143" fmla="*/ 2232248 w 2232248"/>
              <a:gd name="connsiteY4-144" fmla="*/ 1321632 h 1321632"/>
              <a:gd name="connsiteX5-145" fmla="*/ 0 w 2232248"/>
              <a:gd name="connsiteY5-146" fmla="*/ 1321632 h 1321632"/>
              <a:gd name="connsiteX6-147" fmla="*/ 0 w 2232248"/>
              <a:gd name="connsiteY6-148" fmla="*/ 74154 h 1321632"/>
              <a:gd name="connsiteX0-149" fmla="*/ 0 w 2232248"/>
              <a:gd name="connsiteY0-150" fmla="*/ 25038 h 1272516"/>
              <a:gd name="connsiteX1-151" fmla="*/ 761456 w 2232248"/>
              <a:gd name="connsiteY1-152" fmla="*/ 82625 h 1272516"/>
              <a:gd name="connsiteX2-153" fmla="*/ 1543946 w 2232248"/>
              <a:gd name="connsiteY2-154" fmla="*/ 121045 h 1272516"/>
              <a:gd name="connsiteX3-155" fmla="*/ 2232248 w 2232248"/>
              <a:gd name="connsiteY3-156" fmla="*/ 25038 h 1272516"/>
              <a:gd name="connsiteX4-157" fmla="*/ 2232248 w 2232248"/>
              <a:gd name="connsiteY4-158" fmla="*/ 1272516 h 1272516"/>
              <a:gd name="connsiteX5-159" fmla="*/ 0 w 2232248"/>
              <a:gd name="connsiteY5-160" fmla="*/ 1272516 h 1272516"/>
              <a:gd name="connsiteX6-161" fmla="*/ 0 w 2232248"/>
              <a:gd name="connsiteY6-162" fmla="*/ 25038 h 1272516"/>
              <a:gd name="connsiteX0-163" fmla="*/ 0 w 2232248"/>
              <a:gd name="connsiteY0-164" fmla="*/ 34112 h 1281590"/>
              <a:gd name="connsiteX1-165" fmla="*/ 761456 w 2232248"/>
              <a:gd name="connsiteY1-166" fmla="*/ 91699 h 1281590"/>
              <a:gd name="connsiteX2-167" fmla="*/ 1543946 w 2232248"/>
              <a:gd name="connsiteY2-168" fmla="*/ 130119 h 1281590"/>
              <a:gd name="connsiteX3-169" fmla="*/ 2232248 w 2232248"/>
              <a:gd name="connsiteY3-170" fmla="*/ 34112 h 1281590"/>
              <a:gd name="connsiteX4-171" fmla="*/ 2232248 w 2232248"/>
              <a:gd name="connsiteY4-172" fmla="*/ 1281590 h 1281590"/>
              <a:gd name="connsiteX5-173" fmla="*/ 0 w 2232248"/>
              <a:gd name="connsiteY5-174" fmla="*/ 1281590 h 1281590"/>
              <a:gd name="connsiteX6-175" fmla="*/ 0 w 2232248"/>
              <a:gd name="connsiteY6-176" fmla="*/ 34112 h 1281590"/>
              <a:gd name="connsiteX0-177" fmla="*/ 0 w 2232248"/>
              <a:gd name="connsiteY0-178" fmla="*/ 38342 h 1285820"/>
              <a:gd name="connsiteX1-179" fmla="*/ 761456 w 2232248"/>
              <a:gd name="connsiteY1-180" fmla="*/ 95929 h 1285820"/>
              <a:gd name="connsiteX2-181" fmla="*/ 1524491 w 2232248"/>
              <a:gd name="connsiteY2-182" fmla="*/ 177198 h 1285820"/>
              <a:gd name="connsiteX3-183" fmla="*/ 2232248 w 2232248"/>
              <a:gd name="connsiteY3-184" fmla="*/ 38342 h 1285820"/>
              <a:gd name="connsiteX4-185" fmla="*/ 2232248 w 2232248"/>
              <a:gd name="connsiteY4-186" fmla="*/ 1285820 h 1285820"/>
              <a:gd name="connsiteX5-187" fmla="*/ 0 w 2232248"/>
              <a:gd name="connsiteY5-188" fmla="*/ 1285820 h 1285820"/>
              <a:gd name="connsiteX6-189" fmla="*/ 0 w 2232248"/>
              <a:gd name="connsiteY6-190" fmla="*/ 38342 h 1285820"/>
              <a:gd name="connsiteX0-191" fmla="*/ 0 w 2232248"/>
              <a:gd name="connsiteY0-192" fmla="*/ 30740 h 1278218"/>
              <a:gd name="connsiteX1-193" fmla="*/ 751728 w 2232248"/>
              <a:gd name="connsiteY1-194" fmla="*/ 168668 h 1278218"/>
              <a:gd name="connsiteX2-195" fmla="*/ 1524491 w 2232248"/>
              <a:gd name="connsiteY2-196" fmla="*/ 169596 h 1278218"/>
              <a:gd name="connsiteX3-197" fmla="*/ 2232248 w 2232248"/>
              <a:gd name="connsiteY3-198" fmla="*/ 30740 h 1278218"/>
              <a:gd name="connsiteX4-199" fmla="*/ 2232248 w 2232248"/>
              <a:gd name="connsiteY4-200" fmla="*/ 1278218 h 1278218"/>
              <a:gd name="connsiteX5-201" fmla="*/ 0 w 2232248"/>
              <a:gd name="connsiteY5-202" fmla="*/ 1278218 h 1278218"/>
              <a:gd name="connsiteX6-203" fmla="*/ 0 w 2232248"/>
              <a:gd name="connsiteY6-204" fmla="*/ 30740 h 1278218"/>
              <a:gd name="connsiteX0-205" fmla="*/ 0 w 2232248"/>
              <a:gd name="connsiteY0-206" fmla="*/ 30740 h 1278218"/>
              <a:gd name="connsiteX1-207" fmla="*/ 751728 w 2232248"/>
              <a:gd name="connsiteY1-208" fmla="*/ 168668 h 1278218"/>
              <a:gd name="connsiteX2-209" fmla="*/ 1524491 w 2232248"/>
              <a:gd name="connsiteY2-210" fmla="*/ 169596 h 1278218"/>
              <a:gd name="connsiteX3-211" fmla="*/ 2232248 w 2232248"/>
              <a:gd name="connsiteY3-212" fmla="*/ 30740 h 1278218"/>
              <a:gd name="connsiteX4-213" fmla="*/ 2232248 w 2232248"/>
              <a:gd name="connsiteY4-214" fmla="*/ 1278218 h 1278218"/>
              <a:gd name="connsiteX5-215" fmla="*/ 0 w 2232248"/>
              <a:gd name="connsiteY5-216" fmla="*/ 1278218 h 1278218"/>
              <a:gd name="connsiteX6-217" fmla="*/ 0 w 2232248"/>
              <a:gd name="connsiteY6-218" fmla="*/ 30740 h 1278218"/>
              <a:gd name="connsiteX0-219" fmla="*/ 0 w 2232248"/>
              <a:gd name="connsiteY0-220" fmla="*/ 30740 h 1278218"/>
              <a:gd name="connsiteX1-221" fmla="*/ 751728 w 2232248"/>
              <a:gd name="connsiteY1-222" fmla="*/ 168668 h 1278218"/>
              <a:gd name="connsiteX2-223" fmla="*/ 1524491 w 2232248"/>
              <a:gd name="connsiteY2-224" fmla="*/ 169596 h 1278218"/>
              <a:gd name="connsiteX3-225" fmla="*/ 2232248 w 2232248"/>
              <a:gd name="connsiteY3-226" fmla="*/ 30740 h 1278218"/>
              <a:gd name="connsiteX4-227" fmla="*/ 2232248 w 2232248"/>
              <a:gd name="connsiteY4-228" fmla="*/ 1278218 h 1278218"/>
              <a:gd name="connsiteX5-229" fmla="*/ 0 w 2232248"/>
              <a:gd name="connsiteY5-230" fmla="*/ 1278218 h 1278218"/>
              <a:gd name="connsiteX6-231" fmla="*/ 0 w 2232248"/>
              <a:gd name="connsiteY6-232" fmla="*/ 30740 h 1278218"/>
              <a:gd name="connsiteX0-233" fmla="*/ 0 w 2232248"/>
              <a:gd name="connsiteY0-234" fmla="*/ 3205 h 1250683"/>
              <a:gd name="connsiteX1-235" fmla="*/ 751728 w 2232248"/>
              <a:gd name="connsiteY1-236" fmla="*/ 141133 h 1250683"/>
              <a:gd name="connsiteX2-237" fmla="*/ 1524491 w 2232248"/>
              <a:gd name="connsiteY2-238" fmla="*/ 142061 h 1250683"/>
              <a:gd name="connsiteX3-239" fmla="*/ 2232248 w 2232248"/>
              <a:gd name="connsiteY3-240" fmla="*/ 3205 h 1250683"/>
              <a:gd name="connsiteX4-241" fmla="*/ 2232248 w 2232248"/>
              <a:gd name="connsiteY4-242" fmla="*/ 1250683 h 1250683"/>
              <a:gd name="connsiteX5-243" fmla="*/ 0 w 2232248"/>
              <a:gd name="connsiteY5-244" fmla="*/ 1250683 h 1250683"/>
              <a:gd name="connsiteX6-245" fmla="*/ 0 w 2232248"/>
              <a:gd name="connsiteY6-246" fmla="*/ 3205 h 1250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2232248" h="1250683">
                <a:moveTo>
                  <a:pt x="0" y="3205"/>
                </a:moveTo>
                <a:cubicBezTo>
                  <a:pt x="335577" y="107909"/>
                  <a:pt x="672744" y="257249"/>
                  <a:pt x="751728" y="141133"/>
                </a:cubicBezTo>
                <a:cubicBezTo>
                  <a:pt x="830712" y="25017"/>
                  <a:pt x="1277738" y="165049"/>
                  <a:pt x="1524491" y="142061"/>
                </a:cubicBezTo>
                <a:cubicBezTo>
                  <a:pt x="1771244" y="119073"/>
                  <a:pt x="1856696" y="-22966"/>
                  <a:pt x="2232248" y="3205"/>
                </a:cubicBezTo>
                <a:lnTo>
                  <a:pt x="2232248" y="1250683"/>
                </a:lnTo>
                <a:lnTo>
                  <a:pt x="0" y="1250683"/>
                </a:lnTo>
                <a:lnTo>
                  <a:pt x="0" y="320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29" name="íṡḷïḋê"/>
          <p:cNvSpPr/>
          <p:nvPr/>
        </p:nvSpPr>
        <p:spPr>
          <a:xfrm>
            <a:off x="1621218" y="4917825"/>
            <a:ext cx="2232248" cy="1103463"/>
          </a:xfrm>
          <a:custGeom>
            <a:avLst/>
            <a:gdLst>
              <a:gd name="connsiteX0" fmla="*/ 0 w 2232248"/>
              <a:gd name="connsiteY0" fmla="*/ 0 h 1247478"/>
              <a:gd name="connsiteX1" fmla="*/ 2232248 w 2232248"/>
              <a:gd name="connsiteY1" fmla="*/ 0 h 1247478"/>
              <a:gd name="connsiteX2" fmla="*/ 2232248 w 2232248"/>
              <a:gd name="connsiteY2" fmla="*/ 1247478 h 1247478"/>
              <a:gd name="connsiteX3" fmla="*/ 0 w 2232248"/>
              <a:gd name="connsiteY3" fmla="*/ 1247478 h 1247478"/>
              <a:gd name="connsiteX4" fmla="*/ 0 w 2232248"/>
              <a:gd name="connsiteY4" fmla="*/ 0 h 1247478"/>
              <a:gd name="connsiteX0-1" fmla="*/ 0 w 2232248"/>
              <a:gd name="connsiteY0-2" fmla="*/ 44 h 1247522"/>
              <a:gd name="connsiteX1-3" fmla="*/ 815244 w 2232248"/>
              <a:gd name="connsiteY1-4" fmla="*/ 0 h 1247522"/>
              <a:gd name="connsiteX2-5" fmla="*/ 2232248 w 2232248"/>
              <a:gd name="connsiteY2-6" fmla="*/ 44 h 1247522"/>
              <a:gd name="connsiteX3-7" fmla="*/ 2232248 w 2232248"/>
              <a:gd name="connsiteY3-8" fmla="*/ 1247522 h 1247522"/>
              <a:gd name="connsiteX4-9" fmla="*/ 0 w 2232248"/>
              <a:gd name="connsiteY4-10" fmla="*/ 1247522 h 1247522"/>
              <a:gd name="connsiteX5" fmla="*/ 0 w 2232248"/>
              <a:gd name="connsiteY5" fmla="*/ 44 h 1247522"/>
              <a:gd name="connsiteX0-11" fmla="*/ 0 w 2232248"/>
              <a:gd name="connsiteY0-12" fmla="*/ 44 h 1247522"/>
              <a:gd name="connsiteX1-13" fmla="*/ 815244 w 2232248"/>
              <a:gd name="connsiteY1-14" fmla="*/ 0 h 1247522"/>
              <a:gd name="connsiteX2-15" fmla="*/ 1494000 w 2232248"/>
              <a:gd name="connsiteY2-16" fmla="*/ 0 h 1247522"/>
              <a:gd name="connsiteX3-17" fmla="*/ 2232248 w 2232248"/>
              <a:gd name="connsiteY3-18" fmla="*/ 44 h 1247522"/>
              <a:gd name="connsiteX4-19" fmla="*/ 2232248 w 2232248"/>
              <a:gd name="connsiteY4-20" fmla="*/ 1247522 h 1247522"/>
              <a:gd name="connsiteX5-21" fmla="*/ 0 w 2232248"/>
              <a:gd name="connsiteY5-22" fmla="*/ 1247522 h 1247522"/>
              <a:gd name="connsiteX6" fmla="*/ 0 w 2232248"/>
              <a:gd name="connsiteY6" fmla="*/ 44 h 1247522"/>
              <a:gd name="connsiteX0-23" fmla="*/ 0 w 2232248"/>
              <a:gd name="connsiteY0-24" fmla="*/ 92418 h 1339896"/>
              <a:gd name="connsiteX1-25" fmla="*/ 815244 w 2232248"/>
              <a:gd name="connsiteY1-26" fmla="*/ 92374 h 1339896"/>
              <a:gd name="connsiteX2-27" fmla="*/ 1494000 w 2232248"/>
              <a:gd name="connsiteY2-28" fmla="*/ 92374 h 1339896"/>
              <a:gd name="connsiteX3-29" fmla="*/ 2232248 w 2232248"/>
              <a:gd name="connsiteY3-30" fmla="*/ 92418 h 1339896"/>
              <a:gd name="connsiteX4-31" fmla="*/ 2232248 w 2232248"/>
              <a:gd name="connsiteY4-32" fmla="*/ 1339896 h 1339896"/>
              <a:gd name="connsiteX5-33" fmla="*/ 0 w 2232248"/>
              <a:gd name="connsiteY5-34" fmla="*/ 1339896 h 1339896"/>
              <a:gd name="connsiteX6-35" fmla="*/ 0 w 2232248"/>
              <a:gd name="connsiteY6-36" fmla="*/ 92418 h 1339896"/>
              <a:gd name="connsiteX0-37" fmla="*/ 0 w 2232248"/>
              <a:gd name="connsiteY0-38" fmla="*/ 92418 h 1339896"/>
              <a:gd name="connsiteX1-39" fmla="*/ 815244 w 2232248"/>
              <a:gd name="connsiteY1-40" fmla="*/ 92374 h 1339896"/>
              <a:gd name="connsiteX2-41" fmla="*/ 1494000 w 2232248"/>
              <a:gd name="connsiteY2-42" fmla="*/ 92374 h 1339896"/>
              <a:gd name="connsiteX3-43" fmla="*/ 2232248 w 2232248"/>
              <a:gd name="connsiteY3-44" fmla="*/ 92418 h 1339896"/>
              <a:gd name="connsiteX4-45" fmla="*/ 2232248 w 2232248"/>
              <a:gd name="connsiteY4-46" fmla="*/ 1339896 h 1339896"/>
              <a:gd name="connsiteX5-47" fmla="*/ 0 w 2232248"/>
              <a:gd name="connsiteY5-48" fmla="*/ 1339896 h 1339896"/>
              <a:gd name="connsiteX6-49" fmla="*/ 0 w 2232248"/>
              <a:gd name="connsiteY6-50" fmla="*/ 92418 h 1339896"/>
              <a:gd name="connsiteX0-51" fmla="*/ 0 w 2232248"/>
              <a:gd name="connsiteY0-52" fmla="*/ 97297 h 1344775"/>
              <a:gd name="connsiteX1-53" fmla="*/ 949715 w 2232248"/>
              <a:gd name="connsiteY1-54" fmla="*/ 224040 h 1344775"/>
              <a:gd name="connsiteX2-55" fmla="*/ 1494000 w 2232248"/>
              <a:gd name="connsiteY2-56" fmla="*/ 97253 h 1344775"/>
              <a:gd name="connsiteX3-57" fmla="*/ 2232248 w 2232248"/>
              <a:gd name="connsiteY3-58" fmla="*/ 97297 h 1344775"/>
              <a:gd name="connsiteX4-59" fmla="*/ 2232248 w 2232248"/>
              <a:gd name="connsiteY4-60" fmla="*/ 1344775 h 1344775"/>
              <a:gd name="connsiteX5-61" fmla="*/ 0 w 2232248"/>
              <a:gd name="connsiteY5-62" fmla="*/ 1344775 h 1344775"/>
              <a:gd name="connsiteX6-63" fmla="*/ 0 w 2232248"/>
              <a:gd name="connsiteY6-64" fmla="*/ 97297 h 1344775"/>
              <a:gd name="connsiteX0-65" fmla="*/ 0 w 2232248"/>
              <a:gd name="connsiteY0-66" fmla="*/ 97297 h 1344775"/>
              <a:gd name="connsiteX1-67" fmla="*/ 949715 w 2232248"/>
              <a:gd name="connsiteY1-68" fmla="*/ 224040 h 1344775"/>
              <a:gd name="connsiteX2-69" fmla="*/ 1494000 w 2232248"/>
              <a:gd name="connsiteY2-70" fmla="*/ 97253 h 1344775"/>
              <a:gd name="connsiteX3-71" fmla="*/ 2232248 w 2232248"/>
              <a:gd name="connsiteY3-72" fmla="*/ 97297 h 1344775"/>
              <a:gd name="connsiteX4-73" fmla="*/ 2232248 w 2232248"/>
              <a:gd name="connsiteY4-74" fmla="*/ 1344775 h 1344775"/>
              <a:gd name="connsiteX5-75" fmla="*/ 0 w 2232248"/>
              <a:gd name="connsiteY5-76" fmla="*/ 1344775 h 1344775"/>
              <a:gd name="connsiteX6-77" fmla="*/ 0 w 2232248"/>
              <a:gd name="connsiteY6-78" fmla="*/ 97297 h 1344775"/>
              <a:gd name="connsiteX0-79" fmla="*/ 0 w 2232248"/>
              <a:gd name="connsiteY0-80" fmla="*/ 94886 h 1342364"/>
              <a:gd name="connsiteX1-81" fmla="*/ 857506 w 2232248"/>
              <a:gd name="connsiteY1-82" fmla="*/ 160157 h 1342364"/>
              <a:gd name="connsiteX2-83" fmla="*/ 1494000 w 2232248"/>
              <a:gd name="connsiteY2-84" fmla="*/ 94842 h 1342364"/>
              <a:gd name="connsiteX3-85" fmla="*/ 2232248 w 2232248"/>
              <a:gd name="connsiteY3-86" fmla="*/ 94886 h 1342364"/>
              <a:gd name="connsiteX4-87" fmla="*/ 2232248 w 2232248"/>
              <a:gd name="connsiteY4-88" fmla="*/ 1342364 h 1342364"/>
              <a:gd name="connsiteX5-89" fmla="*/ 0 w 2232248"/>
              <a:gd name="connsiteY5-90" fmla="*/ 1342364 h 1342364"/>
              <a:gd name="connsiteX6-91" fmla="*/ 0 w 2232248"/>
              <a:gd name="connsiteY6-92" fmla="*/ 94886 h 1342364"/>
              <a:gd name="connsiteX0-93" fmla="*/ 0 w 2232248"/>
              <a:gd name="connsiteY0-94" fmla="*/ 94591 h 1342069"/>
              <a:gd name="connsiteX1-95" fmla="*/ 761456 w 2232248"/>
              <a:gd name="connsiteY1-96" fmla="*/ 152178 h 1342069"/>
              <a:gd name="connsiteX2-97" fmla="*/ 1494000 w 2232248"/>
              <a:gd name="connsiteY2-98" fmla="*/ 94547 h 1342069"/>
              <a:gd name="connsiteX3-99" fmla="*/ 2232248 w 2232248"/>
              <a:gd name="connsiteY3-100" fmla="*/ 94591 h 1342069"/>
              <a:gd name="connsiteX4-101" fmla="*/ 2232248 w 2232248"/>
              <a:gd name="connsiteY4-102" fmla="*/ 1342069 h 1342069"/>
              <a:gd name="connsiteX5-103" fmla="*/ 0 w 2232248"/>
              <a:gd name="connsiteY5-104" fmla="*/ 1342069 h 1342069"/>
              <a:gd name="connsiteX6-105" fmla="*/ 0 w 2232248"/>
              <a:gd name="connsiteY6-106" fmla="*/ 94591 h 1342069"/>
              <a:gd name="connsiteX0-107" fmla="*/ 0 w 2232248"/>
              <a:gd name="connsiteY0-108" fmla="*/ 82335 h 1329813"/>
              <a:gd name="connsiteX1-109" fmla="*/ 761456 w 2232248"/>
              <a:gd name="connsiteY1-110" fmla="*/ 139922 h 1329813"/>
              <a:gd name="connsiteX2-111" fmla="*/ 1543946 w 2232248"/>
              <a:gd name="connsiteY2-112" fmla="*/ 178342 h 1329813"/>
              <a:gd name="connsiteX3-113" fmla="*/ 2232248 w 2232248"/>
              <a:gd name="connsiteY3-114" fmla="*/ 82335 h 1329813"/>
              <a:gd name="connsiteX4-115" fmla="*/ 2232248 w 2232248"/>
              <a:gd name="connsiteY4-116" fmla="*/ 1329813 h 1329813"/>
              <a:gd name="connsiteX5-117" fmla="*/ 0 w 2232248"/>
              <a:gd name="connsiteY5-118" fmla="*/ 1329813 h 1329813"/>
              <a:gd name="connsiteX6-119" fmla="*/ 0 w 2232248"/>
              <a:gd name="connsiteY6-120" fmla="*/ 82335 h 1329813"/>
              <a:gd name="connsiteX0-121" fmla="*/ 0 w 2232248"/>
              <a:gd name="connsiteY0-122" fmla="*/ 74154 h 1321632"/>
              <a:gd name="connsiteX1-123" fmla="*/ 761456 w 2232248"/>
              <a:gd name="connsiteY1-124" fmla="*/ 131741 h 1321632"/>
              <a:gd name="connsiteX2-125" fmla="*/ 1543946 w 2232248"/>
              <a:gd name="connsiteY2-126" fmla="*/ 170161 h 1321632"/>
              <a:gd name="connsiteX3-127" fmla="*/ 2232248 w 2232248"/>
              <a:gd name="connsiteY3-128" fmla="*/ 74154 h 1321632"/>
              <a:gd name="connsiteX4-129" fmla="*/ 2232248 w 2232248"/>
              <a:gd name="connsiteY4-130" fmla="*/ 1321632 h 1321632"/>
              <a:gd name="connsiteX5-131" fmla="*/ 0 w 2232248"/>
              <a:gd name="connsiteY5-132" fmla="*/ 1321632 h 1321632"/>
              <a:gd name="connsiteX6-133" fmla="*/ 0 w 2232248"/>
              <a:gd name="connsiteY6-134" fmla="*/ 74154 h 1321632"/>
              <a:gd name="connsiteX0-135" fmla="*/ 0 w 2232248"/>
              <a:gd name="connsiteY0-136" fmla="*/ 74154 h 1321632"/>
              <a:gd name="connsiteX1-137" fmla="*/ 761456 w 2232248"/>
              <a:gd name="connsiteY1-138" fmla="*/ 131741 h 1321632"/>
              <a:gd name="connsiteX2-139" fmla="*/ 1543946 w 2232248"/>
              <a:gd name="connsiteY2-140" fmla="*/ 170161 h 1321632"/>
              <a:gd name="connsiteX3-141" fmla="*/ 2232248 w 2232248"/>
              <a:gd name="connsiteY3-142" fmla="*/ 74154 h 1321632"/>
              <a:gd name="connsiteX4-143" fmla="*/ 2232248 w 2232248"/>
              <a:gd name="connsiteY4-144" fmla="*/ 1321632 h 1321632"/>
              <a:gd name="connsiteX5-145" fmla="*/ 0 w 2232248"/>
              <a:gd name="connsiteY5-146" fmla="*/ 1321632 h 1321632"/>
              <a:gd name="connsiteX6-147" fmla="*/ 0 w 2232248"/>
              <a:gd name="connsiteY6-148" fmla="*/ 74154 h 1321632"/>
              <a:gd name="connsiteX0-149" fmla="*/ 0 w 2232248"/>
              <a:gd name="connsiteY0-150" fmla="*/ 25038 h 1272516"/>
              <a:gd name="connsiteX1-151" fmla="*/ 761456 w 2232248"/>
              <a:gd name="connsiteY1-152" fmla="*/ 82625 h 1272516"/>
              <a:gd name="connsiteX2-153" fmla="*/ 1543946 w 2232248"/>
              <a:gd name="connsiteY2-154" fmla="*/ 121045 h 1272516"/>
              <a:gd name="connsiteX3-155" fmla="*/ 2232248 w 2232248"/>
              <a:gd name="connsiteY3-156" fmla="*/ 25038 h 1272516"/>
              <a:gd name="connsiteX4-157" fmla="*/ 2232248 w 2232248"/>
              <a:gd name="connsiteY4-158" fmla="*/ 1272516 h 1272516"/>
              <a:gd name="connsiteX5-159" fmla="*/ 0 w 2232248"/>
              <a:gd name="connsiteY5-160" fmla="*/ 1272516 h 1272516"/>
              <a:gd name="connsiteX6-161" fmla="*/ 0 w 2232248"/>
              <a:gd name="connsiteY6-162" fmla="*/ 25038 h 1272516"/>
              <a:gd name="connsiteX0-163" fmla="*/ 0 w 2232248"/>
              <a:gd name="connsiteY0-164" fmla="*/ 34112 h 1281590"/>
              <a:gd name="connsiteX1-165" fmla="*/ 761456 w 2232248"/>
              <a:gd name="connsiteY1-166" fmla="*/ 91699 h 1281590"/>
              <a:gd name="connsiteX2-167" fmla="*/ 1543946 w 2232248"/>
              <a:gd name="connsiteY2-168" fmla="*/ 130119 h 1281590"/>
              <a:gd name="connsiteX3-169" fmla="*/ 2232248 w 2232248"/>
              <a:gd name="connsiteY3-170" fmla="*/ 34112 h 1281590"/>
              <a:gd name="connsiteX4-171" fmla="*/ 2232248 w 2232248"/>
              <a:gd name="connsiteY4-172" fmla="*/ 1281590 h 1281590"/>
              <a:gd name="connsiteX5-173" fmla="*/ 0 w 2232248"/>
              <a:gd name="connsiteY5-174" fmla="*/ 1281590 h 1281590"/>
              <a:gd name="connsiteX6-175" fmla="*/ 0 w 2232248"/>
              <a:gd name="connsiteY6-176" fmla="*/ 34112 h 12815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2232248" h="1281590">
                <a:moveTo>
                  <a:pt x="0" y="34112"/>
                </a:moveTo>
                <a:cubicBezTo>
                  <a:pt x="189662" y="-70073"/>
                  <a:pt x="504132" y="190959"/>
                  <a:pt x="761456" y="91699"/>
                </a:cubicBezTo>
                <a:cubicBezTo>
                  <a:pt x="1018780" y="-7561"/>
                  <a:pt x="1298814" y="139717"/>
                  <a:pt x="1543946" y="130119"/>
                </a:cubicBezTo>
                <a:cubicBezTo>
                  <a:pt x="1789078" y="120521"/>
                  <a:pt x="1924790" y="-77757"/>
                  <a:pt x="2232248" y="34112"/>
                </a:cubicBezTo>
                <a:lnTo>
                  <a:pt x="2232248" y="1281590"/>
                </a:lnTo>
                <a:lnTo>
                  <a:pt x="0" y="1281590"/>
                </a:lnTo>
                <a:lnTo>
                  <a:pt x="0" y="3411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30" name="î$ḷíḑê"/>
          <p:cNvSpPr/>
          <p:nvPr/>
        </p:nvSpPr>
        <p:spPr>
          <a:xfrm>
            <a:off x="1621155" y="1249680"/>
            <a:ext cx="2232025" cy="4771390"/>
          </a:xfrm>
          <a:custGeom>
            <a:avLst/>
            <a:gdLst>
              <a:gd name="connsiteX0" fmla="*/ 0 w 2232248"/>
              <a:gd name="connsiteY0" fmla="*/ 0 h 4104456"/>
              <a:gd name="connsiteX1" fmla="*/ 2232248 w 2232248"/>
              <a:gd name="connsiteY1" fmla="*/ 0 h 4104456"/>
              <a:gd name="connsiteX2" fmla="*/ 2232248 w 2232248"/>
              <a:gd name="connsiteY2" fmla="*/ 4104456 h 4104456"/>
              <a:gd name="connsiteX3" fmla="*/ 0 w 2232248"/>
              <a:gd name="connsiteY3" fmla="*/ 4104456 h 4104456"/>
              <a:gd name="connsiteX4" fmla="*/ 0 w 2232248"/>
              <a:gd name="connsiteY4" fmla="*/ 0 h 4104456"/>
              <a:gd name="connsiteX0-1" fmla="*/ 2232248 w 2323688"/>
              <a:gd name="connsiteY0-2" fmla="*/ 0 h 4104456"/>
              <a:gd name="connsiteX1-3" fmla="*/ 2232248 w 2323688"/>
              <a:gd name="connsiteY1-4" fmla="*/ 4104456 h 4104456"/>
              <a:gd name="connsiteX2-5" fmla="*/ 0 w 2323688"/>
              <a:gd name="connsiteY2-6" fmla="*/ 4104456 h 4104456"/>
              <a:gd name="connsiteX3-7" fmla="*/ 0 w 2323688"/>
              <a:gd name="connsiteY3-8" fmla="*/ 0 h 4104456"/>
              <a:gd name="connsiteX4-9" fmla="*/ 2323688 w 2323688"/>
              <a:gd name="connsiteY4-10" fmla="*/ 91440 h 4104456"/>
              <a:gd name="connsiteX0-11" fmla="*/ 2232248 w 2232248"/>
              <a:gd name="connsiteY0-12" fmla="*/ 0 h 4104456"/>
              <a:gd name="connsiteX1-13" fmla="*/ 2232248 w 2232248"/>
              <a:gd name="connsiteY1-14" fmla="*/ 4104456 h 4104456"/>
              <a:gd name="connsiteX2-15" fmla="*/ 0 w 2232248"/>
              <a:gd name="connsiteY2-16" fmla="*/ 4104456 h 4104456"/>
              <a:gd name="connsiteX3-17" fmla="*/ 0 w 2232248"/>
              <a:gd name="connsiteY3-18" fmla="*/ 0 h 41044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232248" h="4104456">
                <a:moveTo>
                  <a:pt x="2232248" y="0"/>
                </a:moveTo>
                <a:lnTo>
                  <a:pt x="2232248" y="4104456"/>
                </a:lnTo>
                <a:lnTo>
                  <a:pt x="0" y="410445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9" name="ïşľiḓé"/>
          <p:cNvSpPr txBox="1"/>
          <p:nvPr/>
        </p:nvSpPr>
        <p:spPr>
          <a:xfrm>
            <a:off x="1983696" y="4068191"/>
            <a:ext cx="1512168" cy="584775"/>
          </a:xfrm>
          <a:prstGeom prst="rect">
            <a:avLst/>
          </a:prstGeom>
          <a:noFill/>
        </p:spPr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zh-CN" altLang="en-US" sz="2800"/>
              <a:t>Loaders</a:t>
            </a:r>
            <a:endParaRPr lang="zh-CN" altLang="en-US" sz="2800"/>
          </a:p>
        </p:txBody>
      </p:sp>
      <p:sp>
        <p:nvSpPr>
          <p:cNvPr id="10" name="îşļîdè"/>
          <p:cNvSpPr txBox="1"/>
          <p:nvPr/>
        </p:nvSpPr>
        <p:spPr>
          <a:xfrm>
            <a:off x="1983696" y="2920386"/>
            <a:ext cx="1512168" cy="584775"/>
          </a:xfrm>
          <a:prstGeom prst="rect">
            <a:avLst/>
          </a:prstGeom>
          <a:noFill/>
        </p:spPr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zh-CN" altLang="en-US" sz="2800"/>
              <a:t>Output</a:t>
            </a:r>
            <a:endParaRPr lang="zh-CN" altLang="en-US" sz="2800"/>
          </a:p>
        </p:txBody>
      </p:sp>
      <p:sp>
        <p:nvSpPr>
          <p:cNvPr id="11" name="íṩļíḓè"/>
          <p:cNvSpPr txBox="1"/>
          <p:nvPr/>
        </p:nvSpPr>
        <p:spPr>
          <a:xfrm>
            <a:off x="1983696" y="1973193"/>
            <a:ext cx="1512168" cy="584775"/>
          </a:xfrm>
          <a:prstGeom prst="rect">
            <a:avLst/>
          </a:prstGeom>
          <a:noFill/>
        </p:spPr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</a:rPr>
              <a:t>Entry 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6" name="íSļíḍê"/>
          <p:cNvSpPr/>
          <p:nvPr/>
        </p:nvSpPr>
        <p:spPr>
          <a:xfrm>
            <a:off x="4796197" y="2963134"/>
            <a:ext cx="2578029" cy="320994"/>
          </a:xfrm>
          <a:prstGeom prst="rect">
            <a:avLst/>
          </a:prstGeom>
        </p:spPr>
        <p:txBody>
          <a:bodyPr wrap="none" lIns="90000" tIns="46800" rIns="90000" bIns="46800" anchor="b">
            <a:normAutofit fontScale="97500" lnSpcReduction="10000"/>
          </a:bodyPr>
          <a:lstStyle/>
          <a:p>
            <a:pPr lvl="0" algn="l" defTabSz="913765">
              <a:spcBef>
                <a:spcPct val="0"/>
              </a:spcBef>
              <a:defRPr/>
            </a:pPr>
            <a:r>
              <a:rPr lang="zh-CN" altLang="en-US" sz="1600" b="1">
                <a:solidFill>
                  <a:schemeClr val="accent4"/>
                </a:solidFill>
              </a:rPr>
              <a:t>输出</a:t>
            </a:r>
            <a:endParaRPr lang="zh-CN" altLang="en-US" sz="1600" b="1">
              <a:solidFill>
                <a:schemeClr val="accent4"/>
              </a:solidFill>
            </a:endParaRPr>
          </a:p>
        </p:txBody>
      </p:sp>
      <p:sp>
        <p:nvSpPr>
          <p:cNvPr id="24" name="ísľiḋé"/>
          <p:cNvSpPr/>
          <p:nvPr/>
        </p:nvSpPr>
        <p:spPr>
          <a:xfrm>
            <a:off x="4796832" y="5091491"/>
            <a:ext cx="2578029" cy="320994"/>
          </a:xfrm>
          <a:prstGeom prst="rect">
            <a:avLst/>
          </a:prstGeom>
        </p:spPr>
        <p:txBody>
          <a:bodyPr wrap="none" lIns="90000" tIns="46800" rIns="90000" bIns="46800" anchor="b">
            <a:normAutofit fontScale="97500" lnSpcReduction="10000"/>
          </a:bodyPr>
          <a:lstStyle/>
          <a:p>
            <a:pPr lvl="0" defTabSz="913765">
              <a:spcBef>
                <a:spcPct val="0"/>
              </a:spcBef>
              <a:defRPr/>
            </a:pPr>
            <a:r>
              <a:rPr lang="zh-CN" altLang="en-US" sz="1600" b="1" dirty="0">
                <a:solidFill>
                  <a:schemeClr val="accent2"/>
                </a:solidFill>
              </a:rPr>
              <a:t>插件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2" name="íṡľíḋé"/>
          <p:cNvSpPr/>
          <p:nvPr/>
        </p:nvSpPr>
        <p:spPr>
          <a:xfrm>
            <a:off x="4796197" y="1874271"/>
            <a:ext cx="2578029" cy="320994"/>
          </a:xfrm>
          <a:prstGeom prst="rect">
            <a:avLst/>
          </a:prstGeom>
        </p:spPr>
        <p:txBody>
          <a:bodyPr wrap="none" lIns="90000" tIns="46800" rIns="90000" bIns="46800" anchor="b">
            <a:normAutofit fontScale="97500" lnSpcReduction="10000"/>
          </a:bodyPr>
          <a:lstStyle/>
          <a:p>
            <a:pPr lvl="0" algn="l" defTabSz="913765">
              <a:spcBef>
                <a:spcPct val="0"/>
              </a:spcBef>
              <a:defRPr/>
            </a:pPr>
            <a:r>
              <a:rPr lang="zh-CN" altLang="en-US" sz="1600" b="1">
                <a:solidFill>
                  <a:schemeClr val="accent3"/>
                </a:solidFill>
              </a:rPr>
              <a:t>打包的入口, 代码的入口</a:t>
            </a:r>
            <a:endParaRPr lang="zh-CN" altLang="en-US" sz="1600" b="1">
              <a:solidFill>
                <a:schemeClr val="accent3"/>
              </a:solidFill>
            </a:endParaRPr>
          </a:p>
        </p:txBody>
      </p:sp>
      <p:sp>
        <p:nvSpPr>
          <p:cNvPr id="15" name="íšļíďé"/>
          <p:cNvSpPr/>
          <p:nvPr/>
        </p:nvSpPr>
        <p:spPr>
          <a:xfrm>
            <a:off x="3790544" y="3100422"/>
            <a:ext cx="45719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6" name="ïśļîḍe"/>
          <p:cNvSpPr/>
          <p:nvPr/>
        </p:nvSpPr>
        <p:spPr>
          <a:xfrm>
            <a:off x="3836264" y="4641806"/>
            <a:ext cx="45719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7" name="isļíďé"/>
          <p:cNvSpPr/>
          <p:nvPr/>
        </p:nvSpPr>
        <p:spPr>
          <a:xfrm>
            <a:off x="719455" y="1092835"/>
            <a:ext cx="3133725" cy="5807075"/>
          </a:xfrm>
          <a:custGeom>
            <a:avLst/>
            <a:gdLst>
              <a:gd name="connsiteX0" fmla="*/ 0 w 2640558"/>
              <a:gd name="connsiteY0" fmla="*/ 0 h 4992688"/>
              <a:gd name="connsiteX1" fmla="*/ 2640558 w 2640558"/>
              <a:gd name="connsiteY1" fmla="*/ 0 h 4992688"/>
              <a:gd name="connsiteX2" fmla="*/ 2640558 w 2640558"/>
              <a:gd name="connsiteY2" fmla="*/ 4992688 h 4992688"/>
              <a:gd name="connsiteX3" fmla="*/ 0 w 2640558"/>
              <a:gd name="connsiteY3" fmla="*/ 4992688 h 4992688"/>
              <a:gd name="connsiteX4" fmla="*/ 0 w 2640558"/>
              <a:gd name="connsiteY4" fmla="*/ 0 h 4992688"/>
              <a:gd name="connsiteX0-1" fmla="*/ 0 w 2661060"/>
              <a:gd name="connsiteY0-2" fmla="*/ 0 h 4992688"/>
              <a:gd name="connsiteX1-3" fmla="*/ 2640558 w 2661060"/>
              <a:gd name="connsiteY1-4" fmla="*/ 0 h 4992688"/>
              <a:gd name="connsiteX2-5" fmla="*/ 2661060 w 2661060"/>
              <a:gd name="connsiteY2-6" fmla="*/ 2266522 h 4992688"/>
              <a:gd name="connsiteX3-7" fmla="*/ 2640558 w 2661060"/>
              <a:gd name="connsiteY3-8" fmla="*/ 4992688 h 4992688"/>
              <a:gd name="connsiteX4-9" fmla="*/ 0 w 2661060"/>
              <a:gd name="connsiteY4-10" fmla="*/ 4992688 h 4992688"/>
              <a:gd name="connsiteX5" fmla="*/ 0 w 2661060"/>
              <a:gd name="connsiteY5" fmla="*/ 0 h 4992688"/>
              <a:gd name="connsiteX0-11" fmla="*/ 0 w 2640558"/>
              <a:gd name="connsiteY0-12" fmla="*/ 0 h 4992688"/>
              <a:gd name="connsiteX1-13" fmla="*/ 2640558 w 2640558"/>
              <a:gd name="connsiteY1-14" fmla="*/ 0 h 4992688"/>
              <a:gd name="connsiteX2-15" fmla="*/ 585680 w 2640558"/>
              <a:gd name="connsiteY2-16" fmla="*/ 3365857 h 4992688"/>
              <a:gd name="connsiteX3-17" fmla="*/ 2640558 w 2640558"/>
              <a:gd name="connsiteY3-18" fmla="*/ 4992688 h 4992688"/>
              <a:gd name="connsiteX4-19" fmla="*/ 0 w 2640558"/>
              <a:gd name="connsiteY4-20" fmla="*/ 4992688 h 4992688"/>
              <a:gd name="connsiteX5-21" fmla="*/ 0 w 2640558"/>
              <a:gd name="connsiteY5-22" fmla="*/ 0 h 4992688"/>
              <a:gd name="connsiteX0-23" fmla="*/ 0 w 2640558"/>
              <a:gd name="connsiteY0-24" fmla="*/ 10274 h 5002962"/>
              <a:gd name="connsiteX1-25" fmla="*/ 1037790 w 2640558"/>
              <a:gd name="connsiteY1-26" fmla="*/ 0 h 5002962"/>
              <a:gd name="connsiteX2-27" fmla="*/ 585680 w 2640558"/>
              <a:gd name="connsiteY2-28" fmla="*/ 3376131 h 5002962"/>
              <a:gd name="connsiteX3-29" fmla="*/ 2640558 w 2640558"/>
              <a:gd name="connsiteY3-30" fmla="*/ 5002962 h 5002962"/>
              <a:gd name="connsiteX4-31" fmla="*/ 0 w 2640558"/>
              <a:gd name="connsiteY4-32" fmla="*/ 5002962 h 5002962"/>
              <a:gd name="connsiteX5-33" fmla="*/ 0 w 2640558"/>
              <a:gd name="connsiteY5-34" fmla="*/ 10274 h 5002962"/>
              <a:gd name="connsiteX0-35" fmla="*/ 0 w 3123444"/>
              <a:gd name="connsiteY0-36" fmla="*/ 10274 h 5023510"/>
              <a:gd name="connsiteX1-37" fmla="*/ 1037790 w 3123444"/>
              <a:gd name="connsiteY1-38" fmla="*/ 0 h 5023510"/>
              <a:gd name="connsiteX2-39" fmla="*/ 585680 w 3123444"/>
              <a:gd name="connsiteY2-40" fmla="*/ 3376131 h 5023510"/>
              <a:gd name="connsiteX3-41" fmla="*/ 3123444 w 3123444"/>
              <a:gd name="connsiteY3-42" fmla="*/ 5023510 h 5023510"/>
              <a:gd name="connsiteX4-43" fmla="*/ 0 w 3123444"/>
              <a:gd name="connsiteY4-44" fmla="*/ 5002962 h 5023510"/>
              <a:gd name="connsiteX5-45" fmla="*/ 0 w 3123444"/>
              <a:gd name="connsiteY5-46" fmla="*/ 10274 h 5023510"/>
              <a:gd name="connsiteX0-47" fmla="*/ 0 w 3123444"/>
              <a:gd name="connsiteY0-48" fmla="*/ 10274 h 5023510"/>
              <a:gd name="connsiteX1-49" fmla="*/ 1037790 w 3123444"/>
              <a:gd name="connsiteY1-50" fmla="*/ 0 h 5023510"/>
              <a:gd name="connsiteX2-51" fmla="*/ 246633 w 3123444"/>
              <a:gd name="connsiteY2-52" fmla="*/ 4557659 h 5023510"/>
              <a:gd name="connsiteX3-53" fmla="*/ 3123444 w 3123444"/>
              <a:gd name="connsiteY3-54" fmla="*/ 5023510 h 5023510"/>
              <a:gd name="connsiteX4-55" fmla="*/ 0 w 3123444"/>
              <a:gd name="connsiteY4-56" fmla="*/ 5002962 h 5023510"/>
              <a:gd name="connsiteX5-57" fmla="*/ 0 w 3123444"/>
              <a:gd name="connsiteY5-58" fmla="*/ 10274 h 5023510"/>
              <a:gd name="connsiteX0-59" fmla="*/ 0 w 3123444"/>
              <a:gd name="connsiteY0-60" fmla="*/ 30822 h 5044058"/>
              <a:gd name="connsiteX1-61" fmla="*/ 411066 w 3123444"/>
              <a:gd name="connsiteY1-62" fmla="*/ 0 h 5044058"/>
              <a:gd name="connsiteX2-63" fmla="*/ 246633 w 3123444"/>
              <a:gd name="connsiteY2-64" fmla="*/ 4578207 h 5044058"/>
              <a:gd name="connsiteX3-65" fmla="*/ 3123444 w 3123444"/>
              <a:gd name="connsiteY3-66" fmla="*/ 5044058 h 5044058"/>
              <a:gd name="connsiteX4-67" fmla="*/ 0 w 3123444"/>
              <a:gd name="connsiteY4-68" fmla="*/ 5023510 h 5044058"/>
              <a:gd name="connsiteX5-69" fmla="*/ 0 w 3123444"/>
              <a:gd name="connsiteY5-70" fmla="*/ 30822 h 5044058"/>
              <a:gd name="connsiteX0-71" fmla="*/ 0 w 3133718"/>
              <a:gd name="connsiteY0-72" fmla="*/ 30822 h 5033783"/>
              <a:gd name="connsiteX1-73" fmla="*/ 411066 w 3133718"/>
              <a:gd name="connsiteY1-74" fmla="*/ 0 h 5033783"/>
              <a:gd name="connsiteX2-75" fmla="*/ 246633 w 3133718"/>
              <a:gd name="connsiteY2-76" fmla="*/ 4578207 h 5033783"/>
              <a:gd name="connsiteX3-77" fmla="*/ 3133718 w 3133718"/>
              <a:gd name="connsiteY3-78" fmla="*/ 5033783 h 5033783"/>
              <a:gd name="connsiteX4-79" fmla="*/ 0 w 3133718"/>
              <a:gd name="connsiteY4-80" fmla="*/ 5023510 h 5033783"/>
              <a:gd name="connsiteX5-81" fmla="*/ 0 w 3133718"/>
              <a:gd name="connsiteY5-82" fmla="*/ 30822 h 5033783"/>
              <a:gd name="connsiteX0-83" fmla="*/ 0 w 3133718"/>
              <a:gd name="connsiteY0-84" fmla="*/ 30822 h 5033783"/>
              <a:gd name="connsiteX1-85" fmla="*/ 411066 w 3133718"/>
              <a:gd name="connsiteY1-86" fmla="*/ 0 h 5033783"/>
              <a:gd name="connsiteX2-87" fmla="*/ 113069 w 3133718"/>
              <a:gd name="connsiteY2-88" fmla="*/ 4732320 h 5033783"/>
              <a:gd name="connsiteX3-89" fmla="*/ 3133718 w 3133718"/>
              <a:gd name="connsiteY3-90" fmla="*/ 5033783 h 5033783"/>
              <a:gd name="connsiteX4-91" fmla="*/ 0 w 3133718"/>
              <a:gd name="connsiteY4-92" fmla="*/ 5023510 h 5033783"/>
              <a:gd name="connsiteX5-93" fmla="*/ 0 w 3133718"/>
              <a:gd name="connsiteY5-94" fmla="*/ 30822 h 5033783"/>
              <a:gd name="connsiteX0-95" fmla="*/ 0 w 3133718"/>
              <a:gd name="connsiteY0-96" fmla="*/ 30822 h 5033783"/>
              <a:gd name="connsiteX1-97" fmla="*/ 441888 w 3133718"/>
              <a:gd name="connsiteY1-98" fmla="*/ 0 h 5033783"/>
              <a:gd name="connsiteX2-99" fmla="*/ 113069 w 3133718"/>
              <a:gd name="connsiteY2-100" fmla="*/ 4732320 h 5033783"/>
              <a:gd name="connsiteX3-101" fmla="*/ 3133718 w 3133718"/>
              <a:gd name="connsiteY3-102" fmla="*/ 5033783 h 5033783"/>
              <a:gd name="connsiteX4-103" fmla="*/ 0 w 3133718"/>
              <a:gd name="connsiteY4-104" fmla="*/ 5023510 h 5033783"/>
              <a:gd name="connsiteX5-105" fmla="*/ 0 w 3133718"/>
              <a:gd name="connsiteY5-106" fmla="*/ 30822 h 5033783"/>
              <a:gd name="connsiteX0-107" fmla="*/ 0 w 3133718"/>
              <a:gd name="connsiteY0-108" fmla="*/ 30822 h 5033783"/>
              <a:gd name="connsiteX1-109" fmla="*/ 441888 w 3133718"/>
              <a:gd name="connsiteY1-110" fmla="*/ 0 h 5033783"/>
              <a:gd name="connsiteX2-111" fmla="*/ 113069 w 3133718"/>
              <a:gd name="connsiteY2-112" fmla="*/ 4732320 h 5033783"/>
              <a:gd name="connsiteX3-113" fmla="*/ 873356 w 3133718"/>
              <a:gd name="connsiteY3-114" fmla="*/ 4814513 h 5033783"/>
              <a:gd name="connsiteX4-115" fmla="*/ 3133718 w 3133718"/>
              <a:gd name="connsiteY4-116" fmla="*/ 5033783 h 5033783"/>
              <a:gd name="connsiteX5-117" fmla="*/ 0 w 3133718"/>
              <a:gd name="connsiteY5-118" fmla="*/ 5023510 h 5033783"/>
              <a:gd name="connsiteX6" fmla="*/ 0 w 3133718"/>
              <a:gd name="connsiteY6" fmla="*/ 30822 h 5033783"/>
              <a:gd name="connsiteX0-119" fmla="*/ 0 w 3133718"/>
              <a:gd name="connsiteY0-120" fmla="*/ 30822 h 5033783"/>
              <a:gd name="connsiteX1-121" fmla="*/ 441888 w 3133718"/>
              <a:gd name="connsiteY1-122" fmla="*/ 0 h 5033783"/>
              <a:gd name="connsiteX2-123" fmla="*/ 359649 w 3133718"/>
              <a:gd name="connsiteY2-124" fmla="*/ 4598755 h 5033783"/>
              <a:gd name="connsiteX3-125" fmla="*/ 873356 w 3133718"/>
              <a:gd name="connsiteY3-126" fmla="*/ 4814513 h 5033783"/>
              <a:gd name="connsiteX4-127" fmla="*/ 3133718 w 3133718"/>
              <a:gd name="connsiteY4-128" fmla="*/ 5033783 h 5033783"/>
              <a:gd name="connsiteX5-129" fmla="*/ 0 w 3133718"/>
              <a:gd name="connsiteY5-130" fmla="*/ 5023510 h 5033783"/>
              <a:gd name="connsiteX6-131" fmla="*/ 0 w 3133718"/>
              <a:gd name="connsiteY6-132" fmla="*/ 30822 h 5033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131" y="connsiteY6-132"/>
              </a:cxn>
            </a:cxnLst>
            <a:rect l="l" t="t" r="r" b="b"/>
            <a:pathLst>
              <a:path w="3133718" h="5033783">
                <a:moveTo>
                  <a:pt x="0" y="30822"/>
                </a:moveTo>
                <a:lnTo>
                  <a:pt x="441888" y="0"/>
                </a:lnTo>
                <a:lnTo>
                  <a:pt x="359649" y="4598755"/>
                </a:lnTo>
                <a:lnTo>
                  <a:pt x="873356" y="4814513"/>
                </a:lnTo>
                <a:lnTo>
                  <a:pt x="3133718" y="5033783"/>
                </a:lnTo>
                <a:lnTo>
                  <a:pt x="0" y="5023510"/>
                </a:lnTo>
                <a:lnTo>
                  <a:pt x="0" y="308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5" name="ïşľiḓé"/>
          <p:cNvSpPr txBox="1"/>
          <p:nvPr/>
        </p:nvSpPr>
        <p:spPr>
          <a:xfrm>
            <a:off x="1983696" y="5177536"/>
            <a:ext cx="1512168" cy="584775"/>
          </a:xfrm>
          <a:prstGeom prst="rect">
            <a:avLst/>
          </a:prstGeom>
          <a:noFill/>
        </p:spPr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2800"/>
              <a:t>Plugins</a:t>
            </a:r>
            <a:endParaRPr lang="en-US" altLang="zh-CN" sz="280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881983" y="4906501"/>
            <a:ext cx="2779795" cy="1153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ísľiḋé"/>
          <p:cNvSpPr/>
          <p:nvPr/>
        </p:nvSpPr>
        <p:spPr>
          <a:xfrm>
            <a:off x="4796832" y="4045011"/>
            <a:ext cx="2578029" cy="320994"/>
          </a:xfrm>
          <a:prstGeom prst="rect">
            <a:avLst/>
          </a:prstGeom>
        </p:spPr>
        <p:txBody>
          <a:bodyPr wrap="none" lIns="90000" tIns="46800" rIns="90000" bIns="46800" anchor="b">
            <a:normAutofit fontScale="97500" lnSpcReduction="10000"/>
          </a:bodyPr>
          <a:lstStyle/>
          <a:p>
            <a:pPr lvl="0" algn="l" defTabSz="913765">
              <a:spcBef>
                <a:spcPct val="0"/>
              </a:spcBef>
              <a:defRPr/>
            </a:pPr>
            <a:r>
              <a:rPr lang="zh-CN" altLang="en-US" sz="1600" b="1">
                <a:solidFill>
                  <a:schemeClr val="accent4"/>
                </a:solidFill>
                <a:sym typeface="+mn-ea"/>
              </a:rPr>
              <a:t>处理各种类型的文件</a:t>
            </a:r>
            <a:endParaRPr lang="zh-CN" altLang="en-US" sz="1600" b="1">
              <a:solidFill>
                <a:schemeClr val="accent2"/>
              </a:solidFill>
            </a:endParaRPr>
          </a:p>
        </p:txBody>
      </p:sp>
      <p:sp>
        <p:nvSpPr>
          <p:cNvPr id="31" name="îšļíḑê"/>
          <p:cNvSpPr/>
          <p:nvPr/>
        </p:nvSpPr>
        <p:spPr>
          <a:xfrm>
            <a:off x="7975944" y="1612711"/>
            <a:ext cx="577851" cy="577851"/>
          </a:xfrm>
          <a:prstGeom prst="roundRect">
            <a:avLst>
              <a:gd name="adj" fmla="val 11703"/>
            </a:avLst>
          </a:prstGeom>
          <a:solidFill>
            <a:schemeClr val="tx1">
              <a:lumMod val="50000"/>
              <a:lumOff val="50000"/>
            </a:schemeClr>
          </a:solidFill>
          <a:ln w="28575" cap="flat">
            <a:solidFill>
              <a:schemeClr val="bg1"/>
            </a:solidFill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/>
          <a:p>
            <a:pPr lvl="0">
              <a:defRPr sz="3200"/>
            </a:pPr>
            <a:endParaRPr sz="1600"/>
          </a:p>
        </p:txBody>
      </p:sp>
      <p:sp>
        <p:nvSpPr>
          <p:cNvPr id="32" name="ïṣlïḑè"/>
          <p:cNvSpPr/>
          <p:nvPr/>
        </p:nvSpPr>
        <p:spPr>
          <a:xfrm>
            <a:off x="8071790" y="1756682"/>
            <a:ext cx="386158" cy="278665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33" name="iSľïḋê"/>
          <p:cNvSpPr txBox="1"/>
          <p:nvPr/>
        </p:nvSpPr>
        <p:spPr>
          <a:xfrm>
            <a:off x="8636000" y="1680845"/>
            <a:ext cx="3147695" cy="708660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b="1"/>
              <a:t>Chunk</a:t>
            </a:r>
            <a:r>
              <a:rPr lang="en-US" altLang="zh-CN" sz="1100"/>
              <a:t>:    </a:t>
            </a:r>
            <a:r>
              <a:rPr lang="en-US" altLang="zh-CN" sz="1200"/>
              <a:t>webpack在进行模块的依赖分析的时候，代码分割出来的代码块</a:t>
            </a:r>
            <a:endParaRPr lang="en-US" altLang="zh-CN" sz="1200"/>
          </a:p>
        </p:txBody>
      </p:sp>
      <p:sp>
        <p:nvSpPr>
          <p:cNvPr id="34" name="îšļíḑê"/>
          <p:cNvSpPr/>
          <p:nvPr/>
        </p:nvSpPr>
        <p:spPr>
          <a:xfrm>
            <a:off x="7975944" y="3124646"/>
            <a:ext cx="577851" cy="577851"/>
          </a:xfrm>
          <a:prstGeom prst="roundRect">
            <a:avLst>
              <a:gd name="adj" fmla="val 11703"/>
            </a:avLst>
          </a:prstGeom>
          <a:solidFill>
            <a:schemeClr val="tx1">
              <a:lumMod val="50000"/>
              <a:lumOff val="50000"/>
            </a:schemeClr>
          </a:solidFill>
          <a:ln w="28575" cap="flat">
            <a:solidFill>
              <a:schemeClr val="bg1"/>
            </a:solidFill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/>
          <a:p>
            <a:pPr lvl="0">
              <a:defRPr sz="3200"/>
            </a:pPr>
            <a:endParaRPr sz="1600"/>
          </a:p>
        </p:txBody>
      </p:sp>
      <p:sp>
        <p:nvSpPr>
          <p:cNvPr id="35" name="ïṣlïḑè"/>
          <p:cNvSpPr/>
          <p:nvPr/>
        </p:nvSpPr>
        <p:spPr>
          <a:xfrm>
            <a:off x="8071790" y="3268617"/>
            <a:ext cx="386158" cy="278665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36" name="iSľïḋê"/>
          <p:cNvSpPr txBox="1"/>
          <p:nvPr/>
        </p:nvSpPr>
        <p:spPr>
          <a:xfrm>
            <a:off x="8636000" y="3211830"/>
            <a:ext cx="3089275" cy="649605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b="1"/>
              <a:t>Bundle</a:t>
            </a:r>
            <a:r>
              <a:rPr lang="en-US" altLang="zh-CN"/>
              <a:t>:</a:t>
            </a:r>
            <a:r>
              <a:rPr lang="en-US" altLang="zh-CN" sz="1100"/>
              <a:t>    </a:t>
            </a:r>
            <a:r>
              <a:rPr lang="en-US" altLang="zh-CN" sz="1200"/>
              <a:t>打包后的块, </a:t>
            </a:r>
            <a:r>
              <a:rPr lang="zh-CN" altLang="en-US" sz="1200"/>
              <a:t>即打包生成的代码</a:t>
            </a:r>
            <a:endParaRPr lang="zh-CN" altLang="en-US" sz="1200"/>
          </a:p>
        </p:txBody>
      </p:sp>
      <p:sp>
        <p:nvSpPr>
          <p:cNvPr id="37" name="îšļíḑê"/>
          <p:cNvSpPr/>
          <p:nvPr/>
        </p:nvSpPr>
        <p:spPr>
          <a:xfrm>
            <a:off x="7975944" y="4642296"/>
            <a:ext cx="577851" cy="577851"/>
          </a:xfrm>
          <a:prstGeom prst="roundRect">
            <a:avLst>
              <a:gd name="adj" fmla="val 11703"/>
            </a:avLst>
          </a:prstGeom>
          <a:solidFill>
            <a:schemeClr val="tx1">
              <a:lumMod val="50000"/>
              <a:lumOff val="50000"/>
            </a:schemeClr>
          </a:solidFill>
          <a:ln w="28575" cap="flat">
            <a:solidFill>
              <a:schemeClr val="bg1"/>
            </a:solidFill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/>
          <a:p>
            <a:pPr lvl="0">
              <a:defRPr sz="3200"/>
            </a:pPr>
            <a:endParaRPr sz="1600"/>
          </a:p>
        </p:txBody>
      </p:sp>
      <p:sp>
        <p:nvSpPr>
          <p:cNvPr id="38" name="ïṣlïḑè"/>
          <p:cNvSpPr/>
          <p:nvPr/>
        </p:nvSpPr>
        <p:spPr>
          <a:xfrm>
            <a:off x="8071790" y="4786267"/>
            <a:ext cx="386158" cy="278665"/>
          </a:xfrm>
          <a:custGeom>
            <a:avLst/>
            <a:gdLst>
              <a:gd name="connsiteX0" fmla="*/ 91000 w 605879"/>
              <a:gd name="connsiteY0" fmla="*/ 173662 h 437224"/>
              <a:gd name="connsiteX1" fmla="*/ 331193 w 605879"/>
              <a:gd name="connsiteY1" fmla="*/ 173662 h 437224"/>
              <a:gd name="connsiteX2" fmla="*/ 342454 w 605879"/>
              <a:gd name="connsiteY2" fmla="*/ 184882 h 437224"/>
              <a:gd name="connsiteX3" fmla="*/ 331193 w 605879"/>
              <a:gd name="connsiteY3" fmla="*/ 196102 h 437224"/>
              <a:gd name="connsiteX4" fmla="*/ 91000 w 605879"/>
              <a:gd name="connsiteY4" fmla="*/ 196102 h 437224"/>
              <a:gd name="connsiteX5" fmla="*/ 79739 w 605879"/>
              <a:gd name="connsiteY5" fmla="*/ 184882 h 437224"/>
              <a:gd name="connsiteX6" fmla="*/ 91000 w 605879"/>
              <a:gd name="connsiteY6" fmla="*/ 173662 h 437224"/>
              <a:gd name="connsiteX7" fmla="*/ 421630 w 605879"/>
              <a:gd name="connsiteY7" fmla="*/ 131441 h 437224"/>
              <a:gd name="connsiteX8" fmla="*/ 423552 w 605879"/>
              <a:gd name="connsiteY8" fmla="*/ 152274 h 437224"/>
              <a:gd name="connsiteX9" fmla="*/ 275961 w 605879"/>
              <a:gd name="connsiteY9" fmla="*/ 300986 h 437224"/>
              <a:gd name="connsiteX10" fmla="*/ 408175 w 605879"/>
              <a:gd name="connsiteY10" fmla="*/ 358277 h 437224"/>
              <a:gd name="connsiteX11" fmla="*/ 418060 w 605879"/>
              <a:gd name="connsiteY11" fmla="*/ 365267 h 437224"/>
              <a:gd name="connsiteX12" fmla="*/ 488218 w 605879"/>
              <a:gd name="connsiteY12" fmla="*/ 410360 h 437224"/>
              <a:gd name="connsiteX13" fmla="*/ 474214 w 605879"/>
              <a:gd name="connsiteY13" fmla="*/ 363348 h 437224"/>
              <a:gd name="connsiteX14" fmla="*/ 482039 w 605879"/>
              <a:gd name="connsiteY14" fmla="*/ 349916 h 437224"/>
              <a:gd name="connsiteX15" fmla="*/ 583363 w 605879"/>
              <a:gd name="connsiteY15" fmla="*/ 244928 h 437224"/>
              <a:gd name="connsiteX16" fmla="*/ 421630 w 605879"/>
              <a:gd name="connsiteY16" fmla="*/ 131441 h 437224"/>
              <a:gd name="connsiteX17" fmla="*/ 75898 w 605879"/>
              <a:gd name="connsiteY17" fmla="*/ 120173 h 437224"/>
              <a:gd name="connsiteX18" fmla="*/ 340509 w 605879"/>
              <a:gd name="connsiteY18" fmla="*/ 120173 h 437224"/>
              <a:gd name="connsiteX19" fmla="*/ 351769 w 605879"/>
              <a:gd name="connsiteY19" fmla="*/ 131428 h 437224"/>
              <a:gd name="connsiteX20" fmla="*/ 340509 w 605879"/>
              <a:gd name="connsiteY20" fmla="*/ 142683 h 437224"/>
              <a:gd name="connsiteX21" fmla="*/ 75898 w 605879"/>
              <a:gd name="connsiteY21" fmla="*/ 142683 h 437224"/>
              <a:gd name="connsiteX22" fmla="*/ 64638 w 605879"/>
              <a:gd name="connsiteY22" fmla="*/ 131428 h 437224"/>
              <a:gd name="connsiteX23" fmla="*/ 75898 w 605879"/>
              <a:gd name="connsiteY23" fmla="*/ 120173 h 437224"/>
              <a:gd name="connsiteX24" fmla="*/ 210609 w 605879"/>
              <a:gd name="connsiteY24" fmla="*/ 22478 h 437224"/>
              <a:gd name="connsiteX25" fmla="*/ 22516 w 605879"/>
              <a:gd name="connsiteY25" fmla="*/ 153508 h 437224"/>
              <a:gd name="connsiteX26" fmla="*/ 139216 w 605879"/>
              <a:gd name="connsiteY26" fmla="*/ 274807 h 437224"/>
              <a:gd name="connsiteX27" fmla="*/ 147042 w 605879"/>
              <a:gd name="connsiteY27" fmla="*/ 288102 h 437224"/>
              <a:gd name="connsiteX28" fmla="*/ 130017 w 605879"/>
              <a:gd name="connsiteY28" fmla="*/ 344297 h 437224"/>
              <a:gd name="connsiteX29" fmla="*/ 214041 w 605879"/>
              <a:gd name="connsiteY29" fmla="*/ 291254 h 437224"/>
              <a:gd name="connsiteX30" fmla="*/ 223927 w 605879"/>
              <a:gd name="connsiteY30" fmla="*/ 284264 h 437224"/>
              <a:gd name="connsiteX31" fmla="*/ 398839 w 605879"/>
              <a:gd name="connsiteY31" fmla="*/ 152960 h 437224"/>
              <a:gd name="connsiteX32" fmla="*/ 369596 w 605879"/>
              <a:gd name="connsiteY32" fmla="*/ 80592 h 437224"/>
              <a:gd name="connsiteX33" fmla="*/ 210609 w 605879"/>
              <a:gd name="connsiteY33" fmla="*/ 22478 h 437224"/>
              <a:gd name="connsiteX34" fmla="*/ 210609 w 605879"/>
              <a:gd name="connsiteY34" fmla="*/ 0 h 437224"/>
              <a:gd name="connsiteX35" fmla="*/ 385796 w 605879"/>
              <a:gd name="connsiteY35" fmla="*/ 64967 h 437224"/>
              <a:gd name="connsiteX36" fmla="*/ 414079 w 605879"/>
              <a:gd name="connsiteY36" fmla="*/ 109100 h 437224"/>
              <a:gd name="connsiteX37" fmla="*/ 419845 w 605879"/>
              <a:gd name="connsiteY37" fmla="*/ 108963 h 437224"/>
              <a:gd name="connsiteX38" fmla="*/ 605879 w 605879"/>
              <a:gd name="connsiteY38" fmla="*/ 244928 h 437224"/>
              <a:gd name="connsiteX39" fmla="*/ 498515 w 605879"/>
              <a:gd name="connsiteY39" fmla="*/ 368420 h 437224"/>
              <a:gd name="connsiteX40" fmla="*/ 516088 w 605879"/>
              <a:gd name="connsiteY40" fmla="*/ 414609 h 437224"/>
              <a:gd name="connsiteX41" fmla="*/ 522953 w 605879"/>
              <a:gd name="connsiteY41" fmla="*/ 428178 h 437224"/>
              <a:gd name="connsiteX42" fmla="*/ 510185 w 605879"/>
              <a:gd name="connsiteY42" fmla="*/ 437224 h 437224"/>
              <a:gd name="connsiteX43" fmla="*/ 400487 w 605879"/>
              <a:gd name="connsiteY43" fmla="*/ 380344 h 437224"/>
              <a:gd name="connsiteX44" fmla="*/ 250836 w 605879"/>
              <a:gd name="connsiteY44" fmla="*/ 304275 h 437224"/>
              <a:gd name="connsiteX45" fmla="*/ 231752 w 605879"/>
              <a:gd name="connsiteY45" fmla="*/ 306331 h 437224"/>
              <a:gd name="connsiteX46" fmla="*/ 107639 w 605879"/>
              <a:gd name="connsiteY46" fmla="*/ 371161 h 437224"/>
              <a:gd name="connsiteX47" fmla="*/ 94596 w 605879"/>
              <a:gd name="connsiteY47" fmla="*/ 361978 h 437224"/>
              <a:gd name="connsiteX48" fmla="*/ 102009 w 605879"/>
              <a:gd name="connsiteY48" fmla="*/ 348135 h 437224"/>
              <a:gd name="connsiteX49" fmla="*/ 122741 w 605879"/>
              <a:gd name="connsiteY49" fmla="*/ 293173 h 437224"/>
              <a:gd name="connsiteX50" fmla="*/ 0 w 605879"/>
              <a:gd name="connsiteY50" fmla="*/ 153508 h 437224"/>
              <a:gd name="connsiteX51" fmla="*/ 210609 w 605879"/>
              <a:gd name="connsiteY51" fmla="*/ 0 h 4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39" name="iSľïḋê"/>
          <p:cNvSpPr txBox="1"/>
          <p:nvPr/>
        </p:nvSpPr>
        <p:spPr>
          <a:xfrm>
            <a:off x="8636000" y="4683760"/>
            <a:ext cx="3089275" cy="588010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 lnSpcReduction="20000"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b="1"/>
              <a:t>Module</a:t>
            </a:r>
            <a:r>
              <a:rPr lang="en-US" altLang="zh-CN" sz="1100"/>
              <a:t>:     </a:t>
            </a:r>
            <a:r>
              <a:rPr lang="en-US" altLang="zh-CN" sz="1200"/>
              <a:t>loaders将一个个的文件转化为webpack</a:t>
            </a:r>
            <a:r>
              <a:rPr lang="zh-CN" altLang="en-US" sz="1200"/>
              <a:t>能够处理的</a:t>
            </a:r>
            <a:r>
              <a:rPr lang="en-US" altLang="zh-CN" sz="1200"/>
              <a:t>js模块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53078"/>
      </a:accent1>
      <a:accent2>
        <a:srgbClr val="704495"/>
      </a:accent2>
      <a:accent3>
        <a:srgbClr val="6B57A0"/>
      </a:accent3>
      <a:accent4>
        <a:srgbClr val="7580BC"/>
      </a:accent4>
      <a:accent5>
        <a:srgbClr val="7179A9"/>
      </a:accent5>
      <a:accent6>
        <a:srgbClr val="67AAD6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A53078"/>
    </a:accent1>
    <a:accent2>
      <a:srgbClr val="704495"/>
    </a:accent2>
    <a:accent3>
      <a:srgbClr val="6B57A0"/>
    </a:accent3>
    <a:accent4>
      <a:srgbClr val="7580BC"/>
    </a:accent4>
    <a:accent5>
      <a:srgbClr val="7179A9"/>
    </a:accent5>
    <a:accent6>
      <a:srgbClr val="67AAD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6344</Words>
  <Application>WPS 演示</Application>
  <PresentationFormat>自定义</PresentationFormat>
  <Paragraphs>752</Paragraphs>
  <Slides>60</Slides>
  <Notes>75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</vt:lpstr>
      <vt:lpstr>宋体</vt:lpstr>
      <vt:lpstr>Wingdings</vt:lpstr>
      <vt:lpstr>等线</vt:lpstr>
      <vt:lpstr>微软雅黑</vt:lpstr>
      <vt:lpstr>黑体</vt:lpstr>
      <vt:lpstr>Impact</vt:lpstr>
      <vt:lpstr>Arial Unicode MS</vt:lpstr>
      <vt:lpstr>Calibri</vt:lpstr>
      <vt:lpstr>主题5</vt:lpstr>
      <vt:lpstr>webpack 浅析</vt:lpstr>
      <vt:lpstr>PowerPoint 演示文稿</vt:lpstr>
      <vt:lpstr>模块化开发</vt:lpstr>
      <vt:lpstr>为什么需要构建 ???</vt:lpstr>
      <vt:lpstr>需要构建的原因</vt:lpstr>
      <vt:lpstr>模块化开发</vt:lpstr>
      <vt:lpstr>webpack 发展 - 功能进化</vt:lpstr>
      <vt:lpstr>Webpack 核心概念以及打包分析</vt:lpstr>
      <vt:lpstr>基本概念</vt:lpstr>
      <vt:lpstr>简单实例</vt:lpstr>
      <vt:lpstr>webpack 命令行</vt:lpstr>
      <vt:lpstr>打包流程</vt:lpstr>
      <vt:lpstr>打包流程核心点</vt:lpstr>
      <vt:lpstr>文件处理loader</vt:lpstr>
      <vt:lpstr>常用处理资源文件的loader</vt:lpstr>
      <vt:lpstr>简单的实现一个babel-loader</vt:lpstr>
      <vt:lpstr>所有的loader都是一个管道</vt:lpstr>
      <vt:lpstr>最简单的loader</vt:lpstr>
      <vt:lpstr>最简单的babel-loader</vt:lpstr>
      <vt:lpstr>babel-loader 升级一下, 支持sourceMap</vt:lpstr>
      <vt:lpstr>babel-loader 再升级一下, 支持编译jsx</vt:lpstr>
      <vt:lpstr>style-Loader和css-Loader的工作原理</vt:lpstr>
      <vt:lpstr>style-loader和css-loader的工作原理</vt:lpstr>
      <vt:lpstr>style-loader原理解析</vt:lpstr>
      <vt:lpstr>实现一个简单的style-loader</vt:lpstr>
      <vt:lpstr>plugins </vt:lpstr>
      <vt:lpstr>提取公用代码 - 优点</vt:lpstr>
      <vt:lpstr>代码分割和懒加载</vt:lpstr>
      <vt:lpstr>代码分割 - 场景</vt:lpstr>
      <vt:lpstr>Webpack 打包分析</vt:lpstr>
      <vt:lpstr>Tree Shaking</vt:lpstr>
      <vt:lpstr>Tree Shaking 流程</vt:lpstr>
      <vt:lpstr>Tree Shaking 流程</vt:lpstr>
      <vt:lpstr>Tree Shaking 流程</vt:lpstr>
      <vt:lpstr>Tree Shaking 浅析</vt:lpstr>
      <vt:lpstr>Tree Shaking 处理TypeScript</vt:lpstr>
      <vt:lpstr>Tree Shaking 注意点 - 副作用</vt:lpstr>
      <vt:lpstr>打包工具来一打</vt:lpstr>
      <vt:lpstr>打包工具来一打</vt:lpstr>
      <vt:lpstr>BundleAnalyzerPlugin配置</vt:lpstr>
      <vt:lpstr>打包优化分析 - 影响因素</vt:lpstr>
      <vt:lpstr>method1 - 分离第三方代码和业务代码</vt:lpstr>
      <vt:lpstr>插件Dllplugin和DllReferencePlugin</vt:lpstr>
      <vt:lpstr>DLL如何使用 webpack.dll.config.js</vt:lpstr>
      <vt:lpstr>DLL打包结果</vt:lpstr>
      <vt:lpstr>method2 UglifyJsPlugin 并行处理</vt:lpstr>
      <vt:lpstr>mthod3 减少babel-loader的范围</vt:lpstr>
      <vt:lpstr>method4 Happypack并行处理</vt:lpstr>
      <vt:lpstr>method5 Happypack使用</vt:lpstr>
      <vt:lpstr>其他因素的影响</vt:lpstr>
      <vt:lpstr>webpack4 新特性</vt:lpstr>
      <vt:lpstr>新特性</vt:lpstr>
      <vt:lpstr>webpack3升级-&gt;4</vt:lpstr>
      <vt:lpstr>webpack4 loaders和plugins的升级</vt:lpstr>
      <vt:lpstr>webpack4 零配置 - 开发环境</vt:lpstr>
      <vt:lpstr>webpack4 零配置 - 生产环境</vt:lpstr>
      <vt:lpstr>webpack4 性能升级</vt:lpstr>
      <vt:lpstr>webpack5 下一个方向</vt:lpstr>
      <vt:lpstr>Thanks.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zixinfeng</cp:lastModifiedBy>
  <cp:revision>916</cp:revision>
  <cp:lastPrinted>2017-12-17T16:00:00Z</cp:lastPrinted>
  <dcterms:created xsi:type="dcterms:W3CDTF">2017-12-17T16:00:00Z</dcterms:created>
  <dcterms:modified xsi:type="dcterms:W3CDTF">2018-08-07T11:09:12Z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2052-10.8.0.6470</vt:lpwstr>
  </property>
</Properties>
</file>