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25" d="100"/>
          <a:sy n="125" d="100"/>
        </p:scale>
        <p:origin x="-102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1D84-674F-35F4-27B5-CFF7610CF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C16E7-8A8C-CCEC-8DB1-078862F30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2F7F-14DF-201D-5554-A1F06486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ABF8-E312-493B-8EBE-7B0E66C9063D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BC9E3-E207-88AD-D28D-7565E808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162F-32C0-18A8-C64E-1D23A1C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FDB1-ECE3-4002-88A3-966BE09A3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6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EE1F-C7CC-912E-6E7C-E5941EA1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AF67A-CE17-B493-F7B6-D03B3F93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1528-B8CC-8EDD-B280-0B0CB567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ABF8-E312-493B-8EBE-7B0E66C9063D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DCFEF-914D-5734-0441-62A2A96D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2198-F1AD-CBD3-CD4C-134CFCC5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FDB1-ECE3-4002-88A3-966BE09A3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02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F4C03-E06F-FD8F-8568-DF2CAA11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3BF62-7573-68B6-341D-407FD21FE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8EF67-34BB-6986-A45A-7742418B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ABF8-E312-493B-8EBE-7B0E66C9063D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18647-9155-4473-A748-BFF6639F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1601-E16E-8F33-8851-AC424524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FDB1-ECE3-4002-88A3-966BE09A3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4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B6B2-5438-AD5E-E955-3C46A761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FB9E-71DA-8B79-824F-B6A5A032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2E6A-1AD6-ABCB-008D-F7267E30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ABF8-E312-493B-8EBE-7B0E66C9063D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7C75A-28D4-A8F3-4316-0DEE7538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F8246-F240-C2AE-2583-6DA62F0F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FDB1-ECE3-4002-88A3-966BE09A3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37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33D3-325E-63E2-078A-65B1C5EA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9257B-E78A-7C92-CEAC-218E7F508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7CCC-9F90-97F7-46A5-C793F202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ABF8-E312-493B-8EBE-7B0E66C9063D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EE5D-A54A-3FB8-2975-071F1675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593B2-1FB0-9927-FC39-8738D7AE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FDB1-ECE3-4002-88A3-966BE09A3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32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FADD-F962-183F-E8A8-4E0C22F2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9A29-3990-9350-935D-71DDAA8A2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E5557-6C15-FCCD-8F9D-F90006B74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2C624-004F-0975-3A1A-74B6AA4E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ABF8-E312-493B-8EBE-7B0E66C9063D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4D16B-1989-BFF0-D855-29D76AB6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80E85-0514-2DC2-8B8F-56ADFF19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FDB1-ECE3-4002-88A3-966BE09A3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71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02D-DBC4-F48C-DE71-DD39517F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9C7F6-0486-F20D-1088-C804F63DC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1A560-4E2D-3B32-8755-160B7E464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2DE14-87A8-AA0D-5BEF-7D36C411E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7C0E1-42D6-2224-F6A9-43FCCAD46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342BE-239E-B861-8965-D781F7C4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ABF8-E312-493B-8EBE-7B0E66C9063D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48C7B-88BA-FCE4-4D24-2EE9DE16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0A48E-2432-A4BF-DE80-60A87C5D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FDB1-ECE3-4002-88A3-966BE09A3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2F0E-776C-5269-2101-3143913B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43FA3-6D87-0C54-7232-7ECF48A0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ABF8-E312-493B-8EBE-7B0E66C9063D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5D24F-5F0A-1D1D-2F65-7BEE6154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4F57D-002D-D561-78B6-F8190B4A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FDB1-ECE3-4002-88A3-966BE09A3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88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3A760-69A4-1E71-A93E-3CEB5CE1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ABF8-E312-493B-8EBE-7B0E66C9063D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44727-0EF4-0779-509A-140B6FFF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CCE60-10DB-2BC8-2E8C-AF42E8F6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FDB1-ECE3-4002-88A3-966BE09A3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84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86EB-E3F6-E065-BA52-1D93C0CC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F9E9-B757-6DB1-B374-5C9A64D3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F0830-A95E-0F4F-4EAA-8D1DD231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EC259-DA6C-F23A-5FB1-D4D20239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ABF8-E312-493B-8EBE-7B0E66C9063D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B1D8A-416B-EFE2-4430-DED2C9F2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0BE48-EF49-F766-BDC7-E2903520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FDB1-ECE3-4002-88A3-966BE09A3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21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B9BD-836F-C158-4757-0EF277B3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9C041-6038-36F3-A294-2E6CB7405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6DFAA-A7C3-B582-F533-CFF8A94C9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12E1C-AD13-9CE4-593C-A101642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ABF8-E312-493B-8EBE-7B0E66C9063D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0A025-5225-C69E-FEEE-47637B02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14800-6CAD-A9D6-1085-361BCBB7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FDB1-ECE3-4002-88A3-966BE09A3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29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2C24E-6DE6-3F78-0768-00494D7E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14538-E86B-285C-3F58-2F0536F7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1516-08E5-1C36-E547-C202CF0C1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ABF8-E312-493B-8EBE-7B0E66C9063D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A90D7-9AA6-45C6-44CF-78A95EAFE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15B8-1AD9-E70E-DC8F-3263620CB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EFDB1-ECE3-4002-88A3-966BE09A3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89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3EC5-588A-AFC2-8D3D-904B65ED9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780" y="679911"/>
            <a:ext cx="9144000" cy="2387600"/>
          </a:xfrm>
        </p:spPr>
        <p:txBody>
          <a:bodyPr/>
          <a:lstStyle/>
          <a:p>
            <a:r>
              <a:rPr lang="pt-BR" dirty="0">
                <a:latin typeface="Urbancat Rg" panose="020F0504020000020004" pitchFamily="34" charset="0"/>
              </a:rPr>
              <a:t>BioEdTech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33C3E-3C8B-124C-C625-7E9AA3EE6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D100F-DC84-D818-D374-D493604F5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l="15106" t="26645" r="13786" b="27213"/>
          <a:stretch/>
        </p:blipFill>
        <p:spPr>
          <a:xfrm>
            <a:off x="9524999" y="1666875"/>
            <a:ext cx="1066801" cy="51958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361EB32-960B-8B0A-CBAE-0C9ECD7FA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5501" y="1338732"/>
            <a:ext cx="1080882" cy="5195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6F3177E-D06D-6F70-4C1B-566AAF1C7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2733" y="1955730"/>
            <a:ext cx="1006418" cy="62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4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Urbancat Rg</vt:lpstr>
      <vt:lpstr>Office Theme</vt:lpstr>
      <vt:lpstr>BioEdTech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BioEdTech</dc:title>
  <dc:creator>Giovanni Augusto Rozatti</dc:creator>
  <cp:lastModifiedBy>Giovanni Augusto Rozatti</cp:lastModifiedBy>
  <cp:revision>1</cp:revision>
  <dcterms:created xsi:type="dcterms:W3CDTF">2024-01-09T02:35:02Z</dcterms:created>
  <dcterms:modified xsi:type="dcterms:W3CDTF">2024-01-09T06:19:27Z</dcterms:modified>
</cp:coreProperties>
</file>