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787" autoAdjust="0"/>
  </p:normalViewPr>
  <p:slideViewPr>
    <p:cSldViewPr snapToGrid="0">
      <p:cViewPr>
        <p:scale>
          <a:sx n="100" d="100"/>
          <a:sy n="100" d="100"/>
        </p:scale>
        <p:origin x="-420" y="-732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00F8-B893-4BD6-B57D-706892EE426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46551-04F3-4A75-9336-0AF0E9877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Página Inicial do </a:t>
            </a:r>
            <a:r>
              <a:rPr lang="pt-BR"/>
              <a:t>Fusion 360</a:t>
            </a:r>
          </a:p>
          <a:p>
            <a:r>
              <a:rPr lang="pt-BR"/>
              <a:t>Vá para a aba Tools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46551-04F3-4A75-9336-0AF0E9877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vez na aba “Tools”, selecione “Scripts e </a:t>
            </a:r>
            <a:r>
              <a:rPr lang="pt-BR" dirty="0" err="1"/>
              <a:t>Add-Ins</a:t>
            </a:r>
            <a:r>
              <a:rPr lang="pt-BR" dirty="0"/>
              <a:t>”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46551-04F3-4A75-9336-0AF0E987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9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fazer isso uma janela irá se abrir, nessa janela podem ser encontrados os scripts “rodados” pelo usuário e scripts de teste elaborados pelos desenvolvedores do Autodesk Fusion. Para adicionar scripts basta clicar no símbolo “+” ao lado de “</a:t>
            </a:r>
            <a:r>
              <a:rPr lang="pt-BR" dirty="0" err="1"/>
              <a:t>My</a:t>
            </a:r>
            <a:r>
              <a:rPr lang="pt-BR" dirty="0"/>
              <a:t> Scripts”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46551-04F3-4A75-9336-0AF0E987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Dessa forma o Aplicativo irá abrir o explorador de arquivos, então o usuário deve escolher a pasta em que o programa executável (Python ou C++) está, não é o programa que deve ser escolhido. No entanto apenas um programa executável deve existir em uma pasta, caso contrário haverão conflitos.</a:t>
            </a:r>
          </a:p>
          <a:p>
            <a:r>
              <a:rPr lang="pt-BR" dirty="0"/>
              <a:t>Supondo que o programa desejado esteja na pasta “Test” vista acima, deve-se:</a:t>
            </a:r>
          </a:p>
          <a:p>
            <a:pPr marL="228600" indent="-228600">
              <a:buAutoNum type="arabicPeriod"/>
            </a:pPr>
            <a:r>
              <a:rPr lang="pt-BR" dirty="0"/>
              <a:t>Clicar em “Test”</a:t>
            </a:r>
          </a:p>
          <a:p>
            <a:pPr marL="228600" indent="-228600">
              <a:buAutoNum type="arabicPeriod"/>
            </a:pPr>
            <a:r>
              <a:rPr lang="pt-BR" dirty="0"/>
              <a:t>Clicar em selecionar pasta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46551-04F3-4A75-9336-0AF0E987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que agora o arquivo que estava na pasta “Test” e que coincidentemente possui o mesmo nome da pasta está disponível como um script executável no Fusion,</a:t>
            </a:r>
          </a:p>
          <a:p>
            <a:r>
              <a:rPr lang="pt-BR" dirty="0"/>
              <a:t>Para executar um script, basta:</a:t>
            </a:r>
          </a:p>
          <a:p>
            <a:r>
              <a:rPr lang="pt-BR" dirty="0"/>
              <a:t>1 Clicar no script</a:t>
            </a:r>
          </a:p>
          <a:p>
            <a:r>
              <a:rPr lang="pt-BR" dirty="0"/>
              <a:t>2 Clicar em </a:t>
            </a:r>
            <a:r>
              <a:rPr lang="pt-BR" dirty="0" err="1"/>
              <a:t>run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46551-04F3-4A75-9336-0AF0E987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3A9DA-269F-4DC6-ACF3-CADDFFD5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2AFCD2-21B8-4132-BF91-2066A6D4B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100581-E60F-48D6-A56C-2BAC4A1F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850EA-E375-4F72-B627-65FD9C7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ED49FE-D863-463C-95BB-2876824F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14458-559D-40F0-9E45-D121FCB9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5B4412-195D-4218-A586-2E8287BC3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0DEF-376B-4FB1-AFED-97887D12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A92F0-0BF8-428C-85B8-AFBB342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58B59-EDC4-47A2-83BD-E8B1550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875F6-08D1-4A21-9FCB-58C69EFB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82C018-3C66-4061-A822-14AED1DB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BFE56-423E-458A-8F42-A975BFBC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F42A3-A015-412B-ABF8-AD79EAF2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2504F6-82DF-4BA5-8DDE-6C26D711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81A69-A741-42AD-8F1D-C996B48A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3AFFC-B242-4EF0-BA15-30B83770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FA1A1E-30CC-419B-A5DD-F92F9149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711BF-804C-438B-897B-F2D01DB8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B1F84-5FF4-4910-9586-0C0F652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A3A0E-87C8-4BED-BDAE-EE12E270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54D25-64C9-40CF-AF98-BBEA2110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632D6-D0F7-4B7B-B711-970B202B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505FE-0324-4E82-A71A-CEF3AC7B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E87C4C-3628-4CAC-A095-1DE9D1A0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713FC-394D-485A-8FCF-E8B8CE59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5FC74-7386-47E5-9226-B8A0D3F97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2D3FBF-2462-48AE-A2F4-CC7077773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539C0-4A62-41DC-8B0C-FC91DC5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0AE66F-21D2-4C3A-904E-D1EBD39C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CAA99-B0ED-4B02-BA16-4DD2911F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BE5D1-14F0-4C3E-90DC-6024AE85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80A2E9-8F12-4CAC-B5C4-CE2D1F94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013BBD-CA8B-45A5-8DF0-FC9BE70F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49701B-E80A-41E5-9660-DA6BF05C8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C74D1-5B47-4F8F-A6A0-CA12F52D8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86CABC-B20F-4FB5-9D15-448FEEF4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C85CBB-65D4-442B-AA52-51702932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868303-E8D5-4BB3-A85A-DD7B466E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CB975-72F3-4901-9E50-6135F59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6021DD-C313-417D-ABCE-5F2B7832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08B592-DBA0-4E26-A885-2E3DA9E5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40756-E53B-482B-AEFB-253A0933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4F3434-40A6-46D8-AA9D-5DC1F506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A8190C-3117-4832-9697-91803F5B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794F4-18A6-4E8F-B555-59B87B95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10479-4C6B-4783-A7E3-2EB5D24C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8CBF2-3441-48A0-9AD6-F802D232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24CEBA-4ED3-4E42-B036-C3C5C9AFC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CE24DE-5C21-448D-8728-F7C8FC75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622F3-3ED9-4EDE-8392-565568B6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33AFD0-7D1B-4CD1-A486-BFB6876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1A467-030C-4A55-8AAB-85E98ED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C53CC8-235E-47A1-AA5D-E153A4DF4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2F35AB-0F73-44B4-9CCF-FE32B8F1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AF72E7-4541-4AF6-81C0-CF636F0B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7CFCB9-4840-4150-994A-4300B9A8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3DC55-F49A-49F2-8B9C-9FD90FB2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3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7543B-7D88-4280-A0AD-F92FD84B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67027B-434E-4341-A15F-AE45E3B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7E16C-6BD7-4F3B-8B4B-1CC41A347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F815-C063-4D14-B2E3-1C98DCE0D4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1AFEC-05E9-4464-A943-AE8A9391D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41F4E5-CCD3-4384-96E5-66D84DDF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40C1-8A11-40FF-A17C-F0A966D88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535D71-CD90-4B0F-97D3-4D41F7DC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65"/>
            <a:ext cx="12192000" cy="653527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57A4F09-3BCE-4134-B1C6-C773A70B341F}"/>
              </a:ext>
            </a:extLst>
          </p:cNvPr>
          <p:cNvSpPr/>
          <p:nvPr/>
        </p:nvSpPr>
        <p:spPr>
          <a:xfrm>
            <a:off x="3753729" y="615949"/>
            <a:ext cx="576776" cy="241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69195E-288F-44F8-84DE-1D9E8AEE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737"/>
            <a:ext cx="12192000" cy="587652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AF89602-198D-4BBA-919A-A7A615DAB7F6}"/>
              </a:ext>
            </a:extLst>
          </p:cNvPr>
          <p:cNvSpPr/>
          <p:nvPr/>
        </p:nvSpPr>
        <p:spPr>
          <a:xfrm>
            <a:off x="1778879" y="984249"/>
            <a:ext cx="576776" cy="368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50B15A-6F3B-458C-B00D-DC003A0E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37"/>
            <a:ext cx="12192000" cy="58489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A830DC-AAFD-4DF8-BCC9-DE67C2E75F30}"/>
              </a:ext>
            </a:extLst>
          </p:cNvPr>
          <p:cNvSpPr/>
          <p:nvPr/>
        </p:nvSpPr>
        <p:spPr>
          <a:xfrm>
            <a:off x="5376863" y="2606220"/>
            <a:ext cx="395287" cy="368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C9886D-9EA2-4707-B0B4-FF1A3C02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329"/>
            <a:ext cx="12192000" cy="65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52A7CD-3C81-4502-A8E7-708B0C45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201"/>
            <a:ext cx="12192000" cy="58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8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FE36989ADC3C459D5B243C07C5FE54" ma:contentTypeVersion="13" ma:contentTypeDescription="Create a new document." ma:contentTypeScope="" ma:versionID="f9084b783c11f41f2ffe04d2cd2fa17e">
  <xsd:schema xmlns:xsd="http://www.w3.org/2001/XMLSchema" xmlns:xs="http://www.w3.org/2001/XMLSchema" xmlns:p="http://schemas.microsoft.com/office/2006/metadata/properties" xmlns:ns3="32ab0fe0-e95a-441b-a425-f18f2ca32566" xmlns:ns4="2a5e2a67-74dc-4d30-ac47-5c5884aec88d" targetNamespace="http://schemas.microsoft.com/office/2006/metadata/properties" ma:root="true" ma:fieldsID="e3f706c7474adc7f712df6df39ff20fd" ns3:_="" ns4:_="">
    <xsd:import namespace="32ab0fe0-e95a-441b-a425-f18f2ca32566"/>
    <xsd:import namespace="2a5e2a67-74dc-4d30-ac47-5c5884aec8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b0fe0-e95a-441b-a425-f18f2ca325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2a67-74dc-4d30-ac47-5c5884aec8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D6E598-1118-49D9-B9E7-938DF4AAEA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ab0fe0-e95a-441b-a425-f18f2ca32566"/>
    <ds:schemaRef ds:uri="2a5e2a67-74dc-4d30-ac47-5c5884aec8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DDF0FE-6C3A-4932-9948-FB0D797B74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2EE57-C2EC-474B-AC5B-2EEAA84AE4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Augusto Rozatti</dc:creator>
  <cp:lastModifiedBy>Giovanni Augusto Rozatti</cp:lastModifiedBy>
  <cp:revision>3</cp:revision>
  <dcterms:created xsi:type="dcterms:W3CDTF">2020-12-04T06:06:21Z</dcterms:created>
  <dcterms:modified xsi:type="dcterms:W3CDTF">2020-12-04T06:31:26Z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0x0101007FFE36989ADC3C459D5B243C07C5FE54</vt:lpwstr>
  </property>
</Properties>
</file>