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77C08A-F24E-4D37-A048-BEDF670EEB3C}" v="166" dt="2020-05-01T15:50:57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Augusto Rozatti" userId="8b509b85-f4be-466a-bb82-49aa8c1522e4" providerId="ADAL" clId="{AD77C08A-F24E-4D37-A048-BEDF670EEB3C}"/>
    <pc:docChg chg="undo custSel mod addSld modSld">
      <pc:chgData name="Giovanni Augusto Rozatti" userId="8b509b85-f4be-466a-bb82-49aa8c1522e4" providerId="ADAL" clId="{AD77C08A-F24E-4D37-A048-BEDF670EEB3C}" dt="2020-05-01T16:39:03.077" v="398" actId="1076"/>
      <pc:docMkLst>
        <pc:docMk/>
      </pc:docMkLst>
      <pc:sldChg chg="addSp delSp modSp add">
        <pc:chgData name="Giovanni Augusto Rozatti" userId="8b509b85-f4be-466a-bb82-49aa8c1522e4" providerId="ADAL" clId="{AD77C08A-F24E-4D37-A048-BEDF670EEB3C}" dt="2020-05-01T16:39:03.077" v="398" actId="1076"/>
        <pc:sldMkLst>
          <pc:docMk/>
          <pc:sldMk cId="2136244634" sldId="256"/>
        </pc:sldMkLst>
        <pc:spChg chg="del">
          <ac:chgData name="Giovanni Augusto Rozatti" userId="8b509b85-f4be-466a-bb82-49aa8c1522e4" providerId="ADAL" clId="{AD77C08A-F24E-4D37-A048-BEDF670EEB3C}" dt="2020-04-10T17:39:13.104" v="1" actId="478"/>
          <ac:spMkLst>
            <pc:docMk/>
            <pc:sldMk cId="2136244634" sldId="256"/>
            <ac:spMk id="2" creationId="{21D599B7-E4E7-4A5E-A880-1F886CD9294A}"/>
          </ac:spMkLst>
        </pc:spChg>
        <pc:spChg chg="add del mod">
          <ac:chgData name="Giovanni Augusto Rozatti" userId="8b509b85-f4be-466a-bb82-49aa8c1522e4" providerId="ADAL" clId="{AD77C08A-F24E-4D37-A048-BEDF670EEB3C}" dt="2020-05-01T15:51:16.919" v="397" actId="478"/>
          <ac:spMkLst>
            <pc:docMk/>
            <pc:sldMk cId="2136244634" sldId="256"/>
            <ac:spMk id="2" creationId="{F350A040-09D2-4EF6-9B01-F9C121203A10}"/>
          </ac:spMkLst>
        </pc:spChg>
        <pc:spChg chg="del">
          <ac:chgData name="Giovanni Augusto Rozatti" userId="8b509b85-f4be-466a-bb82-49aa8c1522e4" providerId="ADAL" clId="{AD77C08A-F24E-4D37-A048-BEDF670EEB3C}" dt="2020-04-10T17:39:13.104" v="1" actId="478"/>
          <ac:spMkLst>
            <pc:docMk/>
            <pc:sldMk cId="2136244634" sldId="256"/>
            <ac:spMk id="3" creationId="{2D7DD5D5-E1D1-4404-AD0D-76D1A801585E}"/>
          </ac:spMkLst>
        </pc:spChg>
        <pc:spChg chg="add mod">
          <ac:chgData name="Giovanni Augusto Rozatti" userId="8b509b85-f4be-466a-bb82-49aa8c1522e4" providerId="ADAL" clId="{AD77C08A-F24E-4D37-A048-BEDF670EEB3C}" dt="2020-05-01T16:39:03.077" v="398" actId="1076"/>
          <ac:spMkLst>
            <pc:docMk/>
            <pc:sldMk cId="2136244634" sldId="256"/>
            <ac:spMk id="3" creationId="{BC986531-2F5E-4CBD-8653-C22744E1E9FD}"/>
          </ac:spMkLst>
        </pc:spChg>
        <pc:spChg chg="add mod">
          <ac:chgData name="Giovanni Augusto Rozatti" userId="8b509b85-f4be-466a-bb82-49aa8c1522e4" providerId="ADAL" clId="{AD77C08A-F24E-4D37-A048-BEDF670EEB3C}" dt="2020-04-10T17:44:01.898" v="119"/>
          <ac:spMkLst>
            <pc:docMk/>
            <pc:sldMk cId="2136244634" sldId="256"/>
            <ac:spMk id="4" creationId="{F3897DF3-26FF-4860-B37F-38AEF5E05592}"/>
          </ac:spMkLst>
        </pc:spChg>
        <pc:spChg chg="add mod">
          <ac:chgData name="Giovanni Augusto Rozatti" userId="8b509b85-f4be-466a-bb82-49aa8c1522e4" providerId="ADAL" clId="{AD77C08A-F24E-4D37-A048-BEDF670EEB3C}" dt="2020-04-10T17:40:10.972" v="43" actId="20577"/>
          <ac:spMkLst>
            <pc:docMk/>
            <pc:sldMk cId="2136244634" sldId="256"/>
            <ac:spMk id="5" creationId="{D5F6221E-D6EA-4978-865A-212325383453}"/>
          </ac:spMkLst>
        </pc:spChg>
        <pc:spChg chg="add mod">
          <ac:chgData name="Giovanni Augusto Rozatti" userId="8b509b85-f4be-466a-bb82-49aa8c1522e4" providerId="ADAL" clId="{AD77C08A-F24E-4D37-A048-BEDF670EEB3C}" dt="2020-04-10T17:47:48.709" v="178" actId="20577"/>
          <ac:spMkLst>
            <pc:docMk/>
            <pc:sldMk cId="2136244634" sldId="256"/>
            <ac:spMk id="6" creationId="{9E42FEBC-BCD0-4AB1-95DF-7CE1809FFDFD}"/>
          </ac:spMkLst>
        </pc:spChg>
        <pc:spChg chg="add mod">
          <ac:chgData name="Giovanni Augusto Rozatti" userId="8b509b85-f4be-466a-bb82-49aa8c1522e4" providerId="ADAL" clId="{AD77C08A-F24E-4D37-A048-BEDF670EEB3C}" dt="2020-04-10T18:51:28.122" v="183" actId="1076"/>
          <ac:spMkLst>
            <pc:docMk/>
            <pc:sldMk cId="2136244634" sldId="256"/>
            <ac:spMk id="7" creationId="{D8C7F11C-933D-4FDF-84CD-B9577E181408}"/>
          </ac:spMkLst>
        </pc:spChg>
      </pc:sldChg>
      <pc:sldChg chg="addSp delSp modSp add mod setBg">
        <pc:chgData name="Giovanni Augusto Rozatti" userId="8b509b85-f4be-466a-bb82-49aa8c1522e4" providerId="ADAL" clId="{AD77C08A-F24E-4D37-A048-BEDF670EEB3C}" dt="2020-04-30T16:21:01.048" v="350" actId="26606"/>
        <pc:sldMkLst>
          <pc:docMk/>
          <pc:sldMk cId="871085652" sldId="257"/>
        </pc:sldMkLst>
        <pc:spChg chg="del">
          <ac:chgData name="Giovanni Augusto Rozatti" userId="8b509b85-f4be-466a-bb82-49aa8c1522e4" providerId="ADAL" clId="{AD77C08A-F24E-4D37-A048-BEDF670EEB3C}" dt="2020-04-11T17:21:51.956" v="185" actId="478"/>
          <ac:spMkLst>
            <pc:docMk/>
            <pc:sldMk cId="871085652" sldId="257"/>
            <ac:spMk id="2" creationId="{58BB9A28-BF17-4A75-9C18-326F0DB106CF}"/>
          </ac:spMkLst>
        </pc:spChg>
        <pc:spChg chg="del">
          <ac:chgData name="Giovanni Augusto Rozatti" userId="8b509b85-f4be-466a-bb82-49aa8c1522e4" providerId="ADAL" clId="{AD77C08A-F24E-4D37-A048-BEDF670EEB3C}" dt="2020-04-11T17:21:51.956" v="185" actId="478"/>
          <ac:spMkLst>
            <pc:docMk/>
            <pc:sldMk cId="871085652" sldId="257"/>
            <ac:spMk id="3" creationId="{C2745F70-765C-45A7-8FF7-25E7A510B609}"/>
          </ac:spMkLst>
        </pc:spChg>
        <pc:picChg chg="add mod">
          <ac:chgData name="Giovanni Augusto Rozatti" userId="8b509b85-f4be-466a-bb82-49aa8c1522e4" providerId="ADAL" clId="{AD77C08A-F24E-4D37-A048-BEDF670EEB3C}" dt="2020-04-30T16:21:01.048" v="350" actId="26606"/>
          <ac:picMkLst>
            <pc:docMk/>
            <pc:sldMk cId="871085652" sldId="257"/>
            <ac:picMk id="2" creationId="{50FF7638-5574-4983-9601-A10A0FCF92DB}"/>
          </ac:picMkLst>
        </pc:picChg>
        <pc:picChg chg="add mod">
          <ac:chgData name="Giovanni Augusto Rozatti" userId="8b509b85-f4be-466a-bb82-49aa8c1522e4" providerId="ADAL" clId="{AD77C08A-F24E-4D37-A048-BEDF670EEB3C}" dt="2020-04-30T16:21:01.048" v="350" actId="26606"/>
          <ac:picMkLst>
            <pc:docMk/>
            <pc:sldMk cId="871085652" sldId="257"/>
            <ac:picMk id="3" creationId="{065DAA68-3F19-47A6-AE1C-615122E5173C}"/>
          </ac:picMkLst>
        </pc:picChg>
        <pc:picChg chg="add del mod modCrop">
          <ac:chgData name="Giovanni Augusto Rozatti" userId="8b509b85-f4be-466a-bb82-49aa8c1522e4" providerId="ADAL" clId="{AD77C08A-F24E-4D37-A048-BEDF670EEB3C}" dt="2020-04-11T17:46:40.504" v="196" actId="478"/>
          <ac:picMkLst>
            <pc:docMk/>
            <pc:sldMk cId="871085652" sldId="257"/>
            <ac:picMk id="4" creationId="{0279BC7B-0C51-4C24-AE3B-1D5386847A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BD7F3-76B7-444E-8607-312AB1909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5ECA10-FD6C-46D9-A327-3DB133780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614940-620B-40A0-9700-B418EE57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E8A-DA60-43A0-898D-F21E8CEE303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BA2B9F-3F40-45B5-AE2D-E6E8AF4C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966E65-73D6-4B60-BBFB-A12B066E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7966-88A9-43DE-8425-8441E83307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5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BFB25-288C-43C2-B801-A9B31F04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DF4BAE-C273-47E4-8EB1-427617FCB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C7A81-D1C1-4787-9591-FABFC834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E8A-DA60-43A0-898D-F21E8CEE303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BEF749-EB66-4557-90ED-F19980DB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908A76-38D2-4414-8372-E0D14B60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7966-88A9-43DE-8425-8441E83307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2057A5-D600-4B84-8A76-7B885E891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312435-394D-4F37-A62C-15451111D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F57E3A-3EF0-42C6-97F8-37261E0A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E8A-DA60-43A0-898D-F21E8CEE303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269229-E59A-46EC-A7FB-149E7F12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89F33-16AF-45D3-81BA-F65ED3B2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7966-88A9-43DE-8425-8441E83307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9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8B579-9C63-44D3-9A5B-660606C9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3A026A-814F-4648-8874-BE21440AC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FC6932-12AA-4AD6-BC9F-6A0C0E0F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E8A-DA60-43A0-898D-F21E8CEE303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2E84AD-939C-441C-A32E-7B3F7400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25BF2F-01FD-4BC9-BF12-8FF71056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7966-88A9-43DE-8425-8441E83307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FCACD-9B47-415C-A176-794C6245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9572EB-79D0-40F6-ACAF-C8BAC4B60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AD5116-97F6-43B9-8FFF-9AB0E5B6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E8A-DA60-43A0-898D-F21E8CEE303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0278D0-EBB7-4B15-8F62-F8CFD4CF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8F905C-D4D8-4713-9778-B45B0FEA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7966-88A9-43DE-8425-8441E83307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C74EF-B1C5-453D-9C83-369BC834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E0C2F-D743-4F98-B780-70E3C94FC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385C7C-32A2-49F0-9C01-0BF9DE807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3EC07E-DB21-4C48-A9E4-FF0B5172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E8A-DA60-43A0-898D-F21E8CEE303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84D74B-E1DE-4010-BB6C-9A0E913E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E332DD-5810-4025-81C1-2D8A3B9F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7966-88A9-43DE-8425-8441E83307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01971-7D56-4C75-B90F-8D3F09CE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EBDCCA-EE8A-499C-90C7-A0B404602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7C89D2-E4CC-4048-93A6-22580CDBC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7A7F5F-6482-412A-84B4-0AF637F91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C28360-FE9E-4A51-802D-71ABDBD22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EF2CAB-80D1-491F-B7B4-BB5FDEC2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E8A-DA60-43A0-898D-F21E8CEE303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C390DB-E229-4FB2-A3E6-5E7A9FA3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BEA16B-610D-4194-BE5B-474E4820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7966-88A9-43DE-8425-8441E83307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8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7B1D-DFBE-43ED-A30A-FE5AE38A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3E810D-60F9-4337-B876-E3C40067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E8A-DA60-43A0-898D-F21E8CEE303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9B003E-B286-4B69-B5AB-4B976F1E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A8138A-B74C-4BE4-A6D6-647629A5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7966-88A9-43DE-8425-8441E83307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803C50-8EA1-4E2E-A9F3-19A11615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E8A-DA60-43A0-898D-F21E8CEE303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ED9D35-BF59-44AB-94BB-7C8975A7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0D84C8-26E4-4C10-B16F-383F0BF3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7966-88A9-43DE-8425-8441E83307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0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2FB73-37F4-43C2-8034-556D0DE9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B54CA2-C9D2-4DC2-85AE-CBBACB68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6DD4D6-0AEE-4D8A-B22F-3863798B0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90F5E1-CF1A-47B6-A8C8-0A58A1BE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E8A-DA60-43A0-898D-F21E8CEE303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9FA9A7-DC78-40E3-B70E-1C77589F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139562-6039-4E1E-A968-96909B90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7966-88A9-43DE-8425-8441E83307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1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8DBC9-79F9-49E0-9E52-781CE0A5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A62EA4-32AA-4A45-8009-D5CEBFF68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566CAA-E36D-4CE3-A5D5-3EB043DC3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E19AB2-FCEA-49B3-8478-EEA6D78D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2E8A-DA60-43A0-898D-F21E8CEE303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BC8218-03BA-46F6-B729-0E8DD6BB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78DC9D-D205-48A3-BEBD-E772D92B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7966-88A9-43DE-8425-8441E83307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39C1B7-4DD0-44EA-97FA-2E177636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4AC0D5-6357-40AC-BCDD-4B1BFBC4C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31718E-F0B5-4B91-8ADC-0D11C7330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D2E8A-DA60-43A0-898D-F21E8CEE3037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C7E4D-56C0-468A-967D-002EB1668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31EEC-4790-47BF-A9B7-95CCDEE22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D7966-88A9-43DE-8425-8441E83307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2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capo015595313ddf0e3c9bf892e79fac1a00b4/" TargetMode="External"/><Relationship Id="rId2" Type="http://schemas.openxmlformats.org/officeDocument/2006/relationships/hyperlink" Target="https://pt.wikipedia.org/wiki/S%C3%B3lidos_de_revolu%C3%A7%C3%A3o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KxQPF7YZ408" TargetMode="External"/><Relationship Id="rId4" Type="http://schemas.openxmlformats.org/officeDocument/2006/relationships/hyperlink" Target="https://www.youtube.com/watch?v=wq98lREKi1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3897DF3-26FF-4860-B37F-38AEF5E05592}"/>
              </a:ext>
            </a:extLst>
          </p:cNvPr>
          <p:cNvSpPr/>
          <p:nvPr/>
        </p:nvSpPr>
        <p:spPr>
          <a:xfrm>
            <a:off x="459544" y="826868"/>
            <a:ext cx="9809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II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integrale</a:t>
            </a:r>
            <a:r>
              <a:rPr lang="en-US" dirty="0"/>
              <a:t> &gt; I solidi di </a:t>
            </a:r>
            <a:r>
              <a:rPr lang="en-US" dirty="0" err="1"/>
              <a:t>rotazione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https://nsa.readthedocs.io/en/latest/03_integrali/docs/source/08_volumi.html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5F6221E-D6EA-4978-865A-212325383453}"/>
              </a:ext>
            </a:extLst>
          </p:cNvPr>
          <p:cNvSpPr/>
          <p:nvPr/>
        </p:nvSpPr>
        <p:spPr>
          <a:xfrm>
            <a:off x="459544" y="243952"/>
            <a:ext cx="563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Fontes e </a:t>
            </a:r>
            <a:r>
              <a:rPr lang="en-US" dirty="0" err="1"/>
              <a:t>materiais</a:t>
            </a:r>
            <a:r>
              <a:rPr lang="en-US" dirty="0"/>
              <a:t> de </a:t>
            </a:r>
            <a:r>
              <a:rPr lang="en-US" dirty="0" err="1"/>
              <a:t>referência</a:t>
            </a:r>
            <a:r>
              <a:rPr lang="en-US" dirty="0"/>
              <a:t>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E42FEBC-BCD0-4AB1-95DF-7CE1809FFDFD}"/>
              </a:ext>
            </a:extLst>
          </p:cNvPr>
          <p:cNvSpPr/>
          <p:nvPr/>
        </p:nvSpPr>
        <p:spPr>
          <a:xfrm>
            <a:off x="459544" y="1509149"/>
            <a:ext cx="98098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Wikipedia: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https://pt.wikipedia.org/wiki/S%C3%B3lidos_de_revolu%C3%A7%C3%A3o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Fontes </a:t>
            </a:r>
            <a:r>
              <a:rPr lang="en-US" dirty="0" err="1"/>
              <a:t>fornecidas</a:t>
            </a:r>
            <a:r>
              <a:rPr lang="en-US" dirty="0"/>
              <a:t> pela Wikipedia</a:t>
            </a:r>
          </a:p>
          <a:p>
            <a:pPr lvl="1"/>
            <a:r>
              <a:rPr lang="en-US" i="1" dirty="0"/>
              <a:t>Volumes of Solids of Revolution. CliffsNotes.com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https://web.archive.org/web/20120319195953/http://www.cliffsnotes.com/study_guide/topicArticleId-39909,articleId-39907.html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8C7F11C-933D-4FDF-84CD-B9577E181408}"/>
              </a:ext>
            </a:extLst>
          </p:cNvPr>
          <p:cNvSpPr/>
          <p:nvPr/>
        </p:nvSpPr>
        <p:spPr>
          <a:xfrm>
            <a:off x="459544" y="5152771"/>
            <a:ext cx="11990364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https://gist.github.comCapo015595313ddf0e3c9bf892e79fac1a00b4</a:t>
            </a:r>
            <a:r>
              <a:rPr lang="pt-PT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(Fusion 360 equation driven curve API example)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986531-2F5E-4CBD-8653-C22744E1E9FD}"/>
              </a:ext>
            </a:extLst>
          </p:cNvPr>
          <p:cNvSpPr/>
          <p:nvPr/>
        </p:nvSpPr>
        <p:spPr>
          <a:xfrm>
            <a:off x="459544" y="3621796"/>
            <a:ext cx="56918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Univesp</a:t>
            </a:r>
            <a:r>
              <a:rPr lang="en-US" dirty="0"/>
              <a:t>:</a:t>
            </a:r>
          </a:p>
          <a:p>
            <a:r>
              <a:rPr lang="en-US" dirty="0">
                <a:hlinkClick r:id="rId4"/>
              </a:rPr>
              <a:t>Volume: https://www.youtube.com/watch?v=wq98lREKi1c</a:t>
            </a:r>
            <a:endParaRPr lang="en-US" dirty="0"/>
          </a:p>
          <a:p>
            <a:r>
              <a:rPr lang="en-US" dirty="0" err="1">
                <a:hlinkClick r:id="rId5"/>
              </a:rPr>
              <a:t>Área</a:t>
            </a:r>
            <a:r>
              <a:rPr lang="en-US" dirty="0">
                <a:hlinkClick r:id="rId5"/>
              </a:rPr>
              <a:t>: https://www.youtube.com/watch?v=KxQPF7YZ408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4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0FF7638-5574-4983-9601-A10A0FCF9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80000"/>
                    </a14:imgEffect>
                    <a14:imgEffect>
                      <a14:saturation sat="66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r="8958" b="3"/>
          <a:stretch/>
        </p:blipFill>
        <p:spPr>
          <a:xfrm>
            <a:off x="643466" y="643467"/>
            <a:ext cx="5372099" cy="55710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5DAA68-3F19-47A6-AE1C-615122E517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60" r="1" b="1"/>
          <a:stretch/>
        </p:blipFill>
        <p:spPr>
          <a:xfrm>
            <a:off x="6176433" y="643467"/>
            <a:ext cx="53720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85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Giovanni Augusto Rozatti</dc:creator>
  <cp:lastModifiedBy>Giovanni Augusto Rozatti</cp:lastModifiedBy>
  <cp:revision>1</cp:revision>
  <dcterms:created xsi:type="dcterms:W3CDTF">2020-04-30T16:21:01Z</dcterms:created>
  <dcterms:modified xsi:type="dcterms:W3CDTF">2020-05-01T16:39:13Z</dcterms:modified>
</cp:coreProperties>
</file>