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21"/>
  </p:notesMasterIdLst>
  <p:handoutMasterIdLst>
    <p:handoutMasterId r:id="rId22"/>
  </p:handoutMasterIdLst>
  <p:sldIdLst>
    <p:sldId id="256" r:id="rId2"/>
    <p:sldId id="289" r:id="rId3"/>
    <p:sldId id="276" r:id="rId4"/>
    <p:sldId id="261" r:id="rId5"/>
    <p:sldId id="262" r:id="rId6"/>
    <p:sldId id="281" r:id="rId7"/>
    <p:sldId id="282" r:id="rId8"/>
    <p:sldId id="265" r:id="rId9"/>
    <p:sldId id="267" r:id="rId10"/>
    <p:sldId id="283" r:id="rId11"/>
    <p:sldId id="268" r:id="rId12"/>
    <p:sldId id="284" r:id="rId13"/>
    <p:sldId id="269" r:id="rId14"/>
    <p:sldId id="271" r:id="rId15"/>
    <p:sldId id="285" r:id="rId16"/>
    <p:sldId id="279" r:id="rId17"/>
    <p:sldId id="286" r:id="rId18"/>
    <p:sldId id="287" r:id="rId19"/>
    <p:sldId id="288" r:id="rId20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20" userDrawn="1">
          <p15:clr>
            <a:srgbClr val="A4A3A4"/>
          </p15:clr>
        </p15:guide>
        <p15:guide id="2" orient="horz" pos="1272" userDrawn="1">
          <p15:clr>
            <a:srgbClr val="A4A3A4"/>
          </p15:clr>
        </p15:guide>
        <p15:guide id="3" orient="horz" pos="715" userDrawn="1">
          <p15:clr>
            <a:srgbClr val="A4A3A4"/>
          </p15:clr>
        </p15:guide>
        <p15:guide id="4" orient="horz" pos="3861" userDrawn="1">
          <p15:clr>
            <a:srgbClr val="A4A3A4"/>
          </p15:clr>
        </p15:guide>
        <p15:guide id="5" orient="horz" pos="3944" userDrawn="1">
          <p15:clr>
            <a:srgbClr val="A4A3A4"/>
          </p15:clr>
        </p15:guide>
        <p15:guide id="6" pos="428" userDrawn="1">
          <p15:clr>
            <a:srgbClr val="A4A3A4"/>
          </p15:clr>
        </p15:guide>
        <p15:guide id="7" pos="7224" userDrawn="1">
          <p15:clr>
            <a:srgbClr val="A4A3A4"/>
          </p15:clr>
        </p15:guide>
        <p15:guide id="8" pos="909" userDrawn="1">
          <p15:clr>
            <a:srgbClr val="A4A3A4"/>
          </p15:clr>
        </p15:guide>
        <p15:guide id="9" pos="3688" userDrawn="1">
          <p15:clr>
            <a:srgbClr val="A4A3A4"/>
          </p15:clr>
        </p15:guide>
        <p15:guide id="10" pos="39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9006E"/>
    <a:srgbClr val="4BC8FF"/>
    <a:srgbClr val="9100DC"/>
    <a:srgbClr val="0000DC"/>
    <a:srgbClr val="F01928"/>
    <a:srgbClr val="5AC8AF"/>
    <a:srgbClr val="00287D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7" autoAdjust="0"/>
    <p:restoredTop sz="95768" autoAdjust="0"/>
  </p:normalViewPr>
  <p:slideViewPr>
    <p:cSldViewPr snapToGrid="0">
      <p:cViewPr varScale="1">
        <p:scale>
          <a:sx n="116" d="100"/>
          <a:sy n="116" d="100"/>
        </p:scale>
        <p:origin x="114" y="174"/>
      </p:cViewPr>
      <p:guideLst>
        <p:guide orient="horz" pos="1120"/>
        <p:guide orient="horz" pos="1272"/>
        <p:guide orient="horz" pos="715"/>
        <p:guide orient="horz" pos="3861"/>
        <p:guide orient="horz" pos="3944"/>
        <p:guide pos="428"/>
        <p:guide pos="7224"/>
        <p:guide pos="909"/>
        <p:guide pos="3688"/>
        <p:guide pos="39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6" d="100"/>
          <a:sy n="56" d="100"/>
        </p:scale>
        <p:origin x="180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ondráček, Štěpán" userId="61a00e78-2bf9-4c2f-aa3e-fb321eb3e906" providerId="ADAL" clId="{2E03DC6F-589A-4BDF-82A4-800408F0D5FE}"/>
    <pc:docChg chg="modSld">
      <pc:chgData name="Vondráček, Štěpán" userId="61a00e78-2bf9-4c2f-aa3e-fb321eb3e906" providerId="ADAL" clId="{2E03DC6F-589A-4BDF-82A4-800408F0D5FE}" dt="2023-03-21T13:20:05.340" v="4" actId="403"/>
      <pc:docMkLst>
        <pc:docMk/>
      </pc:docMkLst>
      <pc:sldChg chg="modSp mod">
        <pc:chgData name="Vondráček, Štěpán" userId="61a00e78-2bf9-4c2f-aa3e-fb321eb3e906" providerId="ADAL" clId="{2E03DC6F-589A-4BDF-82A4-800408F0D5FE}" dt="2023-03-21T13:20:05.340" v="4" actId="403"/>
        <pc:sldMkLst>
          <pc:docMk/>
          <pc:sldMk cId="3472906809" sldId="262"/>
        </pc:sldMkLst>
        <pc:spChg chg="mod">
          <ac:chgData name="Vondráček, Štěpán" userId="61a00e78-2bf9-4c2f-aa3e-fb321eb3e906" providerId="ADAL" clId="{2E03DC6F-589A-4BDF-82A4-800408F0D5FE}" dt="2023-03-21T13:20:05.340" v="4" actId="403"/>
          <ac:spMkLst>
            <pc:docMk/>
            <pc:sldMk cId="3472906809" sldId="262"/>
            <ac:spMk id="3" creationId="{D11D147F-378E-0AE9-C2C3-CED1F030D7AA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cs-CZ" altLang="cs-CZ"/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cs-CZ" altLang="cs-CZ"/>
          </a:p>
        </p:txBody>
      </p:sp>
      <p:sp>
        <p:nvSpPr>
          <p:cNvPr id="1003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cs-CZ" altLang="cs-CZ"/>
          </a:p>
        </p:txBody>
      </p:sp>
      <p:sp>
        <p:nvSpPr>
          <p:cNvPr id="1003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634D9CB-1186-4E97-85EF-EEFDD3E78B1E}" type="slidenum">
              <a:rPr lang="cs-CZ" altLang="cs-CZ"/>
              <a:pPr/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18451449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cs-CZ" altLang="cs-CZ"/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endParaRPr lang="cs-CZ" altLang="cs-CZ"/>
          </a:p>
        </p:txBody>
      </p:sp>
      <p:sp>
        <p:nvSpPr>
          <p:cNvPr id="1024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24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cs-CZ" altLang="cs-CZ"/>
              <a:t>Klepnutím lze upravit styly předlohy textu.</a:t>
            </a:r>
          </a:p>
          <a:p>
            <a:pPr lvl="1"/>
            <a:r>
              <a:rPr lang="cs-CZ" altLang="cs-CZ"/>
              <a:t>Druhá úroveň</a:t>
            </a:r>
          </a:p>
          <a:p>
            <a:pPr lvl="2"/>
            <a:r>
              <a:rPr lang="cs-CZ" altLang="cs-CZ"/>
              <a:t>Třetí úroveň</a:t>
            </a:r>
          </a:p>
          <a:p>
            <a:pPr lvl="3"/>
            <a:r>
              <a:rPr lang="cs-CZ" altLang="cs-CZ"/>
              <a:t>Čtvrtá úroveň</a:t>
            </a:r>
          </a:p>
          <a:p>
            <a:pPr lvl="4"/>
            <a:r>
              <a:rPr lang="cs-CZ" altLang="cs-CZ"/>
              <a:t>Pátá úroveň</a:t>
            </a:r>
          </a:p>
        </p:txBody>
      </p:sp>
      <p:sp>
        <p:nvSpPr>
          <p:cNvPr id="1024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cs-CZ" altLang="cs-CZ"/>
          </a:p>
        </p:txBody>
      </p:sp>
      <p:sp>
        <p:nvSpPr>
          <p:cNvPr id="1024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fld id="{061A6D36-8CFB-40FE-8D60-D2050488125D}" type="slidenum">
              <a:rPr lang="cs-CZ" altLang="cs-CZ"/>
              <a:pPr/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1388111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D8587455-5AC3-4F6B-BE52-826326AFD38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/>
              <a:t>Štěpán Vondráček, svondracek@mail.muni.cz</a:t>
            </a:r>
            <a:endParaRPr lang="cs-CZ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F3A84368-F699-48A6-8383-4822D7F23BC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DE708CC-0C3F-4567-9698-B54C0F35BD31}" type="slidenum">
              <a:rPr lang="cs-CZ" altLang="cs-CZ" noProof="0" smtClean="0"/>
              <a:pPr/>
              <a:t>‹#›</a:t>
            </a:fld>
            <a:endParaRPr lang="cs-CZ" altLang="cs-CZ" noProof="0" dirty="0"/>
          </a:p>
        </p:txBody>
      </p:sp>
      <p:sp>
        <p:nvSpPr>
          <p:cNvPr id="7" name="Nadpis 6">
            <a:extLst>
              <a:ext uri="{FF2B5EF4-FFF2-40B4-BE49-F238E27FC236}">
                <a16:creationId xmlns:a16="http://schemas.microsoft.com/office/drawing/2014/main" id="{322FA9F0-97E4-45C3-84A8-592F85A6A3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8502" y="2900365"/>
            <a:ext cx="11361600" cy="1171580"/>
          </a:xfrm>
        </p:spPr>
        <p:txBody>
          <a:bodyPr anchor="t"/>
          <a:lstStyle>
            <a:lvl1pPr algn="l">
              <a:lnSpc>
                <a:spcPts val="4400"/>
              </a:lnSpc>
              <a:defRPr sz="4400"/>
            </a:lvl1pPr>
          </a:lstStyle>
          <a:p>
            <a:r>
              <a:rPr lang="cs-CZ" dirty="0"/>
              <a:t>Kliknutím vložíte nadpis</a:t>
            </a:r>
            <a:endParaRPr lang="cs-CZ" noProof="0" dirty="0"/>
          </a:p>
        </p:txBody>
      </p:sp>
      <p:sp>
        <p:nvSpPr>
          <p:cNvPr id="8" name="Podnadpis 2"/>
          <p:cNvSpPr>
            <a:spLocks noGrp="1"/>
          </p:cNvSpPr>
          <p:nvPr>
            <p:ph type="subTitle" idx="1" hasCustomPrompt="1"/>
          </p:nvPr>
        </p:nvSpPr>
        <p:spPr>
          <a:xfrm>
            <a:off x="398502" y="4116402"/>
            <a:ext cx="11361600" cy="698497"/>
          </a:xfrm>
        </p:spPr>
        <p:txBody>
          <a:bodyPr anchor="t"/>
          <a:lstStyle>
            <a:lvl1pPr marL="0" indent="0" algn="l">
              <a:buNone/>
              <a:defRPr lang="cs-CZ" sz="2400" b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cs-CZ" noProof="0" dirty="0"/>
              <a:t>Kliknutím vložíte podnadpis</a:t>
            </a:r>
          </a:p>
        </p:txBody>
      </p:sp>
      <p:pic>
        <p:nvPicPr>
          <p:cNvPr id="9" name="Obrázek 8">
            <a:extLst>
              <a:ext uri="{FF2B5EF4-FFF2-40B4-BE49-F238E27FC236}">
                <a16:creationId xmlns:a16="http://schemas.microsoft.com/office/drawing/2014/main" id="{1D911E5E-6197-7848-99A5-8C8627D11E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4000" y="414000"/>
            <a:ext cx="1565999" cy="1061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3841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432" userDrawn="1">
          <p15:clr>
            <a:srgbClr val="FBAE40"/>
          </p15:clr>
        </p15:guide>
        <p15:guide id="2" pos="234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rázky, text - dva sloup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ástupný symbol pro obsah 12">
            <a:extLst>
              <a:ext uri="{FF2B5EF4-FFF2-40B4-BE49-F238E27FC236}">
                <a16:creationId xmlns:a16="http://schemas.microsoft.com/office/drawing/2014/main" id="{9622FDD6-5C71-4DE9-BFBE-6443A2855E5C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719997" y="718712"/>
            <a:ext cx="5220001" cy="3204001"/>
          </a:xfrm>
        </p:spPr>
        <p:txBody>
          <a:bodyPr/>
          <a:lstStyle>
            <a:lvl1pPr algn="l">
              <a:defRPr/>
            </a:lvl1pPr>
          </a:lstStyle>
          <a:p>
            <a:pPr lvl="0"/>
            <a:r>
              <a:rPr lang="cs-CZ" noProof="0" dirty="0"/>
              <a:t>Kliknutím vložíte text</a:t>
            </a:r>
          </a:p>
        </p:txBody>
      </p:sp>
      <p:sp>
        <p:nvSpPr>
          <p:cNvPr id="2" name="Zástupný symbol pro zápatí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/>
              <a:t>Štěpán Vondráček, svondracek@mail.muni.cz</a:t>
            </a:r>
            <a:endParaRPr lang="cs-CZ" dirty="0"/>
          </a:p>
        </p:txBody>
      </p:sp>
      <p:sp>
        <p:nvSpPr>
          <p:cNvPr id="3" name="Zástupný symbol pro číslo snímku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6D6C118-631F-4A80-9886-907009361577}" type="slidenum">
              <a:rPr lang="cs-CZ" altLang="cs-CZ"/>
              <a:pPr/>
              <a:t>‹#›</a:t>
            </a:fld>
            <a:endParaRPr lang="cs-CZ" altLang="cs-CZ" dirty="0"/>
          </a:p>
        </p:txBody>
      </p:sp>
      <p:sp>
        <p:nvSpPr>
          <p:cNvPr id="9" name="Zástupný symbol pro text 5">
            <a:extLst>
              <a:ext uri="{FF2B5EF4-FFF2-40B4-BE49-F238E27FC236}">
                <a16:creationId xmlns:a16="http://schemas.microsoft.com/office/drawing/2014/main" id="{8D903DEB-B441-46DB-8462-2640DC8DB3E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19999" y="4500000"/>
            <a:ext cx="5220000" cy="1331998"/>
          </a:xfrm>
        </p:spPr>
        <p:txBody>
          <a:bodyPr lIns="0" tIns="0" rIns="0" bIns="0" numCol="1" spcCol="324000">
            <a:noAutofit/>
          </a:bodyPr>
          <a:lstStyle>
            <a:lvl1pPr algn="l">
              <a:lnSpc>
                <a:spcPts val="1800"/>
              </a:lnSpc>
              <a:defRPr sz="1500" b="0">
                <a:solidFill>
                  <a:schemeClr val="tx1"/>
                </a:solidFill>
              </a:defRPr>
            </a:lvl1pPr>
            <a:lvl2pPr algn="l">
              <a:defRPr u="none"/>
            </a:lvl2pPr>
            <a:lvl3pPr algn="l">
              <a:defRPr>
                <a:latin typeface="+mn-lt"/>
              </a:defRPr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cs-CZ" noProof="0" dirty="0"/>
              <a:t>Kliknutím vložíte text</a:t>
            </a:r>
          </a:p>
        </p:txBody>
      </p:sp>
      <p:sp>
        <p:nvSpPr>
          <p:cNvPr id="11" name="Zástupný symbol pro text 13">
            <a:extLst>
              <a:ext uri="{FF2B5EF4-FFF2-40B4-BE49-F238E27FC236}">
                <a16:creationId xmlns:a16="http://schemas.microsoft.com/office/drawing/2014/main" id="{66F1D7B9-D1BE-446E-87CA-6AD81AFA838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20724" y="4068000"/>
            <a:ext cx="5220000" cy="360000"/>
          </a:xfrm>
        </p:spPr>
        <p:txBody>
          <a:bodyPr/>
          <a:lstStyle>
            <a:lvl1pPr algn="l">
              <a:lnSpc>
                <a:spcPts val="1100"/>
              </a:lnSpc>
              <a:defRPr sz="1100" b="1"/>
            </a:lvl1pPr>
          </a:lstStyle>
          <a:p>
            <a:pPr lvl="0"/>
            <a:r>
              <a:rPr lang="cs-CZ" noProof="0" dirty="0"/>
              <a:t>Kliknutím vložíte text</a:t>
            </a:r>
          </a:p>
        </p:txBody>
      </p:sp>
      <p:sp>
        <p:nvSpPr>
          <p:cNvPr id="13" name="Zástupný symbol pro text 5">
            <a:extLst>
              <a:ext uri="{FF2B5EF4-FFF2-40B4-BE49-F238E27FC236}">
                <a16:creationId xmlns:a16="http://schemas.microsoft.com/office/drawing/2014/main" id="{3947EF07-8AF7-4904-8565-F5D81E4282D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251278" y="4500000"/>
            <a:ext cx="5220000" cy="1331998"/>
          </a:xfrm>
        </p:spPr>
        <p:txBody>
          <a:bodyPr lIns="0" tIns="0" rIns="0" bIns="0" numCol="1" spcCol="324000">
            <a:noAutofit/>
          </a:bodyPr>
          <a:lstStyle>
            <a:lvl1pPr algn="l">
              <a:lnSpc>
                <a:spcPts val="1800"/>
              </a:lnSpc>
              <a:defRPr sz="1500" b="0">
                <a:solidFill>
                  <a:schemeClr val="tx1"/>
                </a:solidFill>
              </a:defRPr>
            </a:lvl1pPr>
            <a:lvl2pPr algn="l">
              <a:defRPr u="none"/>
            </a:lvl2pPr>
            <a:lvl3pPr algn="l">
              <a:defRPr>
                <a:latin typeface="+mn-lt"/>
              </a:defRPr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cs-CZ" noProof="0" dirty="0"/>
              <a:t>Kliknutím vložíte text</a:t>
            </a:r>
          </a:p>
        </p:txBody>
      </p:sp>
      <p:sp>
        <p:nvSpPr>
          <p:cNvPr id="15" name="Zástupný symbol pro text 13">
            <a:extLst>
              <a:ext uri="{FF2B5EF4-FFF2-40B4-BE49-F238E27FC236}">
                <a16:creationId xmlns:a16="http://schemas.microsoft.com/office/drawing/2014/main" id="{334B9440-7A06-4BF8-9532-C11248171B0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252003" y="4068000"/>
            <a:ext cx="5220000" cy="360000"/>
          </a:xfrm>
        </p:spPr>
        <p:txBody>
          <a:bodyPr/>
          <a:lstStyle>
            <a:lvl1pPr algn="l">
              <a:lnSpc>
                <a:spcPts val="1100"/>
              </a:lnSpc>
              <a:defRPr sz="1100" b="1"/>
            </a:lvl1pPr>
          </a:lstStyle>
          <a:p>
            <a:pPr lvl="0"/>
            <a:r>
              <a:rPr lang="cs-CZ" noProof="0" dirty="0"/>
              <a:t>Kliknutím vložíte text</a:t>
            </a:r>
          </a:p>
        </p:txBody>
      </p:sp>
      <p:sp>
        <p:nvSpPr>
          <p:cNvPr id="17" name="Zástupný symbol pro obsah 12">
            <a:extLst>
              <a:ext uri="{FF2B5EF4-FFF2-40B4-BE49-F238E27FC236}">
                <a16:creationId xmlns:a16="http://schemas.microsoft.com/office/drawing/2014/main" id="{263AA377-982D-4CA3-B9BD-C61AF6524812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6251278" y="718712"/>
            <a:ext cx="5220001" cy="3204001"/>
          </a:xfrm>
        </p:spPr>
        <p:txBody>
          <a:bodyPr/>
          <a:lstStyle>
            <a:lvl1pPr algn="l">
              <a:defRPr/>
            </a:lvl1pPr>
          </a:lstStyle>
          <a:p>
            <a:pPr lvl="0"/>
            <a:r>
              <a:rPr lang="cs-CZ" noProof="0" dirty="0"/>
              <a:t>Kliknutím vložíte text</a:t>
            </a:r>
          </a:p>
        </p:txBody>
      </p:sp>
      <p:pic>
        <p:nvPicPr>
          <p:cNvPr id="14" name="Obrázek 8">
            <a:extLst>
              <a:ext uri="{FF2B5EF4-FFF2-40B4-BE49-F238E27FC236}">
                <a16:creationId xmlns:a16="http://schemas.microsoft.com/office/drawing/2014/main" id="{2110830C-1ED0-C54C-8C9B-31DD2E6DD1B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82800" y="6048000"/>
            <a:ext cx="874800" cy="59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986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patí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/>
              <a:t>Štěpán Vondráček, svondracek@mail.muni.cz</a:t>
            </a:r>
            <a:endParaRPr lang="cs-CZ" dirty="0"/>
          </a:p>
        </p:txBody>
      </p:sp>
      <p:sp>
        <p:nvSpPr>
          <p:cNvPr id="3" name="Zástupný symbol pro číslo snímku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6D6C118-631F-4A80-9886-907009361577}" type="slidenum">
              <a:rPr lang="cs-CZ" altLang="cs-CZ"/>
              <a:pPr/>
              <a:t>‹#›</a:t>
            </a:fld>
            <a:endParaRPr lang="cs-CZ" altLang="cs-CZ" dirty="0"/>
          </a:p>
        </p:txBody>
      </p:sp>
      <p:pic>
        <p:nvPicPr>
          <p:cNvPr id="6" name="Obrázek 8">
            <a:extLst>
              <a:ext uri="{FF2B5EF4-FFF2-40B4-BE49-F238E27FC236}">
                <a16:creationId xmlns:a16="http://schemas.microsoft.com/office/drawing/2014/main" id="{E49E2218-4CCF-BC44-930E-B31D9BFD897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82800" y="6048000"/>
            <a:ext cx="874800" cy="59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8907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ozdělovník (alternativní)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F3A84368-F699-48A6-8383-4822D7F23BC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DE708CC-0C3F-4567-9698-B54C0F35BD31}" type="slidenum">
              <a:rPr lang="cs-CZ" altLang="cs-CZ" noProof="0" smtClean="0"/>
              <a:pPr/>
              <a:t>‹#›</a:t>
            </a:fld>
            <a:endParaRPr lang="cs-CZ" altLang="cs-CZ" noProof="0" dirty="0"/>
          </a:p>
        </p:txBody>
      </p:sp>
      <p:sp>
        <p:nvSpPr>
          <p:cNvPr id="11" name="Nadpis 6">
            <a:extLst>
              <a:ext uri="{FF2B5EF4-FFF2-40B4-BE49-F238E27FC236}">
                <a16:creationId xmlns:a16="http://schemas.microsoft.com/office/drawing/2014/main" id="{210CF170-3CE8-4094-B136-F821606CD84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8502" y="2900365"/>
            <a:ext cx="5246518" cy="1171580"/>
          </a:xfrm>
        </p:spPr>
        <p:txBody>
          <a:bodyPr anchor="t"/>
          <a:lstStyle>
            <a:lvl1pPr algn="l">
              <a:lnSpc>
                <a:spcPts val="4400"/>
              </a:lnSpc>
              <a:defRPr sz="4400">
                <a:solidFill>
                  <a:srgbClr val="0000DC"/>
                </a:solidFill>
              </a:defRPr>
            </a:lvl1pPr>
          </a:lstStyle>
          <a:p>
            <a:r>
              <a:rPr lang="cs-CZ" dirty="0"/>
              <a:t>Kliknutím vložíte nadpis</a:t>
            </a:r>
          </a:p>
        </p:txBody>
      </p:sp>
      <p:sp>
        <p:nvSpPr>
          <p:cNvPr id="12" name="Podnadpis 2">
            <a:extLst>
              <a:ext uri="{FF2B5EF4-FFF2-40B4-BE49-F238E27FC236}">
                <a16:creationId xmlns:a16="http://schemas.microsoft.com/office/drawing/2014/main" id="{F805DFF4-9876-466D-A663-D549EEF8195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98502" y="4116402"/>
            <a:ext cx="5246518" cy="698497"/>
          </a:xfrm>
        </p:spPr>
        <p:txBody>
          <a:bodyPr anchor="t"/>
          <a:lstStyle>
            <a:lvl1pPr marL="0" indent="0" algn="l">
              <a:buNone/>
              <a:defRPr lang="cs-CZ" sz="2400" b="0" dirty="0">
                <a:solidFill>
                  <a:srgbClr val="0000DC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cs-CZ" noProof="0" dirty="0"/>
              <a:t>Kliknutím vložíte podnadpis</a:t>
            </a:r>
          </a:p>
        </p:txBody>
      </p:sp>
      <p:sp>
        <p:nvSpPr>
          <p:cNvPr id="9" name="Zástupný symbol pro obrázek 7">
            <a:extLst>
              <a:ext uri="{FF2B5EF4-FFF2-40B4-BE49-F238E27FC236}">
                <a16:creationId xmlns:a16="http://schemas.microsoft.com/office/drawing/2014/main" id="{80C21443-92BF-4BF1-9C61-FDB664DC7964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096000" y="0"/>
            <a:ext cx="6096000" cy="6857999"/>
          </a:xfrm>
        </p:spPr>
        <p:txBody>
          <a:bodyPr anchor="ctr"/>
          <a:lstStyle>
            <a:lvl1pPr algn="ctr">
              <a:defRPr>
                <a:solidFill>
                  <a:srgbClr val="0000DC"/>
                </a:solidFill>
              </a:defRPr>
            </a:lvl1pPr>
          </a:lstStyle>
          <a:p>
            <a:r>
              <a:rPr lang="cs-CZ" dirty="0"/>
              <a:t>Kliknutím na ikonu vložíte obrázek</a:t>
            </a:r>
          </a:p>
        </p:txBody>
      </p:sp>
      <p:sp>
        <p:nvSpPr>
          <p:cNvPr id="7" name="Zástupný symbol pro zápatí 1">
            <a:extLst>
              <a:ext uri="{FF2B5EF4-FFF2-40B4-BE49-F238E27FC236}">
                <a16:creationId xmlns:a16="http://schemas.microsoft.com/office/drawing/2014/main" id="{24438A88-1921-4DF2-9F65-459AAE83D16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720000" y="6228000"/>
            <a:ext cx="4925020" cy="252000"/>
          </a:xfrm>
        </p:spPr>
        <p:txBody>
          <a:bodyPr/>
          <a:lstStyle>
            <a:lvl1pPr>
              <a:defRPr/>
            </a:lvl1pPr>
          </a:lstStyle>
          <a:p>
            <a:r>
              <a:rPr lang="cs-CZ"/>
              <a:t>Štěpán Vondráček, svondracek@mail.muni.cz</a:t>
            </a:r>
            <a:endParaRPr lang="cs-CZ" dirty="0"/>
          </a:p>
        </p:txBody>
      </p:sp>
      <p:pic>
        <p:nvPicPr>
          <p:cNvPr id="8" name="Obrázek 8">
            <a:extLst>
              <a:ext uri="{FF2B5EF4-FFF2-40B4-BE49-F238E27FC236}">
                <a16:creationId xmlns:a16="http://schemas.microsoft.com/office/drawing/2014/main" id="{C4F310CA-8F50-D24B-869B-CCDF18753A7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4000" y="414000"/>
            <a:ext cx="1565999" cy="1061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1272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432">
          <p15:clr>
            <a:srgbClr val="FBAE40"/>
          </p15:clr>
        </p15:guide>
        <p15:guide id="2" pos="23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Úvodní snímek - inverzní">
    <p:bg>
      <p:bgPr>
        <a:solidFill>
          <a:srgbClr val="B9006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D8587455-5AC3-4F6B-BE52-826326AFD38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cs-CZ"/>
              <a:t>Štěpán Vondráček, svondracek@mail.muni.cz</a:t>
            </a:r>
            <a:endParaRPr lang="cs-CZ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F3A84368-F699-48A6-8383-4822D7F23BC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DE708CC-0C3F-4567-9698-B54C0F35BD31}" type="slidenum">
              <a:rPr lang="cs-CZ" altLang="cs-CZ" smtClean="0"/>
              <a:pPr/>
              <a:t>‹#›</a:t>
            </a:fld>
            <a:endParaRPr lang="cs-CZ" altLang="cs-CZ" dirty="0"/>
          </a:p>
        </p:txBody>
      </p:sp>
      <p:sp>
        <p:nvSpPr>
          <p:cNvPr id="7" name="Nadpis 6">
            <a:extLst>
              <a:ext uri="{FF2B5EF4-FFF2-40B4-BE49-F238E27FC236}">
                <a16:creationId xmlns:a16="http://schemas.microsoft.com/office/drawing/2014/main" id="{322FA9F0-97E4-45C3-84A8-592F85A6A3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8502" y="2900365"/>
            <a:ext cx="11361600" cy="1171580"/>
          </a:xfrm>
        </p:spPr>
        <p:txBody>
          <a:bodyPr anchor="t"/>
          <a:lstStyle>
            <a:lvl1pPr algn="l">
              <a:lnSpc>
                <a:spcPts val="4400"/>
              </a:lnSpc>
              <a:defRPr sz="44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vložíte nadpis</a:t>
            </a:r>
          </a:p>
        </p:txBody>
      </p:sp>
      <p:sp>
        <p:nvSpPr>
          <p:cNvPr id="8" name="Podnadpis 2"/>
          <p:cNvSpPr>
            <a:spLocks noGrp="1"/>
          </p:cNvSpPr>
          <p:nvPr>
            <p:ph type="subTitle" idx="1" hasCustomPrompt="1"/>
          </p:nvPr>
        </p:nvSpPr>
        <p:spPr>
          <a:xfrm>
            <a:off x="398502" y="4116402"/>
            <a:ext cx="11361600" cy="698497"/>
          </a:xfrm>
        </p:spPr>
        <p:txBody>
          <a:bodyPr anchor="t"/>
          <a:lstStyle>
            <a:lvl1pPr marL="0" indent="0" algn="l">
              <a:buNone/>
              <a:defRPr lang="cs-CZ" sz="24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cs-CZ" noProof="0" dirty="0"/>
              <a:t>Kliknutím vložíte podnadpis</a:t>
            </a:r>
          </a:p>
        </p:txBody>
      </p:sp>
      <p:pic>
        <p:nvPicPr>
          <p:cNvPr id="10" name="Obrázek 8">
            <a:extLst>
              <a:ext uri="{FF2B5EF4-FFF2-40B4-BE49-F238E27FC236}">
                <a16:creationId xmlns:a16="http://schemas.microsoft.com/office/drawing/2014/main" id="{1284CA9D-DBC5-7345-82D1-2A135832E00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4001" y="414000"/>
            <a:ext cx="1565997" cy="1061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11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432">
          <p15:clr>
            <a:srgbClr val="FBAE40"/>
          </p15:clr>
        </p15:guide>
        <p15:guide id="2" pos="234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ozdělovník (alternativní) 2">
    <p:bg>
      <p:bgPr>
        <a:solidFill>
          <a:srgbClr val="B9006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F3A84368-F699-48A6-8383-4822D7F23BC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DE708CC-0C3F-4567-9698-B54C0F35BD31}" type="slidenum">
              <a:rPr lang="cs-CZ" altLang="cs-CZ" smtClean="0"/>
              <a:pPr/>
              <a:t>‹#›</a:t>
            </a:fld>
            <a:endParaRPr lang="cs-CZ" altLang="cs-CZ" dirty="0"/>
          </a:p>
        </p:txBody>
      </p:sp>
      <p:sp>
        <p:nvSpPr>
          <p:cNvPr id="7" name="Nadpis 6">
            <a:extLst>
              <a:ext uri="{FF2B5EF4-FFF2-40B4-BE49-F238E27FC236}">
                <a16:creationId xmlns:a16="http://schemas.microsoft.com/office/drawing/2014/main" id="{322FA9F0-97E4-45C3-84A8-592F85A6A3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8502" y="2900365"/>
            <a:ext cx="5246518" cy="1171580"/>
          </a:xfrm>
        </p:spPr>
        <p:txBody>
          <a:bodyPr anchor="t"/>
          <a:lstStyle>
            <a:lvl1pPr algn="l">
              <a:lnSpc>
                <a:spcPts val="4400"/>
              </a:lnSpc>
              <a:defRPr sz="44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vložíte nadpis</a:t>
            </a:r>
          </a:p>
        </p:txBody>
      </p:sp>
      <p:sp>
        <p:nvSpPr>
          <p:cNvPr id="8" name="Podnadpis 2"/>
          <p:cNvSpPr>
            <a:spLocks noGrp="1"/>
          </p:cNvSpPr>
          <p:nvPr>
            <p:ph type="subTitle" idx="1" hasCustomPrompt="1"/>
          </p:nvPr>
        </p:nvSpPr>
        <p:spPr>
          <a:xfrm>
            <a:off x="398502" y="4116402"/>
            <a:ext cx="5246518" cy="698497"/>
          </a:xfrm>
        </p:spPr>
        <p:txBody>
          <a:bodyPr anchor="t"/>
          <a:lstStyle>
            <a:lvl1pPr marL="0" indent="0" algn="l">
              <a:buNone/>
              <a:defRPr lang="cs-CZ" sz="24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cs-CZ" noProof="0" dirty="0"/>
              <a:t>Kliknutím vložíte podnadpis</a:t>
            </a:r>
          </a:p>
        </p:txBody>
      </p:sp>
      <p:sp>
        <p:nvSpPr>
          <p:cNvPr id="10" name="Zástupný symbol pro obrázek 7">
            <a:extLst>
              <a:ext uri="{FF2B5EF4-FFF2-40B4-BE49-F238E27FC236}">
                <a16:creationId xmlns:a16="http://schemas.microsoft.com/office/drawing/2014/main" id="{05C2E24A-1A94-4B14-B9BB-CA01DE5DD20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096000" y="0"/>
            <a:ext cx="6096000" cy="6857999"/>
          </a:xfr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na ikonu vložíte obrázek</a:t>
            </a:r>
          </a:p>
        </p:txBody>
      </p:sp>
      <p:sp>
        <p:nvSpPr>
          <p:cNvPr id="12" name="Zástupný symbol pro zápatí 2">
            <a:extLst>
              <a:ext uri="{FF2B5EF4-FFF2-40B4-BE49-F238E27FC236}">
                <a16:creationId xmlns:a16="http://schemas.microsoft.com/office/drawing/2014/main" id="{CC921DFF-8B97-473C-919A-06F55168BDF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720000" y="6228000"/>
            <a:ext cx="4925020" cy="252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cs-CZ"/>
              <a:t>Štěpán Vondráček, svondracek@mail.muni.cz</a:t>
            </a:r>
            <a:endParaRPr lang="cs-CZ" dirty="0"/>
          </a:p>
        </p:txBody>
      </p:sp>
      <p:pic>
        <p:nvPicPr>
          <p:cNvPr id="9" name="Obrázek 8">
            <a:extLst>
              <a:ext uri="{FF2B5EF4-FFF2-40B4-BE49-F238E27FC236}">
                <a16:creationId xmlns:a16="http://schemas.microsoft.com/office/drawing/2014/main" id="{CCE34841-B995-1F41-AED6-CDCE3B80492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4001" y="414000"/>
            <a:ext cx="1565997" cy="1061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9248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432">
          <p15:clr>
            <a:srgbClr val="FBAE40"/>
          </p15:clr>
        </p15:guide>
        <p15:guide id="2" pos="234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verzní s obrázkem">
    <p:bg>
      <p:bgPr>
        <a:solidFill>
          <a:srgbClr val="B9006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ástupný symbol pro obrázek 7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1"/>
            <a:ext cx="12192000" cy="5842000"/>
          </a:xfr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na ikonu vložíte obrázek</a:t>
            </a:r>
          </a:p>
        </p:txBody>
      </p:sp>
      <p:pic>
        <p:nvPicPr>
          <p:cNvPr id="2" name="Obrázek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81276" y="6048000"/>
            <a:ext cx="874800" cy="592920"/>
          </a:xfrm>
          <a:prstGeom prst="rect">
            <a:avLst/>
          </a:prstGeom>
        </p:spPr>
      </p:pic>
      <p:sp>
        <p:nvSpPr>
          <p:cNvPr id="7" name="Zástupný symbol pro text 5">
            <a:extLst>
              <a:ext uri="{FF2B5EF4-FFF2-40B4-BE49-F238E27FC236}">
                <a16:creationId xmlns:a16="http://schemas.microsoft.com/office/drawing/2014/main" id="{46E80635-6C5C-49F3-8F11-AD16586CD07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0000" y="6040795"/>
            <a:ext cx="8555976" cy="510831"/>
          </a:xfrm>
        </p:spPr>
        <p:txBody>
          <a:bodyPr lIns="0" tIns="0" rIns="0" bIns="0" numCol="1" spcCol="324000">
            <a:noAutofit/>
          </a:bodyPr>
          <a:lstStyle>
            <a:lvl1pPr marL="0" marR="0" indent="0" algn="l" defTabSz="914400" rtl="0" eaLnBrk="1" fontAlgn="base" latinLnBrk="0" hangingPunct="1">
              <a:lnSpc>
                <a:spcPts val="18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Pct val="100000"/>
              <a:buFontTx/>
              <a:buNone/>
              <a:tabLst/>
              <a:defRPr sz="1500" b="0">
                <a:solidFill>
                  <a:schemeClr val="bg1"/>
                </a:solidFill>
              </a:defRPr>
            </a:lvl1pPr>
            <a:lvl2pPr algn="l">
              <a:defRPr u="none"/>
            </a:lvl2pPr>
            <a:lvl3pPr algn="l">
              <a:defRPr>
                <a:latin typeface="+mn-lt"/>
              </a:defRPr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cs-CZ" noProof="0" dirty="0"/>
              <a:t>Kliknutím vložíte text</a:t>
            </a:r>
          </a:p>
        </p:txBody>
      </p:sp>
    </p:spTree>
    <p:extLst>
      <p:ext uri="{BB962C8B-B14F-4D97-AF65-F5344CB8AC3E}">
        <p14:creationId xmlns:p14="http://schemas.microsoft.com/office/powerpoint/2010/main" val="19642117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NI ECON slide">
    <p:bg>
      <p:bgPr>
        <a:solidFill>
          <a:srgbClr val="B9006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cký objekt 5">
            <a:extLst>
              <a:ext uri="{FF2B5EF4-FFF2-40B4-BE49-F238E27FC236}">
                <a16:creationId xmlns:a16="http://schemas.microsoft.com/office/drawing/2014/main" id="{B05C908F-B8F4-4FC8-A2D7-35366122770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06200" y="2012580"/>
            <a:ext cx="4179600" cy="2832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703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NI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ázek 6">
            <a:extLst>
              <a:ext uri="{FF2B5EF4-FFF2-40B4-BE49-F238E27FC236}">
                <a16:creationId xmlns:a16="http://schemas.microsoft.com/office/drawing/2014/main" id="{C4DCCB8A-E23F-49B6-A0BE-D9E395C4E75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956" y="2298933"/>
            <a:ext cx="8725020" cy="2260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2142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B249F-26DA-5EAF-DAFF-9A996D944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D2DF4-26CB-D078-D587-578B3F2983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495B3A-7E51-CE67-1ACC-66E71D55E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60DA24-A9D6-976A-E6EC-27ADDBBC1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Štěpán Vondráček, svondracek@mail.muni.cz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94E099-CE68-E030-02AF-0D9FEA87D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64F21-F3B3-4A6B-8224-1342B976986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34225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zápatí 3"/>
          <p:cNvSpPr>
            <a:spLocks noGrp="1"/>
          </p:cNvSpPr>
          <p:nvPr>
            <p:ph type="ftr" sz="quarter" idx="10"/>
          </p:nvPr>
        </p:nvSpPr>
        <p:spPr>
          <a:xfrm>
            <a:off x="720000" y="6228000"/>
            <a:ext cx="7920000" cy="252000"/>
          </a:xfrm>
        </p:spPr>
        <p:txBody>
          <a:bodyPr/>
          <a:lstStyle>
            <a:lvl1pPr>
              <a:defRPr sz="1200"/>
            </a:lvl1pPr>
          </a:lstStyle>
          <a:p>
            <a:r>
              <a:rPr lang="cs-CZ"/>
              <a:t>Štěpán Vondráček, svondracek@mail.muni.cz</a:t>
            </a:r>
            <a:endParaRPr lang="cs-CZ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970407D-EE58-4A0B-824B-1D3AE42DD9CF}" type="slidenum">
              <a:rPr lang="cs-CZ" altLang="cs-CZ"/>
              <a:pPr/>
              <a:t>‹#›</a:t>
            </a:fld>
            <a:endParaRPr lang="cs-CZ" altLang="cs-CZ" dirty="0"/>
          </a:p>
        </p:txBody>
      </p:sp>
      <p:sp>
        <p:nvSpPr>
          <p:cNvPr id="13" name="Nadpis 12">
            <a:extLst>
              <a:ext uri="{FF2B5EF4-FFF2-40B4-BE49-F238E27FC236}">
                <a16:creationId xmlns:a16="http://schemas.microsoft.com/office/drawing/2014/main" id="{6B0440B8-6781-4DF7-853B-03D5855A8C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cs-CZ" dirty="0"/>
              <a:t>Kliknutím vložíte nadpis</a:t>
            </a:r>
          </a:p>
        </p:txBody>
      </p:sp>
      <p:sp>
        <p:nvSpPr>
          <p:cNvPr id="8" name="Zástupný symbol pro obsah 2">
            <a:extLst>
              <a:ext uri="{FF2B5EF4-FFF2-40B4-BE49-F238E27FC236}">
                <a16:creationId xmlns:a16="http://schemas.microsoft.com/office/drawing/2014/main" id="{390E4E2C-8A81-45F0-A5ED-59F1EE588AF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20000" y="1692002"/>
            <a:ext cx="10753200" cy="4139998"/>
          </a:xfrm>
          <a:prstGeom prst="rect">
            <a:avLst/>
          </a:prstGeom>
        </p:spPr>
        <p:txBody>
          <a:bodyPr/>
          <a:lstStyle>
            <a:lvl1pPr marL="252000" indent="-180000">
              <a:lnSpc>
                <a:spcPts val="3600"/>
              </a:lnSpc>
              <a:buClr>
                <a:schemeClr val="tx2"/>
              </a:buClr>
              <a:buSzPct val="100000"/>
              <a:buFont typeface="Arial" panose="020B0604020202020204" pitchFamily="34" charset="0"/>
              <a:buChar char="̶"/>
              <a:defRPr b="0"/>
            </a:lvl1pPr>
            <a:lvl2pPr marL="504000" indent="-180000">
              <a:lnSpc>
                <a:spcPct val="100000"/>
              </a:lnSpc>
              <a:buClr>
                <a:schemeClr val="tx2"/>
              </a:buClr>
              <a:buFont typeface="Arial" panose="020B0604020202020204" pitchFamily="34" charset="0"/>
              <a:buChar char="̶"/>
              <a:defRPr sz="2000"/>
            </a:lvl2pPr>
            <a:lvl3pPr marL="914400" indent="0">
              <a:lnSpc>
                <a:spcPct val="100000"/>
              </a:lnSpc>
              <a:buNone/>
              <a:defRPr sz="1600"/>
            </a:lvl3pPr>
          </a:lstStyle>
          <a:p>
            <a:pPr lvl="0"/>
            <a:r>
              <a:rPr lang="cs-CZ" noProof="0" dirty="0"/>
              <a:t>Kliknutím vložíte text</a:t>
            </a:r>
            <a:endParaRPr lang="en-GB" noProof="0" dirty="0"/>
          </a:p>
          <a:p>
            <a:pPr lvl="1"/>
            <a:r>
              <a:rPr lang="cs-CZ" noProof="0" dirty="0"/>
              <a:t>Druhá úroveň</a:t>
            </a:r>
            <a:endParaRPr lang="en-GB" noProof="0" dirty="0"/>
          </a:p>
          <a:p>
            <a:pPr lvl="2"/>
            <a:r>
              <a:rPr lang="cs-CZ" noProof="0" dirty="0"/>
              <a:t>Třetí úroveň</a:t>
            </a:r>
            <a:endParaRPr lang="en-GB" noProof="0" dirty="0"/>
          </a:p>
        </p:txBody>
      </p:sp>
      <p:pic>
        <p:nvPicPr>
          <p:cNvPr id="10" name="Obrázek 8">
            <a:extLst>
              <a:ext uri="{FF2B5EF4-FFF2-40B4-BE49-F238E27FC236}">
                <a16:creationId xmlns:a16="http://schemas.microsoft.com/office/drawing/2014/main" id="{E158F8E0-B8BC-CE4E-81A4-565A0D4E7DB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82800" y="6048000"/>
            <a:ext cx="874800" cy="59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2295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97" userDrawn="1">
          <p15:clr>
            <a:srgbClr val="FBAE40"/>
          </p15:clr>
        </p15:guide>
        <p15:guide id="2" pos="438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, pod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zápatí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cs-CZ"/>
              <a:t>Štěpán Vondráček, svondracek@mail.muni.cz</a:t>
            </a:r>
            <a:endParaRPr lang="cs-CZ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970407D-EE58-4A0B-824B-1D3AE42DD9CF}" type="slidenum">
              <a:rPr lang="cs-CZ" altLang="cs-CZ"/>
              <a:pPr/>
              <a:t>‹#›</a:t>
            </a:fld>
            <a:endParaRPr lang="cs-CZ" altLang="cs-CZ" dirty="0"/>
          </a:p>
        </p:txBody>
      </p:sp>
      <p:sp>
        <p:nvSpPr>
          <p:cNvPr id="7" name="Zástupný symbol pro text 7">
            <a:extLst>
              <a:ext uri="{FF2B5EF4-FFF2-40B4-BE49-F238E27FC236}">
                <a16:creationId xmlns:a16="http://schemas.microsoft.com/office/drawing/2014/main" id="{9F610B39-FB78-4767-BA31-C3D4E7D5586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0725" y="1296001"/>
            <a:ext cx="10752138" cy="271576"/>
          </a:xfrm>
        </p:spPr>
        <p:txBody>
          <a:bodyPr lIns="0" tIns="0" rIns="0" bIns="0">
            <a:noAutofit/>
          </a:bodyPr>
          <a:lstStyle>
            <a:lvl1pPr algn="l">
              <a:lnSpc>
                <a:spcPts val="2300"/>
              </a:lnSpc>
              <a:defRPr sz="20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cs-CZ" noProof="0" dirty="0"/>
              <a:t>Kliknutím vložíte podnadpis</a:t>
            </a:r>
          </a:p>
        </p:txBody>
      </p:sp>
      <p:sp>
        <p:nvSpPr>
          <p:cNvPr id="13" name="Nadpis 12">
            <a:extLst>
              <a:ext uri="{FF2B5EF4-FFF2-40B4-BE49-F238E27FC236}">
                <a16:creationId xmlns:a16="http://schemas.microsoft.com/office/drawing/2014/main" id="{6B0440B8-6781-4DF7-853B-03D5855A8C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cs-CZ" dirty="0"/>
              <a:t>Kliknutím vložíte nadpis</a:t>
            </a:r>
          </a:p>
        </p:txBody>
      </p:sp>
      <p:sp>
        <p:nvSpPr>
          <p:cNvPr id="10" name="Zástupný symbol pro obsah 2">
            <a:extLst>
              <a:ext uri="{FF2B5EF4-FFF2-40B4-BE49-F238E27FC236}">
                <a16:creationId xmlns:a16="http://schemas.microsoft.com/office/drawing/2014/main" id="{5CA9AC87-D3DE-408C-9471-D419F474834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20000" y="1692002"/>
            <a:ext cx="10753200" cy="4139998"/>
          </a:xfrm>
          <a:prstGeom prst="rect">
            <a:avLst/>
          </a:prstGeom>
        </p:spPr>
        <p:txBody>
          <a:bodyPr/>
          <a:lstStyle>
            <a:lvl1pPr marL="252000" indent="-180000">
              <a:lnSpc>
                <a:spcPts val="3600"/>
              </a:lnSpc>
              <a:buClr>
                <a:schemeClr val="tx2"/>
              </a:buClr>
              <a:buSzPct val="100000"/>
              <a:buFont typeface="Arial" panose="020B0604020202020204" pitchFamily="34" charset="0"/>
              <a:buChar char="̶"/>
              <a:defRPr b="0"/>
            </a:lvl1pPr>
            <a:lvl2pPr marL="504000" indent="-180000">
              <a:lnSpc>
                <a:spcPct val="100000"/>
              </a:lnSpc>
              <a:buClr>
                <a:schemeClr val="tx2"/>
              </a:buClr>
              <a:buFont typeface="Arial" panose="020B0604020202020204" pitchFamily="34" charset="0"/>
              <a:buChar char="̶"/>
              <a:defRPr sz="2000"/>
            </a:lvl2pPr>
            <a:lvl3pPr marL="914400" indent="0">
              <a:lnSpc>
                <a:spcPct val="100000"/>
              </a:lnSpc>
              <a:buNone/>
              <a:defRPr sz="1600"/>
            </a:lvl3pPr>
          </a:lstStyle>
          <a:p>
            <a:pPr lvl="0"/>
            <a:r>
              <a:rPr lang="cs-CZ" noProof="0" dirty="0"/>
              <a:t>Kliknutím vložíte text</a:t>
            </a:r>
            <a:endParaRPr lang="en-GB" noProof="0" dirty="0"/>
          </a:p>
          <a:p>
            <a:pPr lvl="1"/>
            <a:r>
              <a:rPr lang="cs-CZ" noProof="0" dirty="0"/>
              <a:t>Druhá úroveň</a:t>
            </a:r>
            <a:endParaRPr lang="en-GB" noProof="0" dirty="0"/>
          </a:p>
          <a:p>
            <a:pPr lvl="2"/>
            <a:r>
              <a:rPr lang="cs-CZ" noProof="0" dirty="0"/>
              <a:t>Třetí úroveň</a:t>
            </a:r>
            <a:endParaRPr lang="en-GB" noProof="0" dirty="0"/>
          </a:p>
        </p:txBody>
      </p:sp>
      <p:pic>
        <p:nvPicPr>
          <p:cNvPr id="9" name="Obrázek 8">
            <a:extLst>
              <a:ext uri="{FF2B5EF4-FFF2-40B4-BE49-F238E27FC236}">
                <a16:creationId xmlns:a16="http://schemas.microsoft.com/office/drawing/2014/main" id="{28BFE967-19E1-9D48-9E4F-81B8750DAB5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82800" y="6048000"/>
            <a:ext cx="874800" cy="59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428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patí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/>
              <a:t>Štěpán Vondráček, svondracek@mail.muni.cz</a:t>
            </a:r>
            <a:endParaRPr lang="cs-CZ" dirty="0"/>
          </a:p>
        </p:txBody>
      </p:sp>
      <p:sp>
        <p:nvSpPr>
          <p:cNvPr id="3" name="Zástupný symbol pro číslo snímku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6D6C118-631F-4A80-9886-907009361577}" type="slidenum">
              <a:rPr lang="cs-CZ" altLang="cs-CZ"/>
              <a:pPr/>
              <a:t>‹#›</a:t>
            </a:fld>
            <a:endParaRPr lang="cs-CZ" altLang="cs-CZ" dirty="0"/>
          </a:p>
        </p:txBody>
      </p:sp>
      <p:sp>
        <p:nvSpPr>
          <p:cNvPr id="4" name="Nadpis 3">
            <a:extLst>
              <a:ext uri="{FF2B5EF4-FFF2-40B4-BE49-F238E27FC236}">
                <a16:creationId xmlns:a16="http://schemas.microsoft.com/office/drawing/2014/main" id="{ABDE9BC5-EE25-44B2-8081-F2B94BAA680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cs-CZ" dirty="0"/>
              <a:t>Kliknutím vložíte nadpis</a:t>
            </a:r>
          </a:p>
        </p:txBody>
      </p:sp>
      <p:sp>
        <p:nvSpPr>
          <p:cNvPr id="8" name="Zástupný symbol pro obsah 2">
            <a:extLst>
              <a:ext uri="{FF2B5EF4-FFF2-40B4-BE49-F238E27FC236}">
                <a16:creationId xmlns:a16="http://schemas.microsoft.com/office/drawing/2014/main" id="{1D440DD4-5185-4C05-8E91-80CB3DC67394}"/>
              </a:ext>
            </a:extLst>
          </p:cNvPr>
          <p:cNvSpPr>
            <a:spLocks noGrp="1"/>
          </p:cNvSpPr>
          <p:nvPr>
            <p:ph idx="29" hasCustomPrompt="1"/>
          </p:nvPr>
        </p:nvSpPr>
        <p:spPr>
          <a:xfrm>
            <a:off x="720000" y="1701505"/>
            <a:ext cx="5219998" cy="4139998"/>
          </a:xfrm>
          <a:prstGeom prst="rect">
            <a:avLst/>
          </a:prstGeom>
        </p:spPr>
        <p:txBody>
          <a:bodyPr/>
          <a:lstStyle>
            <a:lvl1pPr marL="252000" indent="-180000">
              <a:lnSpc>
                <a:spcPts val="3600"/>
              </a:lnSpc>
              <a:buClr>
                <a:schemeClr val="tx2"/>
              </a:buClr>
              <a:buSzPct val="100000"/>
              <a:buFont typeface="Arial" panose="020B0604020202020204" pitchFamily="34" charset="0"/>
              <a:buChar char="̶"/>
              <a:defRPr b="0"/>
            </a:lvl1pPr>
            <a:lvl2pPr marL="504000" indent="-180000">
              <a:lnSpc>
                <a:spcPct val="100000"/>
              </a:lnSpc>
              <a:buClr>
                <a:schemeClr val="tx2"/>
              </a:buClr>
              <a:buFont typeface="Arial" panose="020B0604020202020204" pitchFamily="34" charset="0"/>
              <a:buChar char="̶"/>
              <a:defRPr sz="2000"/>
            </a:lvl2pPr>
            <a:lvl3pPr marL="914400" indent="0">
              <a:lnSpc>
                <a:spcPct val="100000"/>
              </a:lnSpc>
              <a:buNone/>
              <a:defRPr sz="1600"/>
            </a:lvl3pPr>
          </a:lstStyle>
          <a:p>
            <a:pPr lvl="0"/>
            <a:r>
              <a:rPr lang="cs-CZ" noProof="0" dirty="0"/>
              <a:t>Kliknutím vložíte text</a:t>
            </a:r>
            <a:endParaRPr lang="en-GB" noProof="0" dirty="0"/>
          </a:p>
          <a:p>
            <a:pPr lvl="1"/>
            <a:r>
              <a:rPr lang="cs-CZ" noProof="0" dirty="0"/>
              <a:t>Druhá úroveň</a:t>
            </a:r>
            <a:endParaRPr lang="en-GB" noProof="0" dirty="0"/>
          </a:p>
          <a:p>
            <a:pPr lvl="2"/>
            <a:r>
              <a:rPr lang="cs-CZ" noProof="0" dirty="0"/>
              <a:t>Třetí úroveň</a:t>
            </a:r>
            <a:endParaRPr lang="en-GB" noProof="0" dirty="0"/>
          </a:p>
        </p:txBody>
      </p:sp>
      <p:sp>
        <p:nvSpPr>
          <p:cNvPr id="9" name="Zástupný symbol pro obsah 2">
            <a:extLst>
              <a:ext uri="{FF2B5EF4-FFF2-40B4-BE49-F238E27FC236}">
                <a16:creationId xmlns:a16="http://schemas.microsoft.com/office/drawing/2014/main" id="{91531ABC-E456-4507-A022-87C2E3C7A2AA}"/>
              </a:ext>
            </a:extLst>
          </p:cNvPr>
          <p:cNvSpPr>
            <a:spLocks noGrp="1"/>
          </p:cNvSpPr>
          <p:nvPr>
            <p:ph idx="30" hasCustomPrompt="1"/>
          </p:nvPr>
        </p:nvSpPr>
        <p:spPr>
          <a:xfrm>
            <a:off x="6251280" y="1701505"/>
            <a:ext cx="5219998" cy="4139998"/>
          </a:xfrm>
          <a:prstGeom prst="rect">
            <a:avLst/>
          </a:prstGeom>
        </p:spPr>
        <p:txBody>
          <a:bodyPr/>
          <a:lstStyle>
            <a:lvl1pPr marL="252000" indent="-180000">
              <a:lnSpc>
                <a:spcPts val="3600"/>
              </a:lnSpc>
              <a:buClr>
                <a:schemeClr val="tx2"/>
              </a:buClr>
              <a:buSzPct val="100000"/>
              <a:buFont typeface="Arial" panose="020B0604020202020204" pitchFamily="34" charset="0"/>
              <a:buChar char="̶"/>
              <a:defRPr b="0"/>
            </a:lvl1pPr>
            <a:lvl2pPr marL="504000" indent="-180000">
              <a:lnSpc>
                <a:spcPct val="100000"/>
              </a:lnSpc>
              <a:buClr>
                <a:schemeClr val="tx2"/>
              </a:buClr>
              <a:buFont typeface="Arial" panose="020B0604020202020204" pitchFamily="34" charset="0"/>
              <a:buChar char="̶"/>
              <a:defRPr sz="2000"/>
            </a:lvl2pPr>
            <a:lvl3pPr marL="914400" indent="0">
              <a:lnSpc>
                <a:spcPct val="100000"/>
              </a:lnSpc>
              <a:buNone/>
              <a:defRPr sz="1600"/>
            </a:lvl3pPr>
          </a:lstStyle>
          <a:p>
            <a:pPr lvl="0"/>
            <a:r>
              <a:rPr lang="cs-CZ" noProof="0" dirty="0"/>
              <a:t>Kliknutím vložíte text</a:t>
            </a:r>
            <a:endParaRPr lang="en-GB" noProof="0" dirty="0"/>
          </a:p>
          <a:p>
            <a:pPr lvl="1"/>
            <a:r>
              <a:rPr lang="cs-CZ" noProof="0" dirty="0"/>
              <a:t>Druhá úroveň</a:t>
            </a:r>
            <a:endParaRPr lang="en-GB" noProof="0" dirty="0"/>
          </a:p>
          <a:p>
            <a:pPr lvl="2"/>
            <a:r>
              <a:rPr lang="cs-CZ" noProof="0" dirty="0"/>
              <a:t>Třetí úroveň</a:t>
            </a:r>
            <a:endParaRPr lang="en-GB" noProof="0" dirty="0"/>
          </a:p>
        </p:txBody>
      </p:sp>
      <p:pic>
        <p:nvPicPr>
          <p:cNvPr id="12" name="Obrázek 8">
            <a:extLst>
              <a:ext uri="{FF2B5EF4-FFF2-40B4-BE49-F238E27FC236}">
                <a16:creationId xmlns:a16="http://schemas.microsoft.com/office/drawing/2014/main" id="{D19675A5-B462-F046-B410-538D4D8049E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82800" y="6048000"/>
            <a:ext cx="874800" cy="59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739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57" userDrawn="1">
          <p15:clr>
            <a:srgbClr val="FBAE40"/>
          </p15:clr>
        </p15:guide>
        <p15:guide id="2" pos="7242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, podnadpis a 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patí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/>
              <a:t>Štěpán Vondráček, svondracek@mail.muni.cz</a:t>
            </a:r>
            <a:endParaRPr lang="cs-CZ" dirty="0"/>
          </a:p>
        </p:txBody>
      </p:sp>
      <p:sp>
        <p:nvSpPr>
          <p:cNvPr id="3" name="Zástupný symbol pro číslo snímku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6D6C118-631F-4A80-9886-907009361577}" type="slidenum">
              <a:rPr lang="cs-CZ" altLang="cs-CZ"/>
              <a:pPr/>
              <a:t>‹#›</a:t>
            </a:fld>
            <a:endParaRPr lang="cs-CZ" altLang="cs-CZ" dirty="0"/>
          </a:p>
        </p:txBody>
      </p:sp>
      <p:sp>
        <p:nvSpPr>
          <p:cNvPr id="16" name="Zástupný symbol pro text 7">
            <a:extLst>
              <a:ext uri="{FF2B5EF4-FFF2-40B4-BE49-F238E27FC236}">
                <a16:creationId xmlns:a16="http://schemas.microsoft.com/office/drawing/2014/main" id="{9F610B39-FB78-4767-BA31-C3D4E7D5586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20725" y="1296001"/>
            <a:ext cx="5220000" cy="271576"/>
          </a:xfrm>
        </p:spPr>
        <p:txBody>
          <a:bodyPr lIns="0" tIns="0" rIns="0" bIns="0">
            <a:noAutofit/>
          </a:bodyPr>
          <a:lstStyle>
            <a:lvl1pPr algn="l">
              <a:lnSpc>
                <a:spcPts val="2300"/>
              </a:lnSpc>
              <a:defRPr sz="20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cs-CZ" noProof="0" dirty="0"/>
              <a:t>Kliknutím vložíte podnadpis</a:t>
            </a:r>
          </a:p>
        </p:txBody>
      </p:sp>
      <p:sp>
        <p:nvSpPr>
          <p:cNvPr id="18" name="Nadpis 12">
            <a:extLst>
              <a:ext uri="{FF2B5EF4-FFF2-40B4-BE49-F238E27FC236}">
                <a16:creationId xmlns:a16="http://schemas.microsoft.com/office/drawing/2014/main" id="{6B0440B8-6781-4DF7-853B-03D5855A8C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0000" y="720000"/>
            <a:ext cx="10753200" cy="451576"/>
          </a:xfrm>
        </p:spPr>
        <p:txBody>
          <a:bodyPr/>
          <a:lstStyle/>
          <a:p>
            <a:pPr lvl="0"/>
            <a:r>
              <a:rPr lang="cs-CZ" dirty="0"/>
              <a:t>Kliknutím vložíte nadpis</a:t>
            </a:r>
            <a:endParaRPr lang="cs-CZ" noProof="0" dirty="0"/>
          </a:p>
        </p:txBody>
      </p:sp>
      <p:sp>
        <p:nvSpPr>
          <p:cNvPr id="21" name="Zástupný symbol pro text 7">
            <a:extLst>
              <a:ext uri="{FF2B5EF4-FFF2-40B4-BE49-F238E27FC236}">
                <a16:creationId xmlns:a16="http://schemas.microsoft.com/office/drawing/2014/main" id="{9F610B39-FB78-4767-BA31-C3D4E7D5586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251278" y="1290515"/>
            <a:ext cx="5220000" cy="271576"/>
          </a:xfrm>
        </p:spPr>
        <p:txBody>
          <a:bodyPr lIns="0" tIns="0" rIns="0" bIns="0">
            <a:noAutofit/>
          </a:bodyPr>
          <a:lstStyle>
            <a:lvl1pPr algn="l">
              <a:lnSpc>
                <a:spcPts val="2300"/>
              </a:lnSpc>
              <a:defRPr sz="20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cs-CZ" noProof="0" dirty="0"/>
              <a:t>Kliknutím vložíte podnadpis</a:t>
            </a:r>
          </a:p>
        </p:txBody>
      </p:sp>
      <p:sp>
        <p:nvSpPr>
          <p:cNvPr id="11" name="Zástupný symbol pro obsah 2">
            <a:extLst>
              <a:ext uri="{FF2B5EF4-FFF2-40B4-BE49-F238E27FC236}">
                <a16:creationId xmlns:a16="http://schemas.microsoft.com/office/drawing/2014/main" id="{D7707F6E-62D9-4ACE-A33C-A5E15E5CDF75}"/>
              </a:ext>
            </a:extLst>
          </p:cNvPr>
          <p:cNvSpPr>
            <a:spLocks noGrp="1"/>
          </p:cNvSpPr>
          <p:nvPr>
            <p:ph idx="29" hasCustomPrompt="1"/>
          </p:nvPr>
        </p:nvSpPr>
        <p:spPr>
          <a:xfrm>
            <a:off x="720000" y="1701505"/>
            <a:ext cx="5219998" cy="4139998"/>
          </a:xfrm>
          <a:prstGeom prst="rect">
            <a:avLst/>
          </a:prstGeom>
        </p:spPr>
        <p:txBody>
          <a:bodyPr/>
          <a:lstStyle>
            <a:lvl1pPr marL="252000" indent="-180000">
              <a:lnSpc>
                <a:spcPts val="3600"/>
              </a:lnSpc>
              <a:buClr>
                <a:schemeClr val="tx2"/>
              </a:buClr>
              <a:buSzPct val="100000"/>
              <a:buFont typeface="Arial" panose="020B0604020202020204" pitchFamily="34" charset="0"/>
              <a:buChar char="̶"/>
              <a:defRPr b="0"/>
            </a:lvl1pPr>
            <a:lvl2pPr marL="504000" indent="-180000">
              <a:lnSpc>
                <a:spcPct val="100000"/>
              </a:lnSpc>
              <a:buClr>
                <a:schemeClr val="tx2"/>
              </a:buClr>
              <a:buFont typeface="Arial" panose="020B0604020202020204" pitchFamily="34" charset="0"/>
              <a:buChar char="̶"/>
              <a:defRPr sz="2000"/>
            </a:lvl2pPr>
            <a:lvl3pPr marL="914400" indent="0">
              <a:lnSpc>
                <a:spcPct val="100000"/>
              </a:lnSpc>
              <a:buNone/>
              <a:defRPr sz="1600"/>
            </a:lvl3pPr>
          </a:lstStyle>
          <a:p>
            <a:pPr lvl="0"/>
            <a:r>
              <a:rPr lang="cs-CZ" noProof="0" dirty="0"/>
              <a:t>Kliknutím vložíte text</a:t>
            </a:r>
            <a:endParaRPr lang="en-GB" noProof="0" dirty="0"/>
          </a:p>
          <a:p>
            <a:pPr lvl="1"/>
            <a:r>
              <a:rPr lang="cs-CZ" noProof="0" dirty="0"/>
              <a:t>Druhá úroveň</a:t>
            </a:r>
            <a:endParaRPr lang="en-GB" noProof="0" dirty="0"/>
          </a:p>
          <a:p>
            <a:pPr lvl="2"/>
            <a:r>
              <a:rPr lang="cs-CZ" noProof="0" dirty="0"/>
              <a:t>Třetí úroveň</a:t>
            </a:r>
            <a:endParaRPr lang="en-GB" noProof="0" dirty="0"/>
          </a:p>
        </p:txBody>
      </p:sp>
      <p:sp>
        <p:nvSpPr>
          <p:cNvPr id="13" name="Zástupný symbol pro obsah 2">
            <a:extLst>
              <a:ext uri="{FF2B5EF4-FFF2-40B4-BE49-F238E27FC236}">
                <a16:creationId xmlns:a16="http://schemas.microsoft.com/office/drawing/2014/main" id="{911B9D34-B8F8-4804-B959-27E40687C897}"/>
              </a:ext>
            </a:extLst>
          </p:cNvPr>
          <p:cNvSpPr>
            <a:spLocks noGrp="1"/>
          </p:cNvSpPr>
          <p:nvPr>
            <p:ph idx="30" hasCustomPrompt="1"/>
          </p:nvPr>
        </p:nvSpPr>
        <p:spPr>
          <a:xfrm>
            <a:off x="6251280" y="1701505"/>
            <a:ext cx="5219998" cy="4139998"/>
          </a:xfrm>
          <a:prstGeom prst="rect">
            <a:avLst/>
          </a:prstGeom>
        </p:spPr>
        <p:txBody>
          <a:bodyPr/>
          <a:lstStyle>
            <a:lvl1pPr marL="252000" indent="-180000">
              <a:lnSpc>
                <a:spcPts val="3600"/>
              </a:lnSpc>
              <a:buClr>
                <a:schemeClr val="tx2"/>
              </a:buClr>
              <a:buSzPct val="100000"/>
              <a:buFont typeface="Arial" panose="020B0604020202020204" pitchFamily="34" charset="0"/>
              <a:buChar char="̶"/>
              <a:defRPr b="0"/>
            </a:lvl1pPr>
            <a:lvl2pPr marL="504000" indent="-180000">
              <a:lnSpc>
                <a:spcPct val="100000"/>
              </a:lnSpc>
              <a:buClr>
                <a:schemeClr val="tx2"/>
              </a:buClr>
              <a:buFont typeface="Arial" panose="020B0604020202020204" pitchFamily="34" charset="0"/>
              <a:buChar char="̶"/>
              <a:defRPr sz="2000"/>
            </a:lvl2pPr>
            <a:lvl3pPr marL="914400" indent="0">
              <a:lnSpc>
                <a:spcPct val="100000"/>
              </a:lnSpc>
              <a:buNone/>
              <a:defRPr sz="1600"/>
            </a:lvl3pPr>
          </a:lstStyle>
          <a:p>
            <a:pPr lvl="0"/>
            <a:r>
              <a:rPr lang="cs-CZ" noProof="0" dirty="0"/>
              <a:t>Kliknutím vložíte text</a:t>
            </a:r>
            <a:endParaRPr lang="en-GB" noProof="0" dirty="0"/>
          </a:p>
          <a:p>
            <a:pPr lvl="1"/>
            <a:r>
              <a:rPr lang="cs-CZ" noProof="0" dirty="0"/>
              <a:t>Druhá úroveň</a:t>
            </a:r>
            <a:endParaRPr lang="en-GB" noProof="0" dirty="0"/>
          </a:p>
          <a:p>
            <a:pPr lvl="2"/>
            <a:r>
              <a:rPr lang="cs-CZ" noProof="0" dirty="0"/>
              <a:t>Třetí úroveň</a:t>
            </a:r>
            <a:endParaRPr lang="en-GB" noProof="0" dirty="0"/>
          </a:p>
        </p:txBody>
      </p:sp>
      <p:pic>
        <p:nvPicPr>
          <p:cNvPr id="12" name="Obrázek 8">
            <a:extLst>
              <a:ext uri="{FF2B5EF4-FFF2-40B4-BE49-F238E27FC236}">
                <a16:creationId xmlns:a16="http://schemas.microsoft.com/office/drawing/2014/main" id="{1CD81FB0-E22C-7E4B-9263-74B744CB27A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82800" y="6048000"/>
            <a:ext cx="874800" cy="59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1684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86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rázek s text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C8DF9A9-CF6E-49C8-A8BC-74FDF24B8C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dirty="0"/>
              <a:t>Kliknutím vložíte nadpis</a:t>
            </a:r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1E1D20B9-1A33-484F-AB08-D95E85A9CB2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cs-CZ"/>
              <a:t>Štěpán Vondráček, svondracek@mail.muni.cz</a:t>
            </a:r>
            <a:endParaRPr lang="cs-CZ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F7A2EACA-93F7-4696-A84F-C07E4801CB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DE708CC-0C3F-4567-9698-B54C0F35BD31}" type="slidenum">
              <a:rPr lang="cs-CZ" altLang="cs-CZ" smtClean="0"/>
              <a:pPr/>
              <a:t>‹#›</a:t>
            </a:fld>
            <a:endParaRPr lang="cs-CZ" altLang="cs-CZ" dirty="0"/>
          </a:p>
        </p:txBody>
      </p:sp>
      <p:sp>
        <p:nvSpPr>
          <p:cNvPr id="7" name="Zástupný symbol pro obsah 2">
            <a:extLst>
              <a:ext uri="{FF2B5EF4-FFF2-40B4-BE49-F238E27FC236}">
                <a16:creationId xmlns:a16="http://schemas.microsoft.com/office/drawing/2014/main" id="{45EA606A-B012-497D-A062-93B4C5E7BD3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347735" y="2596845"/>
            <a:ext cx="4125465" cy="3208441"/>
          </a:xfrm>
          <a:prstGeom prst="rect">
            <a:avLst/>
          </a:prstGeom>
        </p:spPr>
        <p:txBody>
          <a:bodyPr/>
          <a:lstStyle>
            <a:lvl1pPr marL="252000" indent="-180000">
              <a:lnSpc>
                <a:spcPts val="3600"/>
              </a:lnSpc>
              <a:buClr>
                <a:schemeClr val="tx2"/>
              </a:buClr>
              <a:buSzPct val="100000"/>
              <a:buFont typeface="Arial" panose="020B0604020202020204" pitchFamily="34" charset="0"/>
              <a:buChar char="̶"/>
              <a:defRPr sz="2000" b="0"/>
            </a:lvl1pPr>
            <a:lvl2pPr marL="504000" indent="-180000">
              <a:lnSpc>
                <a:spcPct val="100000"/>
              </a:lnSpc>
              <a:buClr>
                <a:schemeClr val="tx2"/>
              </a:buClr>
              <a:buFont typeface="Arial" panose="020B0604020202020204" pitchFamily="34" charset="0"/>
              <a:buChar char="̶"/>
              <a:defRPr sz="2000"/>
            </a:lvl2pPr>
            <a:lvl3pPr marL="914400" indent="0">
              <a:lnSpc>
                <a:spcPct val="100000"/>
              </a:lnSpc>
              <a:buNone/>
              <a:defRPr sz="1600"/>
            </a:lvl3pPr>
          </a:lstStyle>
          <a:p>
            <a:pPr lvl="0"/>
            <a:r>
              <a:rPr lang="cs-CZ" noProof="0" dirty="0"/>
              <a:t>Kliknutím vložíte text</a:t>
            </a:r>
            <a:endParaRPr lang="en-GB" noProof="0" dirty="0"/>
          </a:p>
        </p:txBody>
      </p:sp>
      <p:sp>
        <p:nvSpPr>
          <p:cNvPr id="8" name="Zástupný symbol pro obrázek 7">
            <a:extLst>
              <a:ext uri="{FF2B5EF4-FFF2-40B4-BE49-F238E27FC236}">
                <a16:creationId xmlns:a16="http://schemas.microsoft.com/office/drawing/2014/main" id="{55454331-9726-47EA-9406-7071E2CA33DF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729509" y="1665288"/>
            <a:ext cx="6207791" cy="4139998"/>
          </a:xfrm>
        </p:spPr>
        <p:txBody>
          <a:bodyPr anchor="ctr"/>
          <a:lstStyle>
            <a:lvl1pPr algn="ctr">
              <a:defRPr>
                <a:solidFill>
                  <a:srgbClr val="0000DC"/>
                </a:solidFill>
              </a:defRPr>
            </a:lvl1pPr>
          </a:lstStyle>
          <a:p>
            <a:r>
              <a:rPr lang="cs-CZ" dirty="0"/>
              <a:t>Kliknutím na ikonu vložíte obrázek</a:t>
            </a:r>
          </a:p>
        </p:txBody>
      </p:sp>
      <p:sp>
        <p:nvSpPr>
          <p:cNvPr id="11" name="Zástupný symbol pro text 7">
            <a:extLst>
              <a:ext uri="{FF2B5EF4-FFF2-40B4-BE49-F238E27FC236}">
                <a16:creationId xmlns:a16="http://schemas.microsoft.com/office/drawing/2014/main" id="{B0741B4D-1AE5-4AB1-8AD2-5E6FAC7F6F2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0725" y="1296001"/>
            <a:ext cx="10752138" cy="271576"/>
          </a:xfrm>
        </p:spPr>
        <p:txBody>
          <a:bodyPr lIns="0" tIns="0" rIns="0" bIns="0">
            <a:noAutofit/>
          </a:bodyPr>
          <a:lstStyle>
            <a:lvl1pPr algn="l">
              <a:lnSpc>
                <a:spcPts val="2300"/>
              </a:lnSpc>
              <a:defRPr sz="20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cs-CZ" noProof="0" dirty="0"/>
              <a:t>Kliknutím vložíte podnadpis</a:t>
            </a:r>
          </a:p>
        </p:txBody>
      </p:sp>
      <p:pic>
        <p:nvPicPr>
          <p:cNvPr id="9" name="Obrázek 8">
            <a:extLst>
              <a:ext uri="{FF2B5EF4-FFF2-40B4-BE49-F238E27FC236}">
                <a16:creationId xmlns:a16="http://schemas.microsoft.com/office/drawing/2014/main" id="{3F7346AF-CCBB-674B-9377-5275DC502A6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82800" y="6048000"/>
            <a:ext cx="874800" cy="59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835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, podnadpis a tři sloup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Zástupný symbol pro obsah 12">
            <a:extLst>
              <a:ext uri="{FF2B5EF4-FFF2-40B4-BE49-F238E27FC236}">
                <a16:creationId xmlns:a16="http://schemas.microsoft.com/office/drawing/2014/main" id="{548D6DE9-EB16-4D0A-9F96-DD69C3E97213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4440000" y="1692002"/>
            <a:ext cx="3311525" cy="223071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cs-CZ" noProof="0" dirty="0"/>
              <a:t>Kliknutím vložíte text</a:t>
            </a:r>
          </a:p>
        </p:txBody>
      </p:sp>
      <p:sp>
        <p:nvSpPr>
          <p:cNvPr id="2" name="Zástupný symbol pro zápatí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/>
              <a:t>Štěpán Vondráček, svondracek@mail.muni.cz</a:t>
            </a:r>
            <a:endParaRPr lang="cs-CZ" dirty="0"/>
          </a:p>
        </p:txBody>
      </p:sp>
      <p:sp>
        <p:nvSpPr>
          <p:cNvPr id="3" name="Zástupný symbol pro číslo snímku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6D6C118-631F-4A80-9886-907009361577}" type="slidenum">
              <a:rPr lang="cs-CZ" altLang="cs-CZ"/>
              <a:pPr/>
              <a:t>‹#›</a:t>
            </a:fld>
            <a:endParaRPr lang="cs-CZ" altLang="cs-CZ" dirty="0"/>
          </a:p>
        </p:txBody>
      </p:sp>
      <p:sp>
        <p:nvSpPr>
          <p:cNvPr id="6" name="Zástupný symbol pro text 5">
            <a:extLst>
              <a:ext uri="{FF2B5EF4-FFF2-40B4-BE49-F238E27FC236}">
                <a16:creationId xmlns:a16="http://schemas.microsoft.com/office/drawing/2014/main" id="{C2D097E9-9E99-4F02-A434-E69D713D0FB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19999" y="4414271"/>
            <a:ext cx="3312000" cy="1427730"/>
          </a:xfrm>
        </p:spPr>
        <p:txBody>
          <a:bodyPr lIns="0" tIns="0" rIns="0" bIns="0" numCol="1" spcCol="324000">
            <a:noAutofit/>
          </a:bodyPr>
          <a:lstStyle>
            <a:lvl1pPr algn="l">
              <a:lnSpc>
                <a:spcPts val="1800"/>
              </a:lnSpc>
              <a:defRPr sz="1500" b="0">
                <a:solidFill>
                  <a:schemeClr val="tx1"/>
                </a:solidFill>
              </a:defRPr>
            </a:lvl1pPr>
            <a:lvl2pPr algn="l">
              <a:defRPr u="none"/>
            </a:lvl2pPr>
            <a:lvl3pPr algn="l">
              <a:defRPr>
                <a:latin typeface="+mn-lt"/>
              </a:defRPr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cs-CZ" noProof="0" dirty="0"/>
              <a:t>Kliknutím vložíte text</a:t>
            </a:r>
          </a:p>
        </p:txBody>
      </p:sp>
      <p:sp>
        <p:nvSpPr>
          <p:cNvPr id="7" name="Zástupný symbol pro text 5">
            <a:extLst>
              <a:ext uri="{FF2B5EF4-FFF2-40B4-BE49-F238E27FC236}">
                <a16:creationId xmlns:a16="http://schemas.microsoft.com/office/drawing/2014/main" id="{7E169087-A2FD-4849-9AAC-BD41AA07A5E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440000" y="4414271"/>
            <a:ext cx="3312000" cy="1427730"/>
          </a:xfrm>
        </p:spPr>
        <p:txBody>
          <a:bodyPr lIns="0" tIns="0" rIns="0" bIns="0" numCol="1" spcCol="324000">
            <a:noAutofit/>
          </a:bodyPr>
          <a:lstStyle>
            <a:lvl1pPr algn="l">
              <a:lnSpc>
                <a:spcPts val="1800"/>
              </a:lnSpc>
              <a:defRPr sz="1500" b="0">
                <a:solidFill>
                  <a:schemeClr val="tx1"/>
                </a:solidFill>
              </a:defRPr>
            </a:lvl1pPr>
            <a:lvl2pPr algn="l">
              <a:defRPr u="none"/>
            </a:lvl2pPr>
            <a:lvl3pPr algn="l">
              <a:defRPr>
                <a:latin typeface="+mn-lt"/>
              </a:defRPr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cs-CZ" noProof="0" dirty="0"/>
              <a:t>Kliknutím vložíte text</a:t>
            </a:r>
          </a:p>
        </p:txBody>
      </p:sp>
      <p:sp>
        <p:nvSpPr>
          <p:cNvPr id="9" name="Zástupný symbol pro text 5">
            <a:extLst>
              <a:ext uri="{FF2B5EF4-FFF2-40B4-BE49-F238E27FC236}">
                <a16:creationId xmlns:a16="http://schemas.microsoft.com/office/drawing/2014/main" id="{E14CE5FF-FB97-4634-9714-4B5C0FDA386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61200" y="4414270"/>
            <a:ext cx="3312000" cy="1427730"/>
          </a:xfrm>
        </p:spPr>
        <p:txBody>
          <a:bodyPr lIns="0" tIns="0" rIns="0" bIns="0" numCol="1" spcCol="324000">
            <a:noAutofit/>
          </a:bodyPr>
          <a:lstStyle>
            <a:lvl1pPr algn="l">
              <a:lnSpc>
                <a:spcPts val="1800"/>
              </a:lnSpc>
              <a:defRPr sz="1500" b="0">
                <a:solidFill>
                  <a:schemeClr val="tx1"/>
                </a:solidFill>
              </a:defRPr>
            </a:lvl1pPr>
            <a:lvl2pPr algn="l">
              <a:defRPr u="none"/>
            </a:lvl2pPr>
            <a:lvl3pPr algn="l">
              <a:defRPr>
                <a:latin typeface="+mn-lt"/>
              </a:defRPr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cs-CZ" noProof="0" dirty="0"/>
              <a:t>Kliknutím vložíte text</a:t>
            </a:r>
          </a:p>
        </p:txBody>
      </p:sp>
      <p:sp>
        <p:nvSpPr>
          <p:cNvPr id="14" name="Zástupný symbol pro text 13">
            <a:extLst>
              <a:ext uri="{FF2B5EF4-FFF2-40B4-BE49-F238E27FC236}">
                <a16:creationId xmlns:a16="http://schemas.microsoft.com/office/drawing/2014/main" id="{DD220DBF-2B26-4E32-826A-79839FF5102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20725" y="4025136"/>
            <a:ext cx="3311525" cy="216000"/>
          </a:xfrm>
        </p:spPr>
        <p:txBody>
          <a:bodyPr anchor="ctr"/>
          <a:lstStyle>
            <a:lvl1pPr>
              <a:lnSpc>
                <a:spcPts val="1100"/>
              </a:lnSpc>
              <a:defRPr sz="1000" b="0"/>
            </a:lvl1pPr>
          </a:lstStyle>
          <a:p>
            <a:pPr lvl="0"/>
            <a:r>
              <a:rPr lang="cs-CZ" noProof="0" dirty="0"/>
              <a:t>Kliknutím vložíte text</a:t>
            </a:r>
          </a:p>
        </p:txBody>
      </p:sp>
      <p:sp>
        <p:nvSpPr>
          <p:cNvPr id="15" name="Zástupný symbol pro text 13">
            <a:extLst>
              <a:ext uri="{FF2B5EF4-FFF2-40B4-BE49-F238E27FC236}">
                <a16:creationId xmlns:a16="http://schemas.microsoft.com/office/drawing/2014/main" id="{AD9E96F9-7F56-4453-A9FC-693AF7E57BB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440475" y="4025136"/>
            <a:ext cx="3311525" cy="216000"/>
          </a:xfrm>
        </p:spPr>
        <p:txBody>
          <a:bodyPr anchor="ctr"/>
          <a:lstStyle>
            <a:lvl1pPr>
              <a:lnSpc>
                <a:spcPts val="1100"/>
              </a:lnSpc>
              <a:defRPr sz="1000" b="0"/>
            </a:lvl1pPr>
          </a:lstStyle>
          <a:p>
            <a:pPr lvl="0"/>
            <a:r>
              <a:rPr lang="cs-CZ" noProof="0" dirty="0"/>
              <a:t>Kliknutím vložíte text</a:t>
            </a:r>
          </a:p>
        </p:txBody>
      </p:sp>
      <p:sp>
        <p:nvSpPr>
          <p:cNvPr id="16" name="Zástupný symbol pro text 13">
            <a:extLst>
              <a:ext uri="{FF2B5EF4-FFF2-40B4-BE49-F238E27FC236}">
                <a16:creationId xmlns:a16="http://schemas.microsoft.com/office/drawing/2014/main" id="{88362389-3E8C-4129-819C-75F0F7922D0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161436" y="4025136"/>
            <a:ext cx="3311525" cy="216000"/>
          </a:xfrm>
        </p:spPr>
        <p:txBody>
          <a:bodyPr anchor="ctr"/>
          <a:lstStyle>
            <a:lvl1pPr>
              <a:lnSpc>
                <a:spcPts val="1100"/>
              </a:lnSpc>
              <a:defRPr sz="1000" b="0"/>
            </a:lvl1pPr>
          </a:lstStyle>
          <a:p>
            <a:pPr lvl="0"/>
            <a:r>
              <a:rPr lang="cs-CZ" noProof="0" dirty="0"/>
              <a:t>Kliknutím vložíte text</a:t>
            </a:r>
          </a:p>
        </p:txBody>
      </p:sp>
      <p:sp>
        <p:nvSpPr>
          <p:cNvPr id="18" name="Zástupný symbol pro obsah 12">
            <a:extLst>
              <a:ext uri="{FF2B5EF4-FFF2-40B4-BE49-F238E27FC236}">
                <a16:creationId xmlns:a16="http://schemas.microsoft.com/office/drawing/2014/main" id="{DE897ACA-C285-471C-BF3F-2886D04C7F9F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719999" y="1692002"/>
            <a:ext cx="3311525" cy="223071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cs-CZ" noProof="0" dirty="0"/>
              <a:t>Kliknutím vložíte text</a:t>
            </a:r>
          </a:p>
        </p:txBody>
      </p:sp>
      <p:sp>
        <p:nvSpPr>
          <p:cNvPr id="20" name="Zástupný symbol pro obsah 12">
            <a:extLst>
              <a:ext uri="{FF2B5EF4-FFF2-40B4-BE49-F238E27FC236}">
                <a16:creationId xmlns:a16="http://schemas.microsoft.com/office/drawing/2014/main" id="{9AF93628-9CF3-4CB5-A8C7-735B527D49B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8160001" y="1692002"/>
            <a:ext cx="3311525" cy="223071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cs-CZ" noProof="0" dirty="0"/>
              <a:t>Kliknutím vložíte text</a:t>
            </a:r>
          </a:p>
        </p:txBody>
      </p:sp>
      <p:sp>
        <p:nvSpPr>
          <p:cNvPr id="19" name="Zástupný symbol pro text 7">
            <a:extLst>
              <a:ext uri="{FF2B5EF4-FFF2-40B4-BE49-F238E27FC236}">
                <a16:creationId xmlns:a16="http://schemas.microsoft.com/office/drawing/2014/main" id="{9F610B39-FB78-4767-BA31-C3D4E7D5586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0725" y="1296001"/>
            <a:ext cx="10752138" cy="271576"/>
          </a:xfrm>
        </p:spPr>
        <p:txBody>
          <a:bodyPr lIns="0" tIns="0" rIns="0" bIns="0">
            <a:noAutofit/>
          </a:bodyPr>
          <a:lstStyle>
            <a:lvl1pPr algn="l">
              <a:lnSpc>
                <a:spcPts val="2300"/>
              </a:lnSpc>
              <a:defRPr sz="20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cs-CZ" noProof="0" dirty="0"/>
              <a:t>Kliknutím vložíte podnadpis</a:t>
            </a:r>
          </a:p>
        </p:txBody>
      </p:sp>
      <p:sp>
        <p:nvSpPr>
          <p:cNvPr id="21" name="Nadpis 12">
            <a:extLst>
              <a:ext uri="{FF2B5EF4-FFF2-40B4-BE49-F238E27FC236}">
                <a16:creationId xmlns:a16="http://schemas.microsoft.com/office/drawing/2014/main" id="{6B0440B8-6781-4DF7-853B-03D5855A8C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0000" y="720000"/>
            <a:ext cx="10753200" cy="451576"/>
          </a:xfrm>
        </p:spPr>
        <p:txBody>
          <a:bodyPr/>
          <a:lstStyle/>
          <a:p>
            <a:r>
              <a:rPr lang="cs-CZ" dirty="0"/>
              <a:t>Kliknutím vložíte nadpis</a:t>
            </a:r>
          </a:p>
        </p:txBody>
      </p:sp>
      <p:pic>
        <p:nvPicPr>
          <p:cNvPr id="17" name="Obrázek 8">
            <a:extLst>
              <a:ext uri="{FF2B5EF4-FFF2-40B4-BE49-F238E27FC236}">
                <a16:creationId xmlns:a16="http://schemas.microsoft.com/office/drawing/2014/main" id="{83AF39E7-78A0-014F-9BF9-455F4287870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82800" y="6048000"/>
            <a:ext cx="874800" cy="59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7410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9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patí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/>
              <a:t>Štěpán Vondráček, svondracek@mail.muni.cz</a:t>
            </a:r>
            <a:endParaRPr lang="cs-CZ" dirty="0"/>
          </a:p>
        </p:txBody>
      </p:sp>
      <p:sp>
        <p:nvSpPr>
          <p:cNvPr id="3" name="Zástupný symbol pro číslo snímku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6D6C118-631F-4A80-9886-907009361577}" type="slidenum">
              <a:rPr lang="cs-CZ" altLang="cs-CZ"/>
              <a:pPr/>
              <a:t>‹#›</a:t>
            </a:fld>
            <a:endParaRPr lang="cs-CZ" altLang="cs-CZ" dirty="0"/>
          </a:p>
        </p:txBody>
      </p:sp>
      <p:sp>
        <p:nvSpPr>
          <p:cNvPr id="8" name="Zástupný symbol pro obsah 2">
            <a:extLst>
              <a:ext uri="{FF2B5EF4-FFF2-40B4-BE49-F238E27FC236}">
                <a16:creationId xmlns:a16="http://schemas.microsoft.com/office/drawing/2014/main" id="{51439ED6-907B-45D9-8FCC-98AE21B3C06D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720000" y="692150"/>
            <a:ext cx="10753200" cy="5139850"/>
          </a:xfrm>
          <a:prstGeom prst="rect">
            <a:avLst/>
          </a:prstGeom>
        </p:spPr>
        <p:txBody>
          <a:bodyPr/>
          <a:lstStyle>
            <a:lvl1pPr marL="72000" indent="0">
              <a:lnSpc>
                <a:spcPts val="3600"/>
              </a:lnSpc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 b="0"/>
            </a:lvl1pPr>
            <a:lvl2pPr marL="504000" indent="-180000">
              <a:lnSpc>
                <a:spcPct val="100000"/>
              </a:lnSpc>
              <a:buClr>
                <a:schemeClr val="tx2"/>
              </a:buClr>
              <a:buFont typeface="Arial" panose="020B0604020202020204" pitchFamily="34" charset="0"/>
              <a:buChar char="̶"/>
              <a:defRPr sz="2000"/>
            </a:lvl2pPr>
            <a:lvl3pPr marL="914400" indent="0">
              <a:lnSpc>
                <a:spcPct val="100000"/>
              </a:lnSpc>
              <a:buNone/>
              <a:defRPr sz="1600"/>
            </a:lvl3pPr>
          </a:lstStyle>
          <a:p>
            <a:pPr lvl="0"/>
            <a:r>
              <a:rPr lang="cs-CZ" noProof="0" dirty="0"/>
              <a:t>Kliknutím vložíte text</a:t>
            </a:r>
            <a:endParaRPr lang="en-GB" noProof="0" dirty="0"/>
          </a:p>
        </p:txBody>
      </p:sp>
      <p:pic>
        <p:nvPicPr>
          <p:cNvPr id="6" name="Obrázek 8">
            <a:extLst>
              <a:ext uri="{FF2B5EF4-FFF2-40B4-BE49-F238E27FC236}">
                <a16:creationId xmlns:a16="http://schemas.microsoft.com/office/drawing/2014/main" id="{4ED50877-A589-E54A-923E-DEA9FFB787D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82800" y="6048000"/>
            <a:ext cx="874800" cy="59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755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6" userDrawn="1">
          <p15:clr>
            <a:srgbClr val="FBAE40"/>
          </p15:clr>
        </p15:guide>
        <p15:guide id="2" pos="438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patí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/>
              <a:t>Štěpán Vondráček, svondracek@mail.muni.cz</a:t>
            </a:r>
            <a:endParaRPr lang="cs-CZ" dirty="0"/>
          </a:p>
        </p:txBody>
      </p:sp>
      <p:sp>
        <p:nvSpPr>
          <p:cNvPr id="3" name="Zástupný symbol pro číslo snímku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6D6C118-631F-4A80-9886-907009361577}" type="slidenum">
              <a:rPr lang="cs-CZ" altLang="cs-CZ"/>
              <a:pPr/>
              <a:t>‹#›</a:t>
            </a:fld>
            <a:endParaRPr lang="cs-CZ" altLang="cs-CZ" dirty="0"/>
          </a:p>
        </p:txBody>
      </p:sp>
      <p:sp>
        <p:nvSpPr>
          <p:cNvPr id="6" name="Nadpis 12">
            <a:extLst>
              <a:ext uri="{FF2B5EF4-FFF2-40B4-BE49-F238E27FC236}">
                <a16:creationId xmlns:a16="http://schemas.microsoft.com/office/drawing/2014/main" id="{C80D1D37-E5CA-42AD-BE6B-219FAFB546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0000" y="720000"/>
            <a:ext cx="10753200" cy="451576"/>
          </a:xfrm>
        </p:spPr>
        <p:txBody>
          <a:bodyPr/>
          <a:lstStyle/>
          <a:p>
            <a:r>
              <a:rPr lang="cs-CZ" dirty="0"/>
              <a:t>Kliknutím vložíte nadpis</a:t>
            </a:r>
          </a:p>
        </p:txBody>
      </p:sp>
      <p:pic>
        <p:nvPicPr>
          <p:cNvPr id="7" name="Obrázek 8">
            <a:extLst>
              <a:ext uri="{FF2B5EF4-FFF2-40B4-BE49-F238E27FC236}">
                <a16:creationId xmlns:a16="http://schemas.microsoft.com/office/drawing/2014/main" id="{388E85DE-7FDA-B34F-B2FD-ECA615AE545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82800" y="6048000"/>
            <a:ext cx="874800" cy="59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540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29" name="Rectangle 1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20000" y="6228000"/>
            <a:ext cx="7920000" cy="25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lang="cs-CZ" altLang="cs-CZ" sz="1200" dirty="0" smtClean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cs-CZ"/>
              <a:t>Štěpán Vondráček, svondracek@mail.muni.cz</a:t>
            </a:r>
            <a:endParaRPr lang="cs-CZ" dirty="0"/>
          </a:p>
        </p:txBody>
      </p:sp>
      <p:sp>
        <p:nvSpPr>
          <p:cNvPr id="64530" name="Rectangle 1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14000" y="6228000"/>
            <a:ext cx="252000" cy="25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l">
              <a:defRPr sz="1200" b="0">
                <a:solidFill>
                  <a:schemeClr val="tx2"/>
                </a:solidFill>
                <a:latin typeface="+mj-lt"/>
              </a:defRPr>
            </a:lvl1pPr>
          </a:lstStyle>
          <a:p>
            <a:fld id="{0DE708CC-0C3F-4567-9698-B54C0F35BD31}" type="slidenum">
              <a:rPr lang="cs-CZ" altLang="cs-CZ" smtClean="0"/>
              <a:pPr/>
              <a:t>‹#›</a:t>
            </a:fld>
            <a:endParaRPr lang="cs-CZ" altLang="cs-CZ" dirty="0"/>
          </a:p>
        </p:txBody>
      </p:sp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E73EFD05-44F7-4406-AC4D-1167FBFF8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720000"/>
            <a:ext cx="10753200" cy="45157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cs-CZ" dirty="0"/>
              <a:t>Kliknutím vložíte nadpis</a:t>
            </a:r>
          </a:p>
        </p:txBody>
      </p:sp>
      <p:sp>
        <p:nvSpPr>
          <p:cNvPr id="5" name="Zástupný symbol pro text 4">
            <a:extLst>
              <a:ext uri="{FF2B5EF4-FFF2-40B4-BE49-F238E27FC236}">
                <a16:creationId xmlns:a16="http://schemas.microsoft.com/office/drawing/2014/main" id="{A4DA628E-D8CA-41EE-AA1A-D14D1A53A2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8800" y="1872000"/>
            <a:ext cx="10753200" cy="396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14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Pct val="100000"/>
              <a:buFontTx/>
              <a:buNone/>
              <a:tabLst/>
              <a:defRPr/>
            </a:pPr>
            <a:r>
              <a:rPr lang="cs-CZ" noProof="0" dirty="0"/>
              <a:t>Kliknutím vložíte text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84" r:id="rId2"/>
    <p:sldLayoutId id="2147483685" r:id="rId3"/>
    <p:sldLayoutId id="2147483674" r:id="rId4"/>
    <p:sldLayoutId id="2147483688" r:id="rId5"/>
    <p:sldLayoutId id="2147483698" r:id="rId6"/>
    <p:sldLayoutId id="2147483673" r:id="rId7"/>
    <p:sldLayoutId id="2147483675" r:id="rId8"/>
    <p:sldLayoutId id="2147483695" r:id="rId9"/>
    <p:sldLayoutId id="2147483677" r:id="rId10"/>
    <p:sldLayoutId id="2147483686" r:id="rId11"/>
    <p:sldLayoutId id="2147483697" r:id="rId12"/>
    <p:sldLayoutId id="2147483690" r:id="rId13"/>
    <p:sldLayoutId id="2147483696" r:id="rId14"/>
    <p:sldLayoutId id="2147483694" r:id="rId15"/>
    <p:sldLayoutId id="2147483692" r:id="rId16"/>
    <p:sldLayoutId id="2147483693" r:id="rId17"/>
    <p:sldLayoutId id="2147483700" r:id="rId18"/>
  </p:sldLayoutIdLst>
  <p:hf hdr="0" dt="0"/>
  <p:txStyles>
    <p:titleStyle>
      <a:lvl1pPr algn="l" rtl="0" eaLnBrk="1" fontAlgn="base" hangingPunct="1">
        <a:lnSpc>
          <a:spcPts val="4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287D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287D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287D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287D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287D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287D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287D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287D"/>
          </a:solidFill>
          <a:latin typeface="Tahoma" pitchFamily="34" charset="0"/>
        </a:defRPr>
      </a:lvl9pPr>
    </p:titleStyle>
    <p:bodyStyle>
      <a:lvl1pPr marL="0" marR="0" indent="0" algn="l" defTabSz="914400" rtl="0" eaLnBrk="1" fontAlgn="base" latinLnBrk="0" hangingPunct="1">
        <a:lnSpc>
          <a:spcPct val="114000"/>
        </a:lnSpc>
        <a:spcBef>
          <a:spcPts val="0"/>
        </a:spcBef>
        <a:spcAft>
          <a:spcPct val="0"/>
        </a:spcAft>
        <a:buClr>
          <a:schemeClr val="tx2"/>
        </a:buClr>
        <a:buSzPct val="100000"/>
        <a:buFontTx/>
        <a:buNone/>
        <a:tabLst/>
        <a:defRPr sz="2800" b="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rtl="0" eaLnBrk="1" fontAlgn="base" hangingPunct="1">
        <a:lnSpc>
          <a:spcPts val="1800"/>
        </a:lnSpc>
        <a:spcBef>
          <a:spcPts val="0"/>
        </a:spcBef>
        <a:spcAft>
          <a:spcPct val="0"/>
        </a:spcAft>
        <a:buClr>
          <a:schemeClr val="tx2"/>
        </a:buClr>
        <a:buSzPct val="100000"/>
        <a:buFontTx/>
        <a:buNone/>
        <a:defRPr sz="1500" b="0">
          <a:solidFill>
            <a:schemeClr val="tx1"/>
          </a:solidFill>
          <a:latin typeface="+mn-lt"/>
        </a:defRPr>
      </a:lvl2pPr>
      <a:lvl3pPr marL="914400" indent="0" algn="l" rtl="0" eaLnBrk="1" fontAlgn="base" hangingPunct="1">
        <a:lnSpc>
          <a:spcPts val="1800"/>
        </a:lnSpc>
        <a:spcBef>
          <a:spcPts val="0"/>
        </a:spcBef>
        <a:spcAft>
          <a:spcPct val="0"/>
        </a:spcAft>
        <a:buClr>
          <a:schemeClr val="folHlink"/>
        </a:buClr>
        <a:buSzPct val="80000"/>
        <a:buFontTx/>
        <a:buNone/>
        <a:defRPr sz="1500" b="0">
          <a:solidFill>
            <a:schemeClr val="tx1"/>
          </a:solidFill>
          <a:latin typeface="+mn-lt"/>
        </a:defRPr>
      </a:lvl3pPr>
      <a:lvl4pPr marL="1371600" indent="0" algn="l" rtl="0" eaLnBrk="1" fontAlgn="base" hangingPunct="1">
        <a:lnSpc>
          <a:spcPts val="1800"/>
        </a:lnSpc>
        <a:spcBef>
          <a:spcPts val="0"/>
        </a:spcBef>
        <a:spcAft>
          <a:spcPct val="0"/>
        </a:spcAft>
        <a:buClr>
          <a:schemeClr val="accent2"/>
        </a:buClr>
        <a:buSzPct val="90000"/>
        <a:buFontTx/>
        <a:buNone/>
        <a:defRPr sz="1500" b="0">
          <a:solidFill>
            <a:schemeClr val="tx1"/>
          </a:solidFill>
          <a:latin typeface="+mn-lt"/>
        </a:defRPr>
      </a:lvl4pPr>
      <a:lvl5pPr marL="1828800" indent="0" algn="l" rtl="0" eaLnBrk="1" fontAlgn="base" hangingPunct="1">
        <a:lnSpc>
          <a:spcPts val="1800"/>
        </a:lnSpc>
        <a:spcBef>
          <a:spcPts val="0"/>
        </a:spcBef>
        <a:spcAft>
          <a:spcPct val="0"/>
        </a:spcAft>
        <a:buClr>
          <a:schemeClr val="accent1"/>
        </a:buClr>
        <a:buFontTx/>
        <a:buNone/>
        <a:defRPr sz="1500" b="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Blip>
          <a:blip r:embed="rId20"/>
        </a:buBlip>
        <a:defRPr>
          <a:solidFill>
            <a:schemeClr val="tx1"/>
          </a:solidFill>
          <a:latin typeface="+mn-lt"/>
        </a:defRPr>
      </a:lvl6pPr>
      <a:lvl7pPr marL="2743200" indent="0" algn="l" rtl="0" eaLnBrk="1" fontAlgn="base" hangingPunct="1">
        <a:lnSpc>
          <a:spcPts val="1800"/>
        </a:lnSpc>
        <a:spcBef>
          <a:spcPts val="0"/>
        </a:spcBef>
        <a:spcAft>
          <a:spcPct val="0"/>
        </a:spcAft>
        <a:buClr>
          <a:schemeClr val="accent1"/>
        </a:buClr>
        <a:buFont typeface="Arial" panose="020B0604020202020204" pitchFamily="34" charset="0"/>
        <a:buNone/>
        <a:defRPr baseline="0">
          <a:solidFill>
            <a:schemeClr val="tx1"/>
          </a:solidFill>
          <a:latin typeface="+mn-lt"/>
        </a:defRPr>
      </a:lvl7pPr>
      <a:lvl8pPr marL="3200400" indent="0" algn="l" rtl="0" eaLnBrk="1" fontAlgn="base" hangingPunct="1">
        <a:lnSpc>
          <a:spcPts val="1800"/>
        </a:lnSpc>
        <a:spcBef>
          <a:spcPts val="0"/>
        </a:spcBef>
        <a:spcAft>
          <a:spcPct val="0"/>
        </a:spcAft>
        <a:buClr>
          <a:schemeClr val="accent1"/>
        </a:buClr>
        <a:buFont typeface="Arial" panose="020B0604020202020204" pitchFamily="34" charset="0"/>
        <a:buNone/>
        <a:defRPr>
          <a:solidFill>
            <a:schemeClr val="tx1"/>
          </a:solidFill>
          <a:latin typeface="+mn-lt"/>
        </a:defRPr>
      </a:lvl8pPr>
      <a:lvl9pPr marL="3657600" indent="0" algn="l" rtl="0" eaLnBrk="1" fontAlgn="base" hangingPunct="1">
        <a:lnSpc>
          <a:spcPts val="1800"/>
        </a:lnSpc>
        <a:spcBef>
          <a:spcPts val="0"/>
        </a:spcBef>
        <a:spcAft>
          <a:spcPct val="0"/>
        </a:spcAft>
        <a:buClr>
          <a:schemeClr val="accent1"/>
        </a:buClr>
        <a:buFont typeface="Arial" panose="020B0604020202020204" pitchFamily="34" charset="0"/>
        <a:buNone/>
        <a:defRPr>
          <a:solidFill>
            <a:schemeClr val="tx1"/>
          </a:solidFill>
          <a:latin typeface="+mn-lt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935" userDrawn="1">
          <p15:clr>
            <a:srgbClr val="F26B43"/>
          </p15:clr>
        </p15:guide>
        <p15:guide id="2" pos="43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peps.python.org/pep-0008/" TargetMode="Externa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quality_check.py" TargetMode="Externa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ndpsoftware.com/git-cheatsheet.html#loc=index" TargetMode="Externa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esktop.github.com/" TargetMode="External"/><Relationship Id="rId2" Type="http://schemas.openxmlformats.org/officeDocument/2006/relationships/hyperlink" Target="https://git-scm.com/downloads" TargetMode="Externa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VondracekS/ESF_Workshop_BestCodingPractices/blob/main/notebooks/best_coding_practices.ipynb" TargetMode="Externa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venv.html" TargetMode="External"/><Relationship Id="rId2" Type="http://schemas.openxmlformats.org/officeDocument/2006/relationships/hyperlink" Target="https://github.com/rstudio/renv" TargetMode="External"/><Relationship Id="rId1" Type="http://schemas.openxmlformats.org/officeDocument/2006/relationships/slideLayout" Target="../slideLayouts/slideLayout18.xml"/><Relationship Id="rId5" Type="http://schemas.openxmlformats.org/officeDocument/2006/relationships/hyperlink" Target="https://github.com/mamba-org/mamba" TargetMode="External"/><Relationship Id="rId4" Type="http://schemas.openxmlformats.org/officeDocument/2006/relationships/hyperlink" Target="https://docs.conda.io/en/latest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abnine.com/" TargetMode="External"/><Relationship Id="rId2" Type="http://schemas.openxmlformats.org/officeDocument/2006/relationships/hyperlink" Target="https://reloadium.io/" TargetMode="Externa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pätu 1">
            <a:extLst>
              <a:ext uri="{FF2B5EF4-FFF2-40B4-BE49-F238E27FC236}">
                <a16:creationId xmlns:a16="http://schemas.microsoft.com/office/drawing/2014/main" id="{A4692E60-FDF9-1E4F-A820-B4DF2F65619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66000" y="6228000"/>
            <a:ext cx="7920000" cy="252000"/>
          </a:xfrm>
        </p:spPr>
        <p:txBody>
          <a:bodyPr/>
          <a:lstStyle/>
          <a:p>
            <a:r>
              <a:rPr lang="cs-CZ" dirty="0"/>
              <a:t>Štěpán Vondráček, </a:t>
            </a:r>
            <a:r>
              <a:rPr lang="cs-CZ" dirty="0" err="1"/>
              <a:t>svondracek</a:t>
            </a:r>
            <a:r>
              <a:rPr lang="en-GB" dirty="0"/>
              <a:t>@mail.muni.cz</a:t>
            </a:r>
            <a:endParaRPr lang="cs-CZ" dirty="0"/>
          </a:p>
        </p:txBody>
      </p:sp>
      <p:sp>
        <p:nvSpPr>
          <p:cNvPr id="3" name="Zástupný objekt pre číslo snímky 2">
            <a:extLst>
              <a:ext uri="{FF2B5EF4-FFF2-40B4-BE49-F238E27FC236}">
                <a16:creationId xmlns:a16="http://schemas.microsoft.com/office/drawing/2014/main" id="{9DAF3088-3E4D-9845-B71B-E817345CD82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DE708CC-0C3F-4567-9698-B54C0F35BD31}" type="slidenum">
              <a:rPr lang="cs-CZ" altLang="cs-CZ" noProof="0" smtClean="0"/>
              <a:pPr/>
              <a:t>1</a:t>
            </a:fld>
            <a:endParaRPr lang="cs-CZ" altLang="cs-CZ" noProof="0" dirty="0"/>
          </a:p>
        </p:txBody>
      </p:sp>
      <p:sp>
        <p:nvSpPr>
          <p:cNvPr id="4" name="Nadpis 3">
            <a:extLst>
              <a:ext uri="{FF2B5EF4-FFF2-40B4-BE49-F238E27FC236}">
                <a16:creationId xmlns:a16="http://schemas.microsoft.com/office/drawing/2014/main" id="{2491EF5B-3067-7546-837B-2D005F3ED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Best </a:t>
            </a:r>
            <a:r>
              <a:rPr lang="cs-CZ" dirty="0" err="1"/>
              <a:t>Coding</a:t>
            </a:r>
            <a:r>
              <a:rPr lang="cs-CZ" dirty="0"/>
              <a:t> </a:t>
            </a:r>
            <a:r>
              <a:rPr lang="cs-CZ" dirty="0" err="1"/>
              <a:t>Practices</a:t>
            </a:r>
            <a:r>
              <a:rPr lang="cs-CZ" dirty="0"/>
              <a:t> Workshop</a:t>
            </a:r>
          </a:p>
        </p:txBody>
      </p:sp>
      <p:sp>
        <p:nvSpPr>
          <p:cNvPr id="5" name="Podnadpis 4">
            <a:extLst>
              <a:ext uri="{FF2B5EF4-FFF2-40B4-BE49-F238E27FC236}">
                <a16:creationId xmlns:a16="http://schemas.microsoft.com/office/drawing/2014/main" id="{BDA74EBB-06F9-2F42-BBA7-49358111EC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ESF MUNI, 21/03/2023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2633424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5D4A9-AB9E-3484-A366-9638C649A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cs-CZ" dirty="0"/>
              <a:t>	</a:t>
            </a:r>
            <a:r>
              <a:rPr lang="en-GB" dirty="0"/>
              <a:t>P</a:t>
            </a:r>
            <a:r>
              <a:rPr lang="cs-CZ" dirty="0" err="1"/>
              <a:t>rogramovací</a:t>
            </a:r>
            <a:r>
              <a:rPr lang="cs-CZ" dirty="0"/>
              <a:t> J A Z Y K !!!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FD00B-6914-10B1-223F-42E26C7BE6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Python </a:t>
            </a:r>
            <a:r>
              <a:rPr lang="cs-CZ" dirty="0"/>
              <a:t>i</a:t>
            </a:r>
            <a:r>
              <a:rPr lang="en-GB" dirty="0"/>
              <a:t> R </a:t>
            </a:r>
            <a:r>
              <a:rPr lang="cs-CZ" dirty="0"/>
              <a:t>jsou</a:t>
            </a:r>
            <a:r>
              <a:rPr lang="en-GB" dirty="0"/>
              <a:t> </a:t>
            </a:r>
            <a:r>
              <a:rPr lang="cs-CZ" dirty="0"/>
              <a:t>vysokoúrovňové, lidsky srozumitelné jazyky - využijte toho!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cs-CZ" dirty="0"/>
              <a:t>Unikátní, výstižné názvy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cs-CZ" dirty="0"/>
              <a:t>Názvy, které nebudou maskovat názvy jiných objektů </a:t>
            </a:r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1EBBEF-12F5-2A6F-CD18-4969EBBCF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Štěpán Vondráček, svondracek@mail.muni.cz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A2D7C5-06F2-044C-E82C-F249065DF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64F21-F3B3-4A6B-8224-1342B9769860}" type="slidenum">
              <a:rPr lang="cs-CZ" smtClean="0"/>
              <a:t>10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24035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5FC21-A971-6229-48C9-B626851FC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In</a:t>
            </a:r>
            <a:r>
              <a:rPr lang="en-GB" dirty="0"/>
              <a:t>-line comments +</a:t>
            </a:r>
            <a:r>
              <a:rPr lang="cs-CZ" dirty="0"/>
              <a:t> </a:t>
            </a:r>
            <a:r>
              <a:rPr lang="en-GB" dirty="0"/>
              <a:t>doc-strings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D852AA-A933-974B-8E32-0BD5DF443E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cs-CZ" dirty="0"/>
              <a:t>Vhodně pojmenované proměnné vás zbaví nutnosti psát inline </a:t>
            </a:r>
            <a:r>
              <a:rPr lang="cs-CZ" dirty="0" err="1"/>
              <a:t>comments</a:t>
            </a:r>
            <a:r>
              <a:rPr lang="cs-CZ" dirty="0"/>
              <a:t> (ideál je používat pouze doc-</a:t>
            </a:r>
            <a:r>
              <a:rPr lang="cs-CZ" dirty="0" err="1"/>
              <a:t>strings</a:t>
            </a:r>
            <a:r>
              <a:rPr lang="cs-CZ" dirty="0"/>
              <a:t> funkcí)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cs-CZ" dirty="0"/>
              <a:t>Žádný doc-</a:t>
            </a:r>
            <a:r>
              <a:rPr lang="cs-CZ" dirty="0" err="1"/>
              <a:t>string</a:t>
            </a:r>
            <a:r>
              <a:rPr lang="cs-CZ" dirty="0"/>
              <a:t> je lepší než zavádějící doc-</a:t>
            </a:r>
            <a:r>
              <a:rPr lang="cs-CZ" dirty="0" err="1"/>
              <a:t>string</a:t>
            </a:r>
            <a:endParaRPr lang="cs-CZ" dirty="0"/>
          </a:p>
          <a:p>
            <a:endParaRPr lang="cs-CZ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5514BD7-E02F-E63C-DF81-17820DF844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1315" y="3883421"/>
            <a:ext cx="5889091" cy="132556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5A124D0-C001-EE3E-4C10-FA2864C90A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2957" y="5343921"/>
            <a:ext cx="6645809" cy="1325563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ECE411-0E02-A5D4-DAB3-01C95A2F6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Štěpán Vondráček, svondracek@mail.muni.cz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11F7C8-7271-8F58-03DF-F1489F63D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64F21-F3B3-4A6B-8224-1342B9769860}" type="slidenum">
              <a:rPr lang="cs-CZ" smtClean="0"/>
              <a:t>11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66083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21881-7FB5-E8C1-6386-BEA38C4E7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Pojmenování objektů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F6E3F-9599-2583-778E-DCFCFD302D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Konstanty:</a:t>
            </a:r>
            <a:r>
              <a:rPr lang="en-GB" dirty="0"/>
              <a:t> UPPER_CASE</a:t>
            </a:r>
            <a:r>
              <a:rPr lang="cs-CZ" dirty="0"/>
              <a:t>, zbytek: </a:t>
            </a:r>
            <a:r>
              <a:rPr lang="cs-CZ" dirty="0" err="1"/>
              <a:t>lowe</a:t>
            </a:r>
            <a:r>
              <a:rPr lang="en-GB" dirty="0" err="1"/>
              <a:t>r_case</a:t>
            </a:r>
            <a:r>
              <a:rPr lang="cs-CZ" dirty="0"/>
              <a:t>, </a:t>
            </a:r>
            <a:r>
              <a:rPr lang="cs-CZ" dirty="0" err="1"/>
              <a:t>classes</a:t>
            </a:r>
            <a:r>
              <a:rPr lang="cs-CZ" dirty="0"/>
              <a:t>: </a:t>
            </a:r>
            <a:r>
              <a:rPr lang="cs-CZ" dirty="0" err="1"/>
              <a:t>PascalCase</a:t>
            </a:r>
            <a:endParaRPr lang="cs-CZ" dirty="0"/>
          </a:p>
          <a:p>
            <a:r>
              <a:rPr lang="cs-CZ" dirty="0"/>
              <a:t>Ideální je postihnout vše, co funkce dělá (a nic navíc)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95E294-513A-F79C-CACB-AD7BD74AB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Štěpán Vondráček, svondracek@mail.muni.cz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BED8A7-77F2-1F37-AE0B-52183FE8E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64F21-F3B3-4A6B-8224-1342B9769860}" type="slidenum">
              <a:rPr lang="cs-CZ" smtClean="0"/>
              <a:t>12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790906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33996-DF15-BEAB-DB42-938CE4F49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>
                <a:hlinkClick r:id="rId2"/>
              </a:rPr>
              <a:t>PEP8</a:t>
            </a:r>
            <a:r>
              <a:rPr lang="cs-CZ" dirty="0"/>
              <a:t> </a:t>
            </a:r>
            <a:r>
              <a:rPr lang="cs-CZ" dirty="0" err="1"/>
              <a:t>Reader</a:t>
            </a:r>
            <a:r>
              <a:rPr lang="en-GB" dirty="0"/>
              <a:t>’s digest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D96F6-B41E-4C29-865B-CE2FCF9392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Vyvarovat se „obecných“ názvů – </a:t>
            </a:r>
            <a:r>
              <a:rPr lang="cs-CZ" dirty="0" err="1"/>
              <a:t>key</a:t>
            </a:r>
            <a:r>
              <a:rPr lang="cs-CZ" dirty="0"/>
              <a:t>, </a:t>
            </a:r>
            <a:r>
              <a:rPr lang="cs-CZ" dirty="0" err="1"/>
              <a:t>value</a:t>
            </a:r>
            <a:r>
              <a:rPr lang="cs-CZ" dirty="0"/>
              <a:t>, </a:t>
            </a:r>
            <a:r>
              <a:rPr lang="cs-CZ" dirty="0" err="1"/>
              <a:t>item</a:t>
            </a:r>
            <a:r>
              <a:rPr lang="cs-CZ" dirty="0"/>
              <a:t> </a:t>
            </a:r>
            <a:r>
              <a:rPr lang="cs-CZ" dirty="0" err="1"/>
              <a:t>etc</a:t>
            </a:r>
            <a:r>
              <a:rPr lang="cs-CZ" dirty="0"/>
              <a:t>.</a:t>
            </a:r>
          </a:p>
          <a:p>
            <a:r>
              <a:rPr lang="cs-CZ" dirty="0"/>
              <a:t>Dodržovat délku řádků –stanovuje max. 120 znaků</a:t>
            </a:r>
          </a:p>
          <a:p>
            <a:r>
              <a:rPr lang="cs-CZ" dirty="0"/>
              <a:t>Vhodné zarovnávání kódu</a:t>
            </a:r>
          </a:p>
          <a:p>
            <a:r>
              <a:rPr lang="cs-CZ" dirty="0"/>
              <a:t>Strukturovat kód tak, aby související části následovaly po sobě </a:t>
            </a:r>
            <a:endParaRPr lang="en-GB" dirty="0"/>
          </a:p>
          <a:p>
            <a:r>
              <a:rPr lang="en-GB" dirty="0"/>
              <a:t>(</a:t>
            </a:r>
            <a:r>
              <a:rPr lang="en-GB" dirty="0" err="1"/>
              <a:t>Spoustu</a:t>
            </a:r>
            <a:r>
              <a:rPr lang="en-GB" dirty="0"/>
              <a:t> v</a:t>
            </a:r>
            <a:r>
              <a:rPr lang="cs-CZ" dirty="0" err="1"/>
              <a:t>ěcí</a:t>
            </a:r>
            <a:r>
              <a:rPr lang="cs-CZ" dirty="0"/>
              <a:t> </a:t>
            </a:r>
            <a:r>
              <a:rPr lang="en-GB" dirty="0" err="1"/>
              <a:t>provede</a:t>
            </a:r>
            <a:r>
              <a:rPr lang="en-GB" dirty="0"/>
              <a:t> </a:t>
            </a:r>
            <a:r>
              <a:rPr lang="cs-CZ" dirty="0"/>
              <a:t>IDE automaticky – viz ukázka dále</a:t>
            </a:r>
            <a:r>
              <a:rPr lang="en-GB" dirty="0"/>
              <a:t>)</a:t>
            </a:r>
            <a:endParaRPr lang="cs-CZ" dirty="0"/>
          </a:p>
          <a:p>
            <a:endParaRPr lang="cs-CZ" dirty="0"/>
          </a:p>
          <a:p>
            <a:endParaRPr lang="cs-CZ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ADFBE3-79FF-7899-2169-96AECE650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Štěpán Vondráček, svondracek@mail.muni.cz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557DD6-6999-9599-DFAD-74E08152A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64F21-F3B3-4A6B-8224-1342B9769860}" type="slidenum">
              <a:rPr lang="cs-CZ" smtClean="0"/>
              <a:t>13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524591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E0362-81BC-77E8-3531-97CB095F5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Modularita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99BA6-E511-D679-4641-7F1512146C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/>
              <a:t>Jedn</a:t>
            </a:r>
            <a:r>
              <a:rPr lang="en-GB" dirty="0"/>
              <a:t>a </a:t>
            </a:r>
            <a:r>
              <a:rPr lang="en-GB" dirty="0" err="1"/>
              <a:t>funkcionalita</a:t>
            </a:r>
            <a:r>
              <a:rPr lang="cs-CZ" dirty="0"/>
              <a:t> - </a:t>
            </a:r>
            <a:r>
              <a:rPr lang="en-GB" dirty="0" err="1"/>
              <a:t>jedna</a:t>
            </a:r>
            <a:r>
              <a:rPr lang="en-GB" dirty="0"/>
              <a:t> </a:t>
            </a:r>
            <a:r>
              <a:rPr lang="en-GB" dirty="0" err="1"/>
              <a:t>funkce</a:t>
            </a:r>
            <a:endParaRPr lang="en-GB" dirty="0"/>
          </a:p>
          <a:p>
            <a:r>
              <a:rPr lang="en-GB" dirty="0"/>
              <a:t>Rule of thumb: fun</a:t>
            </a:r>
            <a:r>
              <a:rPr lang="cs-CZ" dirty="0"/>
              <a:t>k</a:t>
            </a:r>
            <a:r>
              <a:rPr lang="en-GB" dirty="0" err="1"/>
              <a:t>ce</a:t>
            </a:r>
            <a:r>
              <a:rPr lang="en-GB" dirty="0"/>
              <a:t> &lt; </a:t>
            </a:r>
            <a:r>
              <a:rPr lang="cs-CZ" dirty="0"/>
              <a:t>30 řádků</a:t>
            </a:r>
          </a:p>
          <a:p>
            <a:r>
              <a:rPr lang="cs-CZ" dirty="0"/>
              <a:t>Využívat funkce v rámci dalších funkcí</a:t>
            </a:r>
          </a:p>
          <a:p>
            <a:r>
              <a:rPr lang="cs-CZ" dirty="0"/>
              <a:t>Vyvarovat se cyklů, podmínek apod. mimo funkce</a:t>
            </a:r>
          </a:p>
          <a:p>
            <a:pPr marL="0" indent="0">
              <a:buNone/>
            </a:pPr>
            <a:endParaRPr lang="cs-CZ" dirty="0"/>
          </a:p>
          <a:p>
            <a:endParaRPr lang="cs-CZ" dirty="0"/>
          </a:p>
          <a:p>
            <a:endParaRPr lang="cs-CZ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C96429-D059-6062-8DFD-2C360204A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Štěpán Vondráček, svondracek@mail.muni.cz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407D19-B3DC-1B99-5322-C71CD9674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64F21-F3B3-4A6B-8224-1342B9769860}" type="slidenum">
              <a:rPr lang="cs-CZ" smtClean="0"/>
              <a:t>14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099297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307E9-5B31-72E1-7C66-7BCA36EDE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cs-CZ" dirty="0">
                <a:hlinkClick r:id="rId2"/>
              </a:rPr>
              <a:t>Ukázka</a:t>
            </a:r>
            <a:endParaRPr lang="cs-CZ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384B7B-B33C-5463-603F-453605469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Štěpán Vondráček, svondracek@mail.muni.cz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0D9482-2F86-863C-F4F7-06B5494E8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64F21-F3B3-4A6B-8224-1342B9769860}" type="slidenum">
              <a:rPr lang="cs-CZ" smtClean="0"/>
              <a:t>15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153180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98123-7B94-35AE-7EA4-4900ED04B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Git</a:t>
            </a:r>
            <a:r>
              <a:rPr lang="en-GB" dirty="0"/>
              <a:t> – Z</a:t>
            </a:r>
            <a:r>
              <a:rPr lang="cs-CZ" dirty="0" err="1"/>
              <a:t>ákladní</a:t>
            </a:r>
            <a:r>
              <a:rPr lang="cs-CZ" dirty="0"/>
              <a:t> příkazy: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92C5D4-F583-F4FC-016E-A77BC86CE5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cs-CZ" dirty="0"/>
              <a:t>Příkazy </a:t>
            </a:r>
            <a:r>
              <a:rPr lang="en-GB" dirty="0"/>
              <a:t>git ...</a:t>
            </a:r>
            <a:endParaRPr lang="cs-CZ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cs-CZ" dirty="0" err="1"/>
              <a:t>Clone</a:t>
            </a:r>
            <a:r>
              <a:rPr lang="cs-CZ" dirty="0"/>
              <a:t>: vytvoří kopii daného git </a:t>
            </a:r>
            <a:r>
              <a:rPr lang="cs-CZ" dirty="0" err="1"/>
              <a:t>repozitáře</a:t>
            </a:r>
            <a:r>
              <a:rPr lang="cs-CZ" dirty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cs-CZ" dirty="0" err="1"/>
              <a:t>Add</a:t>
            </a:r>
            <a:r>
              <a:rPr lang="cs-CZ" dirty="0"/>
              <a:t>: přidá novou/změněnou verzi souboru/složku do </a:t>
            </a:r>
            <a:r>
              <a:rPr lang="cs-CZ" dirty="0" err="1"/>
              <a:t>gitu</a:t>
            </a:r>
            <a:endParaRPr lang="cs-CZ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cs-CZ" dirty="0" err="1"/>
              <a:t>Commit</a:t>
            </a:r>
            <a:r>
              <a:rPr lang="cs-CZ" dirty="0"/>
              <a:t>: Nahradí lokální verzi souboru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cs-CZ" dirty="0" err="1"/>
              <a:t>Push</a:t>
            </a:r>
            <a:r>
              <a:rPr lang="cs-CZ" dirty="0"/>
              <a:t>: Provede změnu v </a:t>
            </a:r>
            <a:r>
              <a:rPr lang="cs-CZ" dirty="0" err="1"/>
              <a:t>remote</a:t>
            </a:r>
            <a:r>
              <a:rPr lang="cs-CZ" dirty="0"/>
              <a:t> adresáři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cs-CZ" dirty="0"/>
              <a:t>Více viz </a:t>
            </a:r>
            <a:r>
              <a:rPr lang="cs-CZ" dirty="0" err="1">
                <a:hlinkClick r:id="rId2"/>
              </a:rPr>
              <a:t>git</a:t>
            </a:r>
            <a:r>
              <a:rPr lang="cs-CZ" dirty="0">
                <a:hlinkClick r:id="rId2"/>
              </a:rPr>
              <a:t> </a:t>
            </a:r>
            <a:r>
              <a:rPr lang="cs-CZ" dirty="0" err="1">
                <a:hlinkClick r:id="rId2"/>
              </a:rPr>
              <a:t>cheatsheet</a:t>
            </a:r>
            <a:r>
              <a:rPr lang="cs-CZ" dirty="0">
                <a:hlinkClick r:id="rId2"/>
              </a:rPr>
              <a:t> </a:t>
            </a:r>
            <a:endParaRPr lang="cs-CZ" dirty="0"/>
          </a:p>
          <a:p>
            <a:endParaRPr lang="cs-CZ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C8DA83-F113-21B7-BA11-1732FE250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Štěpán Vondráček, svondracek@mail.muni.cz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82E57E-E50B-1F19-86D0-C6337893B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64F21-F3B3-4A6B-8224-1342B9769860}" type="slidenum">
              <a:rPr lang="cs-CZ" smtClean="0"/>
              <a:t>16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020291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768E7-5970-C99C-0D13-4FB10520E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Shell – navigace v adresáři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D78A9-6601-C277-2F18-E91AE39C54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cs-CZ" dirty="0"/>
              <a:t>. = aktuální složka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cs-CZ" dirty="0"/>
              <a:t>./podsložka = relativní odkaz k dané podsložce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cs-CZ" dirty="0"/>
              <a:t>../ = relativní složka k </a:t>
            </a:r>
            <a:r>
              <a:rPr lang="cs-CZ" dirty="0" err="1"/>
              <a:t>nadsložce</a:t>
            </a:r>
            <a:endParaRPr lang="cs-CZ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cs-CZ" dirty="0"/>
              <a:t>Lze libovolně kombinovat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cs-CZ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cs-CZ" dirty="0" err="1"/>
              <a:t>ls</a:t>
            </a:r>
            <a:r>
              <a:rPr lang="cs-CZ" dirty="0"/>
              <a:t>: výpis souborů ve složce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cs-CZ" dirty="0" err="1"/>
              <a:t>pwd</a:t>
            </a:r>
            <a:r>
              <a:rPr lang="cs-CZ" dirty="0"/>
              <a:t>: aktuální složka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cs-CZ" dirty="0"/>
              <a:t>cd: změna aktuální složky (následuje relativní/absolutní odkaz)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cs-CZ" dirty="0" err="1"/>
              <a:t>rm</a:t>
            </a:r>
            <a:r>
              <a:rPr lang="cs-CZ" dirty="0"/>
              <a:t> {</a:t>
            </a:r>
            <a:r>
              <a:rPr lang="cs-CZ" dirty="0" err="1"/>
              <a:t>file</a:t>
            </a:r>
            <a:r>
              <a:rPr lang="cs-CZ" dirty="0"/>
              <a:t> </a:t>
            </a:r>
            <a:r>
              <a:rPr lang="cs-CZ" dirty="0" err="1"/>
              <a:t>name</a:t>
            </a:r>
            <a:r>
              <a:rPr lang="cs-CZ" dirty="0"/>
              <a:t>} -</a:t>
            </a:r>
            <a:r>
              <a:rPr lang="cs-CZ" dirty="0" err="1"/>
              <a:t>rf</a:t>
            </a:r>
            <a:r>
              <a:rPr lang="cs-CZ" dirty="0"/>
              <a:t>: smaže složku</a:t>
            </a:r>
          </a:p>
          <a:p>
            <a:endParaRPr lang="cs-CZ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42CC8E-A938-6EDA-B0D7-B9ED0E0AA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Štěpán Vondráček, svondracek@mail.muni.cz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5577FA-AB30-5200-F706-4A7121631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64F21-F3B3-4A6B-8224-1342B9769860}" type="slidenum">
              <a:rPr lang="cs-CZ" smtClean="0"/>
              <a:t>17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260354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4D419-0B10-ACDC-86DC-E6C941132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Git + </a:t>
            </a:r>
            <a:r>
              <a:rPr lang="cs-CZ" dirty="0" err="1"/>
              <a:t>Github</a:t>
            </a:r>
            <a:r>
              <a:rPr lang="cs-CZ" dirty="0"/>
              <a:t>: instalace (volitelné)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FD439A-8004-63B3-A5D2-4B281C44A7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>
                <a:hlinkClick r:id="rId2"/>
              </a:rPr>
              <a:t>https://git-scm.com/downloads</a:t>
            </a:r>
            <a:endParaRPr lang="cs-CZ" dirty="0"/>
          </a:p>
          <a:p>
            <a:r>
              <a:rPr lang="cs-CZ" dirty="0">
                <a:hlinkClick r:id="rId3"/>
              </a:rPr>
              <a:t>https://desktop.github.com/</a:t>
            </a:r>
            <a:endParaRPr lang="cs-CZ" dirty="0"/>
          </a:p>
          <a:p>
            <a:pPr marL="0" indent="0">
              <a:buNone/>
            </a:pPr>
            <a:endParaRPr lang="cs-CZ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CCD586-3287-2265-2FC5-D35C58E0A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Štěpán Vondráček, svondracek@mail.muni.cz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2F65AE-3465-E7B4-C481-8432B06AE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64F21-F3B3-4A6B-8224-1342B9769860}" type="slidenum">
              <a:rPr lang="cs-CZ" smtClean="0"/>
              <a:t>18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090848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61A26-82C2-479F-CC26-14101063F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cs-CZ" dirty="0">
                <a:hlinkClick r:id="rId2"/>
              </a:rPr>
              <a:t>Praktická část</a:t>
            </a:r>
            <a:r>
              <a:rPr lang="cs-CZ" dirty="0"/>
              <a:t>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4E5B45-6042-E029-A57D-2B7D44AF7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Štěpán Vondráček, svondracek@mail.muni.cz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0DE134-EA1F-A40C-D5AC-2499D05ED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64F21-F3B3-4A6B-8224-1342B9769860}" type="slidenum">
              <a:rPr lang="cs-CZ" smtClean="0"/>
              <a:t>19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78023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9C922CB-0C24-3705-D3B1-87E72E7EBF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70407D-EE58-4A0B-824B-1D3AE42DD9CF}" type="slidenum">
              <a:rPr lang="cs-CZ" altLang="cs-CZ" smtClean="0"/>
              <a:pPr/>
              <a:t>2</a:t>
            </a:fld>
            <a:endParaRPr lang="cs-CZ" altLang="cs-CZ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EABECD4-4543-7865-C6A8-6346F1C58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6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CC809967-44D0-3D91-4DF9-B8A8C98989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99" y="350534"/>
            <a:ext cx="7048500" cy="4238625"/>
          </a:xfrm>
          <a:prstGeom prst="rect">
            <a:avLst/>
          </a:prstGeom>
        </p:spPr>
      </p:pic>
      <p:pic>
        <p:nvPicPr>
          <p:cNvPr id="7" name="Picture 6" descr="A picture containing text, indoor, person, holding&#10;&#10;Description automatically generated">
            <a:extLst>
              <a:ext uri="{FF2B5EF4-FFF2-40B4-BE49-F238E27FC236}">
                <a16:creationId xmlns:a16="http://schemas.microsoft.com/office/drawing/2014/main" id="{F14FF181-6ABC-1770-B918-C133FABEC2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0663" y="2899718"/>
            <a:ext cx="5571890" cy="3697475"/>
          </a:xfrm>
          <a:prstGeom prst="rect">
            <a:avLst/>
          </a:prstGeom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93C56C-FB54-FD6E-EF07-31AE7BFFC2D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cs-CZ"/>
              <a:t>Štěpán Vondráček, svondracek@mail.muni.cz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716644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11DA9-DE2C-A487-28B8-D88DE165B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GB" sz="11500" dirty="0"/>
              <a:t>Environment</a:t>
            </a:r>
            <a:endParaRPr lang="cs-CZ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FE7627-0476-CF43-3226-6921B387E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Štěpán Vondráček, svondracek@mail.muni.cz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9EB60C-E33E-6937-244C-BF0198AD8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64F21-F3B3-4A6B-8224-1342B9769860}" type="slidenum">
              <a:rPr lang="cs-CZ" smtClean="0"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71072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AD5F4-3733-CAE4-A655-9414405E8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Skript, nebo notebook?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C245D2-28F7-8FF8-4656-E0C9D6C1B2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 err="1"/>
              <a:t>Tutori</a:t>
            </a:r>
            <a:r>
              <a:rPr lang="cs-CZ" dirty="0" err="1"/>
              <a:t>ál</a:t>
            </a:r>
            <a:r>
              <a:rPr lang="cs-CZ" dirty="0"/>
              <a:t>/kurz/průběžně zjišťuji, co vlastně dělám </a:t>
            </a:r>
            <a:r>
              <a:rPr lang="en-GB" dirty="0"/>
              <a:t>-&gt; Notebook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 err="1"/>
              <a:t>Hotov</a:t>
            </a:r>
            <a:r>
              <a:rPr lang="cs-CZ" dirty="0"/>
              <a:t>ý kód, produkce,</a:t>
            </a:r>
            <a:r>
              <a:rPr lang="en-GB" dirty="0"/>
              <a:t> </a:t>
            </a:r>
            <a:r>
              <a:rPr lang="cs-CZ" dirty="0"/>
              <a:t>utilita </a:t>
            </a:r>
            <a:r>
              <a:rPr lang="en-GB" dirty="0"/>
              <a:t>-&gt; </a:t>
            </a:r>
            <a:r>
              <a:rPr lang="en-GB" dirty="0" err="1"/>
              <a:t>Skript</a:t>
            </a:r>
            <a:r>
              <a:rPr lang="cs-CZ" dirty="0"/>
              <a:t>-</a:t>
            </a:r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 err="1"/>
              <a:t>Ciz</a:t>
            </a:r>
            <a:r>
              <a:rPr lang="cs-CZ" dirty="0"/>
              <a:t>í</a:t>
            </a:r>
            <a:r>
              <a:rPr lang="en-GB" dirty="0"/>
              <a:t>, </a:t>
            </a:r>
            <a:r>
              <a:rPr lang="en-GB" dirty="0" err="1"/>
              <a:t>snadno</a:t>
            </a:r>
            <a:r>
              <a:rPr lang="en-GB" dirty="0"/>
              <a:t> </a:t>
            </a:r>
            <a:r>
              <a:rPr lang="en-GB" dirty="0" err="1"/>
              <a:t>dostupn</a:t>
            </a:r>
            <a:r>
              <a:rPr lang="cs-CZ" dirty="0"/>
              <a:t>é materiály </a:t>
            </a:r>
            <a:r>
              <a:rPr lang="en-GB" dirty="0"/>
              <a:t>-&gt;</a:t>
            </a:r>
            <a:r>
              <a:rPr lang="cs-CZ" dirty="0"/>
              <a:t> Cloud </a:t>
            </a:r>
            <a:r>
              <a:rPr lang="cs-CZ" dirty="0" err="1"/>
              <a:t>Computing</a:t>
            </a:r>
            <a:r>
              <a:rPr lang="cs-CZ" dirty="0"/>
              <a:t> (</a:t>
            </a:r>
            <a:r>
              <a:rPr lang="cs-CZ" dirty="0" err="1"/>
              <a:t>Colab</a:t>
            </a:r>
            <a:r>
              <a:rPr lang="en-GB" dirty="0"/>
              <a:t>, Kaggle, …</a:t>
            </a:r>
            <a:r>
              <a:rPr lang="cs-CZ" dirty="0"/>
              <a:t>)</a:t>
            </a:r>
            <a:endParaRPr lang="en-GB" dirty="0"/>
          </a:p>
          <a:p>
            <a:endParaRPr lang="cs-CZ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641F29-7B4E-0C42-6D3E-190E2E0ED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Štěpán Vondráček, svondracek@mail.muni.cz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6EF952-D7CF-C481-572B-E22EBF9A9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64F21-F3B3-4A6B-8224-1342B9769860}" type="slidenum">
              <a:rPr lang="cs-CZ" smtClean="0"/>
              <a:t>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54497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15C55-0CFA-F6B7-4474-D1894DA1C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Ukázky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1D147F-378E-0AE9-C2C3-CED1F030D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1624914"/>
            <a:ext cx="10753200" cy="39600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2400" dirty="0"/>
              <a:t>R Notebook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2400" dirty="0" err="1"/>
              <a:t>Colab</a:t>
            </a:r>
            <a:endParaRPr lang="cs-CZ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106E16-8488-8CB3-8058-6F2879BD3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Štěpán Vondráček, svondracek@mail.muni.cz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D8AC3D-5B93-7B01-9FE6-F79343985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64F21-F3B3-4A6B-8224-1342B9769860}" type="slidenum">
              <a:rPr lang="cs-CZ" smtClean="0"/>
              <a:t>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72906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F7919-F44F-ACDC-02A7-2B24F6F22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Virtual Environment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525A8A-024F-B624-4735-3D4DCDCA28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Repro</a:t>
            </a:r>
            <a:r>
              <a:rPr lang="cs-CZ" dirty="0"/>
              <a:t>d</a:t>
            </a:r>
            <a:r>
              <a:rPr lang="en-GB" dirty="0" err="1"/>
              <a:t>ucibilita</a:t>
            </a:r>
            <a:r>
              <a:rPr lang="en-GB" dirty="0"/>
              <a:t>, </a:t>
            </a:r>
            <a:r>
              <a:rPr lang="en-GB" dirty="0" err="1"/>
              <a:t>udr</a:t>
            </a:r>
            <a:r>
              <a:rPr lang="cs-CZ" dirty="0" err="1"/>
              <a:t>žitelnost</a:t>
            </a:r>
            <a:r>
              <a:rPr lang="cs-CZ" dirty="0"/>
              <a:t> kódu (kód bude fungovat i po letech)</a:t>
            </a:r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cs-CZ" dirty="0"/>
              <a:t>Ochrana před </a:t>
            </a:r>
            <a:r>
              <a:rPr lang="cs-CZ" dirty="0" err="1"/>
              <a:t>deprecated</a:t>
            </a:r>
            <a:r>
              <a:rPr lang="cs-CZ" dirty="0"/>
              <a:t> funkcemi, konflikty v </a:t>
            </a:r>
            <a:r>
              <a:rPr lang="cs-CZ" dirty="0" err="1"/>
              <a:t>dependencies</a:t>
            </a:r>
            <a:endParaRPr lang="cs-CZ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cs-CZ" dirty="0"/>
              <a:t>R: </a:t>
            </a:r>
            <a:r>
              <a:rPr lang="cs-CZ" dirty="0">
                <a:hlinkClick r:id="rId2"/>
              </a:rPr>
              <a:t>renv</a:t>
            </a:r>
            <a:endParaRPr lang="cs-CZ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cs-CZ" dirty="0"/>
              <a:t>Python: </a:t>
            </a:r>
            <a:r>
              <a:rPr lang="cs-CZ" dirty="0" err="1">
                <a:hlinkClick r:id="rId3"/>
              </a:rPr>
              <a:t>venv</a:t>
            </a:r>
            <a:endParaRPr lang="cs-CZ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cs-CZ" dirty="0"/>
              <a:t>Více jazyků: </a:t>
            </a:r>
            <a:r>
              <a:rPr lang="cs-CZ" dirty="0" err="1">
                <a:hlinkClick r:id="rId4"/>
              </a:rPr>
              <a:t>Conda</a:t>
            </a:r>
            <a:r>
              <a:rPr lang="cs-CZ" dirty="0"/>
              <a:t>, </a:t>
            </a:r>
            <a:r>
              <a:rPr lang="cs-CZ" dirty="0">
                <a:hlinkClick r:id="rId5"/>
              </a:rPr>
              <a:t>Mamba</a:t>
            </a:r>
            <a:endParaRPr lang="cs-CZ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C8530F-56B5-4D96-7B09-747618790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Štěpán Vondráček, svondracek@mail.muni.cz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E2465F-1BA1-D56E-86F4-46F1B1055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64F21-F3B3-4A6B-8224-1342B9769860}" type="slidenum">
              <a:rPr lang="cs-CZ" smtClean="0"/>
              <a:t>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39797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E591B-3B49-62AF-7480-96BD86D0D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IDE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13EBDF-410B-CCF9-C679-8C82A91688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 err="1"/>
              <a:t>Rstudio</a:t>
            </a:r>
            <a:r>
              <a:rPr lang="en-GB" dirty="0"/>
              <a:t> – </a:t>
            </a:r>
            <a:r>
              <a:rPr lang="en-GB" dirty="0" err="1"/>
              <a:t>jasn</a:t>
            </a:r>
            <a:r>
              <a:rPr lang="cs-CZ" dirty="0"/>
              <a:t>á volba pro R (v případě kombinace R a </a:t>
            </a:r>
            <a:r>
              <a:rPr lang="cs-CZ" dirty="0" err="1"/>
              <a:t>Py</a:t>
            </a:r>
            <a:r>
              <a:rPr lang="cs-CZ" dirty="0"/>
              <a:t> </a:t>
            </a:r>
            <a:r>
              <a:rPr lang="en-GB" dirty="0"/>
              <a:t>-&gt; </a:t>
            </a:r>
            <a:r>
              <a:rPr lang="en-GB" dirty="0" err="1"/>
              <a:t>DataSpell</a:t>
            </a:r>
            <a:r>
              <a:rPr lang="en-GB" dirty="0"/>
              <a:t>?)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VS Code, PyCharm – </a:t>
            </a:r>
            <a:r>
              <a:rPr lang="en-GB" dirty="0" err="1"/>
              <a:t>nejv</a:t>
            </a:r>
            <a:r>
              <a:rPr lang="cs-CZ" dirty="0" err="1"/>
              <a:t>íce</a:t>
            </a:r>
            <a:r>
              <a:rPr lang="cs-CZ" dirty="0"/>
              <a:t> vývoje v oblasti </a:t>
            </a:r>
            <a:r>
              <a:rPr lang="cs-CZ" dirty="0" err="1"/>
              <a:t>add-ons</a:t>
            </a:r>
            <a:r>
              <a:rPr lang="cs-CZ" dirty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cs-CZ" dirty="0"/>
              <a:t>Příklady: </a:t>
            </a:r>
            <a:r>
              <a:rPr lang="cs-CZ" dirty="0">
                <a:hlinkClick r:id="rId2"/>
              </a:rPr>
              <a:t>Reloadium</a:t>
            </a:r>
            <a:r>
              <a:rPr lang="cs-CZ" dirty="0"/>
              <a:t>, </a:t>
            </a:r>
            <a:r>
              <a:rPr lang="cs-CZ" dirty="0">
                <a:hlinkClick r:id="rId3"/>
              </a:rPr>
              <a:t>Tabnine</a:t>
            </a:r>
            <a:r>
              <a:rPr lang="cs-CZ" dirty="0"/>
              <a:t>, ChatGPT integrace</a:t>
            </a:r>
          </a:p>
          <a:p>
            <a:endParaRPr lang="cs-CZ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D23191-E9A4-E610-4E32-B3E83D1FF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Štěpán Vondráček, svondracek@mail.muni.cz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43A912-7C34-E5A1-6340-427991030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64F21-F3B3-4A6B-8224-1342B9769860}" type="slidenum">
              <a:rPr lang="cs-CZ" smtClean="0"/>
              <a:t>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8094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BBFB6-9210-BAE4-9DED-1A5A6BE8A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cs-CZ" dirty="0"/>
              <a:t>Čitelnost a udržitelnost kódu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675FF0-1DB7-E9A5-2B51-5FA958937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Štěpán Vondráček, svondracek@mail.muni.cz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25E872-C6DA-ADDA-095F-CE8E997F7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64F21-F3B3-4A6B-8224-1342B9769860}" type="slidenum">
              <a:rPr lang="cs-CZ" smtClean="0"/>
              <a:t>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005395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B99CD-041B-548F-6570-86BFDFB7D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6935" y="507283"/>
            <a:ext cx="7036865" cy="1544062"/>
          </a:xfrm>
        </p:spPr>
        <p:txBody>
          <a:bodyPr>
            <a:normAutofit/>
          </a:bodyPr>
          <a:lstStyle/>
          <a:p>
            <a:r>
              <a:rPr lang="cs-CZ" sz="4000" dirty="0"/>
              <a:t>Motivace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B1F54A-E1B8-8430-CE99-E422588674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046" y="2249547"/>
            <a:ext cx="8683783" cy="10338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E8D689E-7A8C-509A-C1E9-9EABCF6C89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050" y="3287409"/>
            <a:ext cx="9797349" cy="95968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2DF38BB-304F-705F-8284-FBA530A001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050" y="4699372"/>
            <a:ext cx="9797349" cy="783788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E84483-48CA-9EEB-A21B-499FB6F47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Štěpán Vondráček, svondracek@mail.muni.cz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A5C641-1AE8-3C31-20B6-951E8E1CB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64F21-F3B3-4A6B-8224-1342B9769860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56379993"/>
      </p:ext>
    </p:extLst>
  </p:cSld>
  <p:clrMapOvr>
    <a:masterClrMapping/>
  </p:clrMapOvr>
</p:sld>
</file>

<file path=ppt/theme/theme1.xml><?xml version="1.0" encoding="utf-8"?>
<a:theme xmlns:a="http://schemas.openxmlformats.org/drawingml/2006/main" name="Prezentace_MU_CZ">
  <a:themeElements>
    <a:clrScheme name="MUNI MED">
      <a:dk1>
        <a:srgbClr val="000000"/>
      </a:dk1>
      <a:lt1>
        <a:srgbClr val="FFFFFF"/>
      </a:lt1>
      <a:dk2>
        <a:srgbClr val="0000DC"/>
      </a:dk2>
      <a:lt2>
        <a:srgbClr val="FFC000"/>
      </a:lt2>
      <a:accent1>
        <a:srgbClr val="0000DC"/>
      </a:accent1>
      <a:accent2>
        <a:srgbClr val="F01928"/>
      </a:accent2>
      <a:accent3>
        <a:srgbClr val="00AF3F"/>
      </a:accent3>
      <a:accent4>
        <a:srgbClr val="4BC8FF"/>
      </a:accent4>
      <a:accent5>
        <a:srgbClr val="FF7300"/>
      </a:accent5>
      <a:accent6>
        <a:srgbClr val="B9006E"/>
      </a:accent6>
      <a:hlink>
        <a:srgbClr val="0000DC"/>
      </a:hlink>
      <a:folHlink>
        <a:srgbClr val="5AC8AF"/>
      </a:folHlink>
    </a:clrScheme>
    <a:fontScheme name="Office – klasické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800" b="0" i="0" u="none" strike="noStrike" cap="none" normalizeH="0" baseline="0" dirty="0" err="1" smtClean="0">
            <a:ln>
              <a:noFill/>
            </a:ln>
            <a:solidFill>
              <a:schemeClr val="bg1"/>
            </a:solidFill>
            <a:effectLst/>
            <a:latin typeface="+mn-lt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cs-CZ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  <a:txDef>
      <a:spPr>
        <a:noFill/>
      </a:spPr>
      <a:bodyPr wrap="square" rtlCol="0">
        <a:spAutoFit/>
      </a:bodyPr>
      <a:lstStyle>
        <a:defPPr algn="l">
          <a:defRPr sz="2800" dirty="0" err="1" smtClean="0">
            <a:latin typeface="+mn-lt"/>
          </a:defRPr>
        </a:defPPr>
      </a:lstStyle>
    </a:txDef>
  </a:objectDefaults>
  <a:extraClrSchemeLst>
    <a:extraClrScheme>
      <a:clrScheme name="Směsi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měsi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měsi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měsi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měsi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měsi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měsi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UNI.pptx" id="{A39AB595-BB2B-44AE-8192-AAC4C67F4184}" vid="{AD669218-DC88-473F-8EFF-6A20CC2E5C10}"/>
    </a:ext>
  </a:extLst>
</a:theme>
</file>

<file path=ppt/theme/theme2.xml><?xml version="1.0" encoding="utf-8"?>
<a:theme xmlns:a="http://schemas.openxmlformats.org/drawingml/2006/main" name="Motiv systému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iv systému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bde4dffc-4b60-4cf6-8b04-a5eeb25f5c4f}" enabled="0" method="" siteId="{bde4dffc-4b60-4cf6-8b04-a5eeb25f5c4f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MUNI</Template>
  <TotalTime>0</TotalTime>
  <Words>653</Words>
  <Application>Microsoft Office PowerPoint</Application>
  <PresentationFormat>Widescreen</PresentationFormat>
  <Paragraphs>106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Tahoma</vt:lpstr>
      <vt:lpstr>Wingdings</vt:lpstr>
      <vt:lpstr>Prezentace_MU_CZ</vt:lpstr>
      <vt:lpstr>Best Coding Practices Workshop</vt:lpstr>
      <vt:lpstr>PowerPoint Presentation</vt:lpstr>
      <vt:lpstr>Environment</vt:lpstr>
      <vt:lpstr>Skript, nebo notebook?</vt:lpstr>
      <vt:lpstr>Ukázky</vt:lpstr>
      <vt:lpstr>Virtual Environment</vt:lpstr>
      <vt:lpstr>IDE</vt:lpstr>
      <vt:lpstr>Čitelnost a udržitelnost kódu</vt:lpstr>
      <vt:lpstr>Motivace</vt:lpstr>
      <vt:lpstr> Programovací J A Z Y K !!!</vt:lpstr>
      <vt:lpstr>In-line comments + doc-strings</vt:lpstr>
      <vt:lpstr>Pojmenování objektů</vt:lpstr>
      <vt:lpstr>PEP8 Reader’s digest</vt:lpstr>
      <vt:lpstr>Modularita</vt:lpstr>
      <vt:lpstr>Ukázka</vt:lpstr>
      <vt:lpstr>Git – Základní příkazy:</vt:lpstr>
      <vt:lpstr>Shell – navigace v adresáři</vt:lpstr>
      <vt:lpstr>Git + Github: instalace (volitelné)</vt:lpstr>
      <vt:lpstr>Praktická část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Best Coding Practices Workshop</dc:title>
  <dc:creator>Vondráček, Štěpán</dc:creator>
  <cp:lastModifiedBy>Vondráček, Štěpán</cp:lastModifiedBy>
  <cp:revision>1</cp:revision>
  <cp:lastPrinted>1601-01-01T00:00:00Z</cp:lastPrinted>
  <dcterms:created xsi:type="dcterms:W3CDTF">2023-03-21T13:02:56Z</dcterms:created>
  <dcterms:modified xsi:type="dcterms:W3CDTF">2023-03-21T13:20:07Z</dcterms:modified>
</cp:coreProperties>
</file>