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1" r:id="rId5"/>
    <p:sldId id="262" r:id="rId6"/>
    <p:sldId id="281" r:id="rId7"/>
    <p:sldId id="282" r:id="rId8"/>
    <p:sldId id="265" r:id="rId9"/>
    <p:sldId id="267" r:id="rId10"/>
    <p:sldId id="283" r:id="rId11"/>
    <p:sldId id="268" r:id="rId12"/>
    <p:sldId id="284" r:id="rId13"/>
    <p:sldId id="269" r:id="rId14"/>
    <p:sldId id="285" r:id="rId15"/>
    <p:sldId id="271" r:id="rId16"/>
    <p:sldId id="287" r:id="rId17"/>
    <p:sldId id="277" r:id="rId18"/>
    <p:sldId id="278" r:id="rId19"/>
    <p:sldId id="279" r:id="rId20"/>
    <p:sldId id="288" r:id="rId21"/>
    <p:sldId id="280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B6EF8-9431-4F12-A432-B9446635FC0D}" v="44" dt="2023-03-19T21:31:21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dráček, Štěpán" userId="61a00e78-2bf9-4c2f-aa3e-fb321eb3e906" providerId="ADAL" clId="{0B0B6EF8-9431-4F12-A432-B9446635FC0D}"/>
    <pc:docChg chg="undo custSel addSld delSld modSld sldOrd">
      <pc:chgData name="Vondráček, Štěpán" userId="61a00e78-2bf9-4c2f-aa3e-fb321eb3e906" providerId="ADAL" clId="{0B0B6EF8-9431-4F12-A432-B9446635FC0D}" dt="2023-03-19T21:31:24.781" v="7330" actId="20577"/>
      <pc:docMkLst>
        <pc:docMk/>
      </pc:docMkLst>
      <pc:sldChg chg="modSp del mod">
        <pc:chgData name="Vondráček, Štěpán" userId="61a00e78-2bf9-4c2f-aa3e-fb321eb3e906" providerId="ADAL" clId="{0B0B6EF8-9431-4F12-A432-B9446635FC0D}" dt="2023-03-14T07:48:13.422" v="137" actId="47"/>
        <pc:sldMkLst>
          <pc:docMk/>
          <pc:sldMk cId="2749700438" sldId="258"/>
        </pc:sldMkLst>
        <pc:spChg chg="mod">
          <ac:chgData name="Vondráček, Štěpán" userId="61a00e78-2bf9-4c2f-aa3e-fb321eb3e906" providerId="ADAL" clId="{0B0B6EF8-9431-4F12-A432-B9446635FC0D}" dt="2023-03-14T06:56:01.297" v="23" actId="20577"/>
          <ac:spMkLst>
            <pc:docMk/>
            <pc:sldMk cId="2749700438" sldId="258"/>
            <ac:spMk id="2" creationId="{638AFC88-5C8F-6D6A-8D2E-B2898A9D72BF}"/>
          </ac:spMkLst>
        </pc:spChg>
        <pc:spChg chg="mod">
          <ac:chgData name="Vondráček, Štěpán" userId="61a00e78-2bf9-4c2f-aa3e-fb321eb3e906" providerId="ADAL" clId="{0B0B6EF8-9431-4F12-A432-B9446635FC0D}" dt="2023-03-14T06:56:45.748" v="86" actId="20577"/>
          <ac:spMkLst>
            <pc:docMk/>
            <pc:sldMk cId="2749700438" sldId="258"/>
            <ac:spMk id="3" creationId="{07049ECB-B11E-F16D-C8E0-BCE4DDB61086}"/>
          </ac:spMkLst>
        </pc:spChg>
      </pc:sldChg>
      <pc:sldChg chg="addSp delSp modSp new del mod">
        <pc:chgData name="Vondráček, Štěpán" userId="61a00e78-2bf9-4c2f-aa3e-fb321eb3e906" providerId="ADAL" clId="{0B0B6EF8-9431-4F12-A432-B9446635FC0D}" dt="2023-03-14T09:00:49.364" v="1281" actId="47"/>
        <pc:sldMkLst>
          <pc:docMk/>
          <pc:sldMk cId="885771426" sldId="259"/>
        </pc:sldMkLst>
        <pc:spChg chg="del mod">
          <ac:chgData name="Vondráček, Štěpán" userId="61a00e78-2bf9-4c2f-aa3e-fb321eb3e906" providerId="ADAL" clId="{0B0B6EF8-9431-4F12-A432-B9446635FC0D}" dt="2023-03-14T07:49:10.511" v="145" actId="478"/>
          <ac:spMkLst>
            <pc:docMk/>
            <pc:sldMk cId="885771426" sldId="259"/>
            <ac:spMk id="2" creationId="{8510B3CD-F4B0-EECB-2171-E5D8B4485D41}"/>
          </ac:spMkLst>
        </pc:spChg>
        <pc:spChg chg="mod">
          <ac:chgData name="Vondráček, Štěpán" userId="61a00e78-2bf9-4c2f-aa3e-fb321eb3e906" providerId="ADAL" clId="{0B0B6EF8-9431-4F12-A432-B9446635FC0D}" dt="2023-03-14T07:49:40.469" v="178" actId="403"/>
          <ac:spMkLst>
            <pc:docMk/>
            <pc:sldMk cId="885771426" sldId="259"/>
            <ac:spMk id="3" creationId="{F3E8AF00-C0ED-4113-01AB-6AFDEF546C8A}"/>
          </ac:spMkLst>
        </pc:spChg>
        <pc:spChg chg="add del mod">
          <ac:chgData name="Vondráček, Štěpán" userId="61a00e78-2bf9-4c2f-aa3e-fb321eb3e906" providerId="ADAL" clId="{0B0B6EF8-9431-4F12-A432-B9446635FC0D}" dt="2023-03-14T07:49:12.175" v="146" actId="478"/>
          <ac:spMkLst>
            <pc:docMk/>
            <pc:sldMk cId="885771426" sldId="259"/>
            <ac:spMk id="5" creationId="{EFE1BDDB-6827-B377-F7F1-9713B14DD7AD}"/>
          </ac:spMkLst>
        </pc:spChg>
      </pc:sldChg>
      <pc:sldChg chg="addSp delSp modSp new del mod">
        <pc:chgData name="Vondráček, Štěpán" userId="61a00e78-2bf9-4c2f-aa3e-fb321eb3e906" providerId="ADAL" clId="{0B0B6EF8-9431-4F12-A432-B9446635FC0D}" dt="2023-03-14T09:00:44.233" v="1280" actId="47"/>
        <pc:sldMkLst>
          <pc:docMk/>
          <pc:sldMk cId="84853814" sldId="260"/>
        </pc:sldMkLst>
        <pc:spChg chg="del mod">
          <ac:chgData name="Vondráček, Štěpán" userId="61a00e78-2bf9-4c2f-aa3e-fb321eb3e906" providerId="ADAL" clId="{0B0B6EF8-9431-4F12-A432-B9446635FC0D}" dt="2023-03-14T07:51:03.065" v="234" actId="478"/>
          <ac:spMkLst>
            <pc:docMk/>
            <pc:sldMk cId="84853814" sldId="260"/>
            <ac:spMk id="2" creationId="{F9FE96AC-21CE-1519-F967-1371AE97C82A}"/>
          </ac:spMkLst>
        </pc:spChg>
        <pc:spChg chg="mod">
          <ac:chgData name="Vondráček, Štěpán" userId="61a00e78-2bf9-4c2f-aa3e-fb321eb3e906" providerId="ADAL" clId="{0B0B6EF8-9431-4F12-A432-B9446635FC0D}" dt="2023-03-14T09:00:14.292" v="1279" actId="20577"/>
          <ac:spMkLst>
            <pc:docMk/>
            <pc:sldMk cId="84853814" sldId="260"/>
            <ac:spMk id="3" creationId="{95A66286-30E9-5778-7837-5DAB70635B91}"/>
          </ac:spMkLst>
        </pc:spChg>
        <pc:spChg chg="add del mod">
          <ac:chgData name="Vondráček, Štěpán" userId="61a00e78-2bf9-4c2f-aa3e-fb321eb3e906" providerId="ADAL" clId="{0B0B6EF8-9431-4F12-A432-B9446635FC0D}" dt="2023-03-14T07:51:06.262" v="235" actId="478"/>
          <ac:spMkLst>
            <pc:docMk/>
            <pc:sldMk cId="84853814" sldId="260"/>
            <ac:spMk id="5" creationId="{9D473440-E08A-97B1-8EFB-7D8736B157B9}"/>
          </ac:spMkLst>
        </pc:spChg>
      </pc:sldChg>
      <pc:sldChg chg="modSp new mod">
        <pc:chgData name="Vondráček, Štěpán" userId="61a00e78-2bf9-4c2f-aa3e-fb321eb3e906" providerId="ADAL" clId="{0B0B6EF8-9431-4F12-A432-B9446635FC0D}" dt="2023-03-19T19:52:35.535" v="5608" actId="20577"/>
        <pc:sldMkLst>
          <pc:docMk/>
          <pc:sldMk cId="754497031" sldId="261"/>
        </pc:sldMkLst>
        <pc:spChg chg="mod">
          <ac:chgData name="Vondráček, Štěpán" userId="61a00e78-2bf9-4c2f-aa3e-fb321eb3e906" providerId="ADAL" clId="{0B0B6EF8-9431-4F12-A432-B9446635FC0D}" dt="2023-03-14T08:11:34.924" v="779" actId="20577"/>
          <ac:spMkLst>
            <pc:docMk/>
            <pc:sldMk cId="754497031" sldId="261"/>
            <ac:spMk id="2" creationId="{5C5AD5F4-3733-CAE4-A655-9414405E8380}"/>
          </ac:spMkLst>
        </pc:spChg>
        <pc:spChg chg="mod">
          <ac:chgData name="Vondráček, Štěpán" userId="61a00e78-2bf9-4c2f-aa3e-fb321eb3e906" providerId="ADAL" clId="{0B0B6EF8-9431-4F12-A432-B9446635FC0D}" dt="2023-03-19T19:52:35.535" v="5608" actId="20577"/>
          <ac:spMkLst>
            <pc:docMk/>
            <pc:sldMk cId="754497031" sldId="261"/>
            <ac:spMk id="3" creationId="{A7C245D2-28F7-8FF8-4656-E0C9D6C1B2A8}"/>
          </ac:spMkLst>
        </pc:spChg>
      </pc:sldChg>
      <pc:sldChg chg="addSp delSp modSp new mod">
        <pc:chgData name="Vondráček, Štěpán" userId="61a00e78-2bf9-4c2f-aa3e-fb321eb3e906" providerId="ADAL" clId="{0B0B6EF8-9431-4F12-A432-B9446635FC0D}" dt="2023-03-19T18:26:15.770" v="4885" actId="20577"/>
        <pc:sldMkLst>
          <pc:docMk/>
          <pc:sldMk cId="3472906809" sldId="262"/>
        </pc:sldMkLst>
        <pc:spChg chg="mod">
          <ac:chgData name="Vondráček, Štěpán" userId="61a00e78-2bf9-4c2f-aa3e-fb321eb3e906" providerId="ADAL" clId="{0B0B6EF8-9431-4F12-A432-B9446635FC0D}" dt="2023-03-19T18:25:23.824" v="4881" actId="122"/>
          <ac:spMkLst>
            <pc:docMk/>
            <pc:sldMk cId="3472906809" sldId="262"/>
            <ac:spMk id="2" creationId="{C8415C55-0CFA-F6B7-4474-D1894DA1C863}"/>
          </ac:spMkLst>
        </pc:spChg>
        <pc:spChg chg="add del mod">
          <ac:chgData name="Vondráček, Štěpán" userId="61a00e78-2bf9-4c2f-aa3e-fb321eb3e906" providerId="ADAL" clId="{0B0B6EF8-9431-4F12-A432-B9446635FC0D}" dt="2023-03-19T18:26:15.770" v="4885" actId="20577"/>
          <ac:spMkLst>
            <pc:docMk/>
            <pc:sldMk cId="3472906809" sldId="262"/>
            <ac:spMk id="3" creationId="{D11D147F-378E-0AE9-C2C3-CED1F030D7AA}"/>
          </ac:spMkLst>
        </pc:spChg>
      </pc:sldChg>
      <pc:sldChg chg="modSp new del mod">
        <pc:chgData name="Vondráček, Štěpán" userId="61a00e78-2bf9-4c2f-aa3e-fb321eb3e906" providerId="ADAL" clId="{0B0B6EF8-9431-4F12-A432-B9446635FC0D}" dt="2023-03-19T18:35:03.958" v="5549" actId="47"/>
        <pc:sldMkLst>
          <pc:docMk/>
          <pc:sldMk cId="4183440425" sldId="263"/>
        </pc:sldMkLst>
        <pc:spChg chg="mod">
          <ac:chgData name="Vondráček, Štěpán" userId="61a00e78-2bf9-4c2f-aa3e-fb321eb3e906" providerId="ADAL" clId="{0B0B6EF8-9431-4F12-A432-B9446635FC0D}" dt="2023-03-14T08:53:17.053" v="898" actId="20577"/>
          <ac:spMkLst>
            <pc:docMk/>
            <pc:sldMk cId="4183440425" sldId="263"/>
            <ac:spMk id="2" creationId="{E7A63A44-EB50-A990-AAE9-F2B01E64A7F2}"/>
          </ac:spMkLst>
        </pc:spChg>
        <pc:spChg chg="mod">
          <ac:chgData name="Vondráček, Štěpán" userId="61a00e78-2bf9-4c2f-aa3e-fb321eb3e906" providerId="ADAL" clId="{0B0B6EF8-9431-4F12-A432-B9446635FC0D}" dt="2023-03-14T09:08:42.646" v="1375" actId="313"/>
          <ac:spMkLst>
            <pc:docMk/>
            <pc:sldMk cId="4183440425" sldId="263"/>
            <ac:spMk id="3" creationId="{54CDCE0F-186B-57B7-6822-E09FF004B45D}"/>
          </ac:spMkLst>
        </pc:spChg>
      </pc:sldChg>
      <pc:sldChg chg="modSp new del mod">
        <pc:chgData name="Vondráček, Štěpán" userId="61a00e78-2bf9-4c2f-aa3e-fb321eb3e906" providerId="ADAL" clId="{0B0B6EF8-9431-4F12-A432-B9446635FC0D}" dt="2023-03-19T18:27:07.442" v="4886" actId="47"/>
        <pc:sldMkLst>
          <pc:docMk/>
          <pc:sldMk cId="615186286" sldId="264"/>
        </pc:sldMkLst>
        <pc:spChg chg="mod">
          <ac:chgData name="Vondráček, Štěpán" userId="61a00e78-2bf9-4c2f-aa3e-fb321eb3e906" providerId="ADAL" clId="{0B0B6EF8-9431-4F12-A432-B9446635FC0D}" dt="2023-03-14T08:57:55.073" v="1200" actId="20577"/>
          <ac:spMkLst>
            <pc:docMk/>
            <pc:sldMk cId="615186286" sldId="264"/>
            <ac:spMk id="2" creationId="{43E69295-96B1-C580-F3F5-CF7FDF4CF415}"/>
          </ac:spMkLst>
        </pc:spChg>
        <pc:spChg chg="mod">
          <ac:chgData name="Vondráček, Štěpán" userId="61a00e78-2bf9-4c2f-aa3e-fb321eb3e906" providerId="ADAL" clId="{0B0B6EF8-9431-4F12-A432-B9446635FC0D}" dt="2023-03-14T09:01:56.133" v="1284" actId="20577"/>
          <ac:spMkLst>
            <pc:docMk/>
            <pc:sldMk cId="615186286" sldId="264"/>
            <ac:spMk id="3" creationId="{9D10248A-BB56-4724-7D01-5B898B80B510}"/>
          </ac:spMkLst>
        </pc:spChg>
      </pc:sldChg>
      <pc:sldChg chg="delSp modSp new mod">
        <pc:chgData name="Vondráček, Štěpán" userId="61a00e78-2bf9-4c2f-aa3e-fb321eb3e906" providerId="ADAL" clId="{0B0B6EF8-9431-4F12-A432-B9446635FC0D}" dt="2023-03-19T20:12:02.564" v="5914" actId="20577"/>
        <pc:sldMkLst>
          <pc:docMk/>
          <pc:sldMk cId="3200539579" sldId="265"/>
        </pc:sldMkLst>
        <pc:spChg chg="mod">
          <ac:chgData name="Vondráček, Štěpán" userId="61a00e78-2bf9-4c2f-aa3e-fb321eb3e906" providerId="ADAL" clId="{0B0B6EF8-9431-4F12-A432-B9446635FC0D}" dt="2023-03-19T20:12:02.564" v="5914" actId="20577"/>
          <ac:spMkLst>
            <pc:docMk/>
            <pc:sldMk cId="3200539579" sldId="265"/>
            <ac:spMk id="2" creationId="{349BBFB6-9210-BAE4-9DED-1A5A6BE8A5B1}"/>
          </ac:spMkLst>
        </pc:spChg>
        <pc:spChg chg="del">
          <ac:chgData name="Vondráček, Štěpán" userId="61a00e78-2bf9-4c2f-aa3e-fb321eb3e906" providerId="ADAL" clId="{0B0B6EF8-9431-4F12-A432-B9446635FC0D}" dt="2023-03-14T09:09:33.239" v="1393" actId="478"/>
          <ac:spMkLst>
            <pc:docMk/>
            <pc:sldMk cId="3200539579" sldId="265"/>
            <ac:spMk id="3" creationId="{EDF40C43-1D2E-A17B-9D5E-E1FACD87ECBD}"/>
          </ac:spMkLst>
        </pc:spChg>
      </pc:sldChg>
      <pc:sldChg chg="delSp modSp new del mod">
        <pc:chgData name="Vondráček, Štěpán" userId="61a00e78-2bf9-4c2f-aa3e-fb321eb3e906" providerId="ADAL" clId="{0B0B6EF8-9431-4F12-A432-B9446635FC0D}" dt="2023-03-19T18:24:37.489" v="4875" actId="47"/>
        <pc:sldMkLst>
          <pc:docMk/>
          <pc:sldMk cId="523507221" sldId="266"/>
        </pc:sldMkLst>
        <pc:spChg chg="mod">
          <ac:chgData name="Vondráček, Štěpán" userId="61a00e78-2bf9-4c2f-aa3e-fb321eb3e906" providerId="ADAL" clId="{0B0B6EF8-9431-4F12-A432-B9446635FC0D}" dt="2023-03-14T09:05:47.564" v="1327" actId="1076"/>
          <ac:spMkLst>
            <pc:docMk/>
            <pc:sldMk cId="523507221" sldId="266"/>
            <ac:spMk id="2" creationId="{EBE94E10-FA9C-9E6F-FFCB-12E2A2BA10F1}"/>
          </ac:spMkLst>
        </pc:spChg>
        <pc:spChg chg="del">
          <ac:chgData name="Vondráček, Štěpán" userId="61a00e78-2bf9-4c2f-aa3e-fb321eb3e906" providerId="ADAL" clId="{0B0B6EF8-9431-4F12-A432-B9446635FC0D}" dt="2023-03-14T09:05:43.479" v="1326" actId="478"/>
          <ac:spMkLst>
            <pc:docMk/>
            <pc:sldMk cId="523507221" sldId="266"/>
            <ac:spMk id="3" creationId="{99FEA32C-E851-28D6-2C3E-C95F39F0BFC7}"/>
          </ac:spMkLst>
        </pc:spChg>
      </pc:sldChg>
      <pc:sldChg chg="addSp delSp modSp new del mod">
        <pc:chgData name="Vondráček, Štěpán" userId="61a00e78-2bf9-4c2f-aa3e-fb321eb3e906" providerId="ADAL" clId="{0B0B6EF8-9431-4F12-A432-B9446635FC0D}" dt="2023-03-14T09:08:04.055" v="1367" actId="2696"/>
        <pc:sldMkLst>
          <pc:docMk/>
          <pc:sldMk cId="1823859341" sldId="267"/>
        </pc:sldMkLst>
        <pc:spChg chg="del mod">
          <ac:chgData name="Vondráček, Štěpán" userId="61a00e78-2bf9-4c2f-aa3e-fb321eb3e906" providerId="ADAL" clId="{0B0B6EF8-9431-4F12-A432-B9446635FC0D}" dt="2023-03-14T09:08:00.284" v="1366" actId="478"/>
          <ac:spMkLst>
            <pc:docMk/>
            <pc:sldMk cId="1823859341" sldId="267"/>
            <ac:spMk id="2" creationId="{E6673391-3E96-0CB4-DC06-3799EB83EB89}"/>
          </ac:spMkLst>
        </pc:spChg>
        <pc:spChg chg="mod">
          <ac:chgData name="Vondráček, Štěpán" userId="61a00e78-2bf9-4c2f-aa3e-fb321eb3e906" providerId="ADAL" clId="{0B0B6EF8-9431-4F12-A432-B9446635FC0D}" dt="2023-03-14T09:07:24.902" v="1365" actId="20577"/>
          <ac:spMkLst>
            <pc:docMk/>
            <pc:sldMk cId="1823859341" sldId="267"/>
            <ac:spMk id="3" creationId="{81258B2F-9AFA-B301-9503-1DCAF8206E8C}"/>
          </ac:spMkLst>
        </pc:spChg>
        <pc:spChg chg="add mod">
          <ac:chgData name="Vondráček, Štěpán" userId="61a00e78-2bf9-4c2f-aa3e-fb321eb3e906" providerId="ADAL" clId="{0B0B6EF8-9431-4F12-A432-B9446635FC0D}" dt="2023-03-14T09:08:00.284" v="1366" actId="478"/>
          <ac:spMkLst>
            <pc:docMk/>
            <pc:sldMk cId="1823859341" sldId="267"/>
            <ac:spMk id="5" creationId="{DC9E14AF-13FD-0C1B-0CB2-287A50F3BC0A}"/>
          </ac:spMkLst>
        </pc:spChg>
      </pc:sldChg>
      <pc:sldChg chg="addSp delSp modSp new mod setBg">
        <pc:chgData name="Vondráček, Štěpán" userId="61a00e78-2bf9-4c2f-aa3e-fb321eb3e906" providerId="ADAL" clId="{0B0B6EF8-9431-4F12-A432-B9446635FC0D}" dt="2023-03-19T20:13:21.722" v="5927" actId="14100"/>
        <pc:sldMkLst>
          <pc:docMk/>
          <pc:sldMk cId="2756379993" sldId="267"/>
        </pc:sldMkLst>
        <pc:spChg chg="mod">
          <ac:chgData name="Vondráček, Štěpán" userId="61a00e78-2bf9-4c2f-aa3e-fb321eb3e906" providerId="ADAL" clId="{0B0B6EF8-9431-4F12-A432-B9446635FC0D}" dt="2023-03-19T20:12:20.138" v="5915" actId="26606"/>
          <ac:spMkLst>
            <pc:docMk/>
            <pc:sldMk cId="2756379993" sldId="267"/>
            <ac:spMk id="2" creationId="{DC2B99CD-041B-548F-6570-86BFDFB7D91A}"/>
          </ac:spMkLst>
        </pc:spChg>
        <pc:spChg chg="del mod ord">
          <ac:chgData name="Vondráček, Štěpán" userId="61a00e78-2bf9-4c2f-aa3e-fb321eb3e906" providerId="ADAL" clId="{0B0B6EF8-9431-4F12-A432-B9446635FC0D}" dt="2023-03-19T20:12:26.692" v="5916" actId="478"/>
          <ac:spMkLst>
            <pc:docMk/>
            <pc:sldMk cId="2756379993" sldId="267"/>
            <ac:spMk id="3" creationId="{9613BF7C-06D6-43EC-183D-080FA6CF21A4}"/>
          </ac:spMkLst>
        </pc:spChg>
        <pc:spChg chg="add del mod">
          <ac:chgData name="Vondráček, Štěpán" userId="61a00e78-2bf9-4c2f-aa3e-fb321eb3e906" providerId="ADAL" clId="{0B0B6EF8-9431-4F12-A432-B9446635FC0D}" dt="2023-03-19T20:12:51.154" v="5919" actId="478"/>
          <ac:spMkLst>
            <pc:docMk/>
            <pc:sldMk cId="2756379993" sldId="267"/>
            <ac:spMk id="6" creationId="{8BB253EC-6647-95F9-4D00-9093BDF5788C}"/>
          </ac:spMkLst>
        </pc:spChg>
        <pc:spChg chg="add del">
          <ac:chgData name="Vondráček, Štěpán" userId="61a00e78-2bf9-4c2f-aa3e-fb321eb3e906" providerId="ADAL" clId="{0B0B6EF8-9431-4F12-A432-B9446635FC0D}" dt="2023-03-19T20:12:20.138" v="5915" actId="26606"/>
          <ac:spMkLst>
            <pc:docMk/>
            <pc:sldMk cId="2756379993" sldId="267"/>
            <ac:spMk id="14" creationId="{2DAA6C16-BF9B-4A3E-BC70-EE6015D4F967}"/>
          </ac:spMkLst>
        </pc:spChg>
        <pc:spChg chg="add">
          <ac:chgData name="Vondráček, Štěpán" userId="61a00e78-2bf9-4c2f-aa3e-fb321eb3e906" providerId="ADAL" clId="{0B0B6EF8-9431-4F12-A432-B9446635FC0D}" dt="2023-03-19T20:12:20.138" v="5915" actId="26606"/>
          <ac:spMkLst>
            <pc:docMk/>
            <pc:sldMk cId="2756379993" sldId="267"/>
            <ac:spMk id="27" creationId="{2221AA6A-14A3-4CB1-A46D-4BBC72A286BE}"/>
          </ac:spMkLst>
        </pc:spChg>
        <pc:grpChg chg="add del">
          <ac:chgData name="Vondráček, Štěpán" userId="61a00e78-2bf9-4c2f-aa3e-fb321eb3e906" providerId="ADAL" clId="{0B0B6EF8-9431-4F12-A432-B9446635FC0D}" dt="2023-03-19T20:12:20.138" v="5915" actId="26606"/>
          <ac:grpSpMkLst>
            <pc:docMk/>
            <pc:sldMk cId="2756379993" sldId="267"/>
            <ac:grpSpMk id="16" creationId="{D4C516A3-38C0-4F58-9700-081CB0D1A089}"/>
          </ac:grpSpMkLst>
        </pc:grpChg>
        <pc:picChg chg="add mod">
          <ac:chgData name="Vondráček, Štěpán" userId="61a00e78-2bf9-4c2f-aa3e-fb321eb3e906" providerId="ADAL" clId="{0B0B6EF8-9431-4F12-A432-B9446635FC0D}" dt="2023-03-19T20:13:21.722" v="5927" actId="14100"/>
          <ac:picMkLst>
            <pc:docMk/>
            <pc:sldMk cId="2756379993" sldId="267"/>
            <ac:picMk id="5" creationId="{7BB1F54A-E1B8-8430-CE99-E42258867490}"/>
          </ac:picMkLst>
        </pc:picChg>
        <pc:picChg chg="add mod">
          <ac:chgData name="Vondráček, Štěpán" userId="61a00e78-2bf9-4c2f-aa3e-fb321eb3e906" providerId="ADAL" clId="{0B0B6EF8-9431-4F12-A432-B9446635FC0D}" dt="2023-03-19T20:13:15.682" v="5926" actId="14100"/>
          <ac:picMkLst>
            <pc:docMk/>
            <pc:sldMk cId="2756379993" sldId="267"/>
            <ac:picMk id="7" creationId="{0E8D689E-7A8C-509A-C1E9-9EABCF6C897A}"/>
          </ac:picMkLst>
        </pc:picChg>
        <pc:picChg chg="add mod">
          <ac:chgData name="Vondráček, Štěpán" userId="61a00e78-2bf9-4c2f-aa3e-fb321eb3e906" providerId="ADAL" clId="{0B0B6EF8-9431-4F12-A432-B9446635FC0D}" dt="2023-03-19T20:13:10.219" v="5925" actId="1076"/>
          <ac:picMkLst>
            <pc:docMk/>
            <pc:sldMk cId="2756379993" sldId="267"/>
            <ac:picMk id="9" creationId="{72DF38BB-304F-705F-8284-FBA530A00133}"/>
          </ac:picMkLst>
        </pc:picChg>
      </pc:sldChg>
      <pc:sldChg chg="addSp delSp modSp new mod">
        <pc:chgData name="Vondráček, Štěpán" userId="61a00e78-2bf9-4c2f-aa3e-fb321eb3e906" providerId="ADAL" clId="{0B0B6EF8-9431-4F12-A432-B9446635FC0D}" dt="2023-03-19T20:29:45.088" v="6143" actId="20577"/>
        <pc:sldMkLst>
          <pc:docMk/>
          <pc:sldMk cId="296608314" sldId="268"/>
        </pc:sldMkLst>
        <pc:spChg chg="mod">
          <ac:chgData name="Vondráček, Štěpán" userId="61a00e78-2bf9-4c2f-aa3e-fb321eb3e906" providerId="ADAL" clId="{0B0B6EF8-9431-4F12-A432-B9446635FC0D}" dt="2023-03-19T20:24:30.823" v="6140" actId="6549"/>
          <ac:spMkLst>
            <pc:docMk/>
            <pc:sldMk cId="296608314" sldId="268"/>
            <ac:spMk id="2" creationId="{FC15FC21-A971-6229-48C9-B626851FC8F7}"/>
          </ac:spMkLst>
        </pc:spChg>
        <pc:spChg chg="mod">
          <ac:chgData name="Vondráček, Štěpán" userId="61a00e78-2bf9-4c2f-aa3e-fb321eb3e906" providerId="ADAL" clId="{0B0B6EF8-9431-4F12-A432-B9446635FC0D}" dt="2023-03-19T20:29:45.088" v="6143" actId="20577"/>
          <ac:spMkLst>
            <pc:docMk/>
            <pc:sldMk cId="296608314" sldId="268"/>
            <ac:spMk id="3" creationId="{BAD852AA-A933-974B-8E32-0BD5DF443E25}"/>
          </ac:spMkLst>
        </pc:spChg>
        <pc:picChg chg="add del mod">
          <ac:chgData name="Vondráček, Štěpán" userId="61a00e78-2bf9-4c2f-aa3e-fb321eb3e906" providerId="ADAL" clId="{0B0B6EF8-9431-4F12-A432-B9446635FC0D}" dt="2023-03-14T09:27:56.191" v="1819" actId="478"/>
          <ac:picMkLst>
            <pc:docMk/>
            <pc:sldMk cId="296608314" sldId="268"/>
            <ac:picMk id="5" creationId="{EC62884B-EA75-DA72-E55C-3A5EB7EE7202}"/>
          </ac:picMkLst>
        </pc:picChg>
        <pc:picChg chg="add mod">
          <ac:chgData name="Vondráček, Štěpán" userId="61a00e78-2bf9-4c2f-aa3e-fb321eb3e906" providerId="ADAL" clId="{0B0B6EF8-9431-4F12-A432-B9446635FC0D}" dt="2023-03-14T09:33:22.349" v="2226" actId="1076"/>
          <ac:picMkLst>
            <pc:docMk/>
            <pc:sldMk cId="296608314" sldId="268"/>
            <ac:picMk id="7" creationId="{E5514BD7-E02F-E63C-DF81-17820DF844D0}"/>
          </ac:picMkLst>
        </pc:picChg>
        <pc:picChg chg="add mod">
          <ac:chgData name="Vondráček, Štěpán" userId="61a00e78-2bf9-4c2f-aa3e-fb321eb3e906" providerId="ADAL" clId="{0B0B6EF8-9431-4F12-A432-B9446635FC0D}" dt="2023-03-14T09:33:21.202" v="2225" actId="1076"/>
          <ac:picMkLst>
            <pc:docMk/>
            <pc:sldMk cId="296608314" sldId="268"/>
            <ac:picMk id="9" creationId="{65A124D0-C001-EE3E-4C10-FA2864C90A0F}"/>
          </ac:picMkLst>
        </pc:picChg>
      </pc:sldChg>
      <pc:sldChg chg="addSp delSp modSp new mod">
        <pc:chgData name="Vondráček, Štěpán" userId="61a00e78-2bf9-4c2f-aa3e-fb321eb3e906" providerId="ADAL" clId="{0B0B6EF8-9431-4F12-A432-B9446635FC0D}" dt="2023-03-19T21:00:15.627" v="6535" actId="20577"/>
        <pc:sldMkLst>
          <pc:docMk/>
          <pc:sldMk cId="752459185" sldId="269"/>
        </pc:sldMkLst>
        <pc:spChg chg="mod">
          <ac:chgData name="Vondráček, Štěpán" userId="61a00e78-2bf9-4c2f-aa3e-fb321eb3e906" providerId="ADAL" clId="{0B0B6EF8-9431-4F12-A432-B9446635FC0D}" dt="2023-03-19T20:57:49.678" v="6520" actId="313"/>
          <ac:spMkLst>
            <pc:docMk/>
            <pc:sldMk cId="752459185" sldId="269"/>
            <ac:spMk id="2" creationId="{E1C33996-DF15-BEAB-DB42-938CE4F4947B}"/>
          </ac:spMkLst>
        </pc:spChg>
        <pc:spChg chg="mod">
          <ac:chgData name="Vondráček, Štěpán" userId="61a00e78-2bf9-4c2f-aa3e-fb321eb3e906" providerId="ADAL" clId="{0B0B6EF8-9431-4F12-A432-B9446635FC0D}" dt="2023-03-19T21:00:15.627" v="6535" actId="20577"/>
          <ac:spMkLst>
            <pc:docMk/>
            <pc:sldMk cId="752459185" sldId="269"/>
            <ac:spMk id="3" creationId="{F20D96F6-B41E-4C29-865B-CE2FCF939270}"/>
          </ac:spMkLst>
        </pc:spChg>
        <pc:picChg chg="add del mod">
          <ac:chgData name="Vondráček, Štěpán" userId="61a00e78-2bf9-4c2f-aa3e-fb321eb3e906" providerId="ADAL" clId="{0B0B6EF8-9431-4F12-A432-B9446635FC0D}" dt="2023-03-14T09:38:20.217" v="2589" actId="478"/>
          <ac:picMkLst>
            <pc:docMk/>
            <pc:sldMk cId="752459185" sldId="269"/>
            <ac:picMk id="5" creationId="{CD8B9E38-AA8A-20E9-8372-249B92D38E11}"/>
          </ac:picMkLst>
        </pc:picChg>
      </pc:sldChg>
      <pc:sldChg chg="addSp delSp modSp new del mod">
        <pc:chgData name="Vondráček, Štěpán" userId="61a00e78-2bf9-4c2f-aa3e-fb321eb3e906" providerId="ADAL" clId="{0B0B6EF8-9431-4F12-A432-B9446635FC0D}" dt="2023-03-19T20:47:32.767" v="6449" actId="2696"/>
        <pc:sldMkLst>
          <pc:docMk/>
          <pc:sldMk cId="3058148763" sldId="270"/>
        </pc:sldMkLst>
        <pc:spChg chg="mod">
          <ac:chgData name="Vondráček, Štěpán" userId="61a00e78-2bf9-4c2f-aa3e-fb321eb3e906" providerId="ADAL" clId="{0B0B6EF8-9431-4F12-A432-B9446635FC0D}" dt="2023-03-19T20:47:26.789" v="6448" actId="20577"/>
          <ac:spMkLst>
            <pc:docMk/>
            <pc:sldMk cId="3058148763" sldId="270"/>
            <ac:spMk id="2" creationId="{197B28B1-98BD-5B07-0BAC-9B9B6E85DAA4}"/>
          </ac:spMkLst>
        </pc:spChg>
        <pc:spChg chg="del">
          <ac:chgData name="Vondráček, Štěpán" userId="61a00e78-2bf9-4c2f-aa3e-fb321eb3e906" providerId="ADAL" clId="{0B0B6EF8-9431-4F12-A432-B9446635FC0D}" dt="2023-03-14T09:41:15.944" v="2814" actId="22"/>
          <ac:spMkLst>
            <pc:docMk/>
            <pc:sldMk cId="3058148763" sldId="270"/>
            <ac:spMk id="3" creationId="{F819E2DD-6AC7-CC22-6A64-37F5594DB5AD}"/>
          </ac:spMkLst>
        </pc:spChg>
        <pc:picChg chg="add mod ord">
          <ac:chgData name="Vondráček, Štěpán" userId="61a00e78-2bf9-4c2f-aa3e-fb321eb3e906" providerId="ADAL" clId="{0B0B6EF8-9431-4F12-A432-B9446635FC0D}" dt="2023-03-14T09:42:06.135" v="2829" actId="1076"/>
          <ac:picMkLst>
            <pc:docMk/>
            <pc:sldMk cId="3058148763" sldId="270"/>
            <ac:picMk id="5" creationId="{B52384CA-1386-A3B2-F2DD-0B5F1C7FC1D7}"/>
          </ac:picMkLst>
        </pc:picChg>
      </pc:sldChg>
      <pc:sldChg chg="modSp new add del mod ord">
        <pc:chgData name="Vondráček, Štěpán" userId="61a00e78-2bf9-4c2f-aa3e-fb321eb3e906" providerId="ADAL" clId="{0B0B6EF8-9431-4F12-A432-B9446635FC0D}" dt="2023-03-19T20:48:58.212" v="6464" actId="5793"/>
        <pc:sldMkLst>
          <pc:docMk/>
          <pc:sldMk cId="2909929762" sldId="271"/>
        </pc:sldMkLst>
        <pc:spChg chg="mod">
          <ac:chgData name="Vondráček, Štěpán" userId="61a00e78-2bf9-4c2f-aa3e-fb321eb3e906" providerId="ADAL" clId="{0B0B6EF8-9431-4F12-A432-B9446635FC0D}" dt="2023-03-14T09:42:21.293" v="2840" actId="20577"/>
          <ac:spMkLst>
            <pc:docMk/>
            <pc:sldMk cId="2909929762" sldId="271"/>
            <ac:spMk id="2" creationId="{88FE0362-81BC-77E8-3531-97CB095F5E19}"/>
          </ac:spMkLst>
        </pc:spChg>
        <pc:spChg chg="mod">
          <ac:chgData name="Vondráček, Štěpán" userId="61a00e78-2bf9-4c2f-aa3e-fb321eb3e906" providerId="ADAL" clId="{0B0B6EF8-9431-4F12-A432-B9446635FC0D}" dt="2023-03-19T20:48:58.212" v="6464" actId="5793"/>
          <ac:spMkLst>
            <pc:docMk/>
            <pc:sldMk cId="2909929762" sldId="271"/>
            <ac:spMk id="3" creationId="{24B99BA6-E511-D679-4641-7F1512146C35}"/>
          </ac:spMkLst>
        </pc:spChg>
      </pc:sldChg>
      <pc:sldChg chg="addSp delSp modSp new add del mod modClrScheme chgLayout">
        <pc:chgData name="Vondráček, Štěpán" userId="61a00e78-2bf9-4c2f-aa3e-fb321eb3e906" providerId="ADAL" clId="{0B0B6EF8-9431-4F12-A432-B9446635FC0D}" dt="2023-03-14T10:12:19.734" v="3897" actId="2696"/>
        <pc:sldMkLst>
          <pc:docMk/>
          <pc:sldMk cId="578039509" sldId="272"/>
        </pc:sldMkLst>
        <pc:spChg chg="del">
          <ac:chgData name="Vondráček, Štěpán" userId="61a00e78-2bf9-4c2f-aa3e-fb321eb3e906" providerId="ADAL" clId="{0B0B6EF8-9431-4F12-A432-B9446635FC0D}" dt="2023-03-14T09:45:05.935" v="3008" actId="478"/>
          <ac:spMkLst>
            <pc:docMk/>
            <pc:sldMk cId="578039509" sldId="272"/>
            <ac:spMk id="2" creationId="{5AEFFDE3-EC2A-A772-3312-01C0CD1082BD}"/>
          </ac:spMkLst>
        </pc:spChg>
        <pc:spChg chg="del">
          <ac:chgData name="Vondráček, Štěpán" userId="61a00e78-2bf9-4c2f-aa3e-fb321eb3e906" providerId="ADAL" clId="{0B0B6EF8-9431-4F12-A432-B9446635FC0D}" dt="2023-03-14T09:44:59.694" v="3007"/>
          <ac:spMkLst>
            <pc:docMk/>
            <pc:sldMk cId="578039509" sldId="272"/>
            <ac:spMk id="3" creationId="{24FF7D02-A410-E1A0-1805-FC1A7568B92E}"/>
          </ac:spMkLst>
        </pc:spChg>
        <pc:spChg chg="add del mod">
          <ac:chgData name="Vondráček, Štěpán" userId="61a00e78-2bf9-4c2f-aa3e-fb321eb3e906" providerId="ADAL" clId="{0B0B6EF8-9431-4F12-A432-B9446635FC0D}" dt="2023-03-14T09:45:05.935" v="3008" actId="478"/>
          <ac:spMkLst>
            <pc:docMk/>
            <pc:sldMk cId="578039509" sldId="272"/>
            <ac:spMk id="4" creationId="{3B4A6B09-707B-5043-0903-7DAD56BBA2FD}"/>
          </ac:spMkLst>
        </pc:spChg>
        <pc:spChg chg="add del mod">
          <ac:chgData name="Vondráček, Štěpán" userId="61a00e78-2bf9-4c2f-aa3e-fb321eb3e906" providerId="ADAL" clId="{0B0B6EF8-9431-4F12-A432-B9446635FC0D}" dt="2023-03-14T09:45:08.279" v="3009"/>
          <ac:spMkLst>
            <pc:docMk/>
            <pc:sldMk cId="578039509" sldId="272"/>
            <ac:spMk id="5" creationId="{50F6C045-6D7B-4DDE-9E17-BC7EA8A34826}"/>
          </ac:spMkLst>
        </pc:spChg>
        <pc:spChg chg="add del mod">
          <ac:chgData name="Vondráček, Štěpán" userId="61a00e78-2bf9-4c2f-aa3e-fb321eb3e906" providerId="ADAL" clId="{0B0B6EF8-9431-4F12-A432-B9446635FC0D}" dt="2023-03-14T09:45:17.391" v="3011" actId="478"/>
          <ac:spMkLst>
            <pc:docMk/>
            <pc:sldMk cId="578039509" sldId="272"/>
            <ac:spMk id="6" creationId="{9F7E510A-2BE0-B795-4A3E-5D593E0B6666}"/>
          </ac:spMkLst>
        </pc:spChg>
        <pc:spChg chg="add del mod">
          <ac:chgData name="Vondráček, Štěpán" userId="61a00e78-2bf9-4c2f-aa3e-fb321eb3e906" providerId="ADAL" clId="{0B0B6EF8-9431-4F12-A432-B9446635FC0D}" dt="2023-03-14T09:45:20.297" v="3012" actId="478"/>
          <ac:spMkLst>
            <pc:docMk/>
            <pc:sldMk cId="578039509" sldId="272"/>
            <ac:spMk id="7" creationId="{14BDE8F6-D20A-3E3B-A66D-17536F424844}"/>
          </ac:spMkLst>
        </pc:spChg>
        <pc:spChg chg="add del mod">
          <ac:chgData name="Vondráček, Štěpán" userId="61a00e78-2bf9-4c2f-aa3e-fb321eb3e906" providerId="ADAL" clId="{0B0B6EF8-9431-4F12-A432-B9446635FC0D}" dt="2023-03-14T10:12:15.308" v="3896" actId="478"/>
          <ac:spMkLst>
            <pc:docMk/>
            <pc:sldMk cId="578039509" sldId="272"/>
            <ac:spMk id="8" creationId="{F1249E0E-448D-EA4A-76B9-70DE143934B3}"/>
          </ac:spMkLst>
        </pc:spChg>
        <pc:spChg chg="add del mod ord">
          <ac:chgData name="Vondráček, Štěpán" userId="61a00e78-2bf9-4c2f-aa3e-fb321eb3e906" providerId="ADAL" clId="{0B0B6EF8-9431-4F12-A432-B9446635FC0D}" dt="2023-03-14T09:52:03.240" v="3304" actId="700"/>
          <ac:spMkLst>
            <pc:docMk/>
            <pc:sldMk cId="578039509" sldId="272"/>
            <ac:spMk id="9" creationId="{59E6101F-9040-E961-A658-CF73139B0627}"/>
          </ac:spMkLst>
        </pc:spChg>
        <pc:spChg chg="add del mod ord">
          <ac:chgData name="Vondráček, Štěpán" userId="61a00e78-2bf9-4c2f-aa3e-fb321eb3e906" providerId="ADAL" clId="{0B0B6EF8-9431-4F12-A432-B9446635FC0D}" dt="2023-03-14T09:52:03.240" v="3304" actId="700"/>
          <ac:spMkLst>
            <pc:docMk/>
            <pc:sldMk cId="578039509" sldId="272"/>
            <ac:spMk id="10" creationId="{1509958F-64A1-CF18-CA7B-5BD5C7EB1521}"/>
          </ac:spMkLst>
        </pc:spChg>
        <pc:spChg chg="add del mod ord">
          <ac:chgData name="Vondráček, Štěpán" userId="61a00e78-2bf9-4c2f-aa3e-fb321eb3e906" providerId="ADAL" clId="{0B0B6EF8-9431-4F12-A432-B9446635FC0D}" dt="2023-03-14T09:52:03.240" v="3304" actId="700"/>
          <ac:spMkLst>
            <pc:docMk/>
            <pc:sldMk cId="578039509" sldId="272"/>
            <ac:spMk id="11" creationId="{D10ACDC6-F5F2-06C0-8050-3AD4E2563460}"/>
          </ac:spMkLst>
        </pc:spChg>
      </pc:sldChg>
      <pc:sldChg chg="modSp new del mod">
        <pc:chgData name="Vondráček, Štěpán" userId="61a00e78-2bf9-4c2f-aa3e-fb321eb3e906" providerId="ADAL" clId="{0B0B6EF8-9431-4F12-A432-B9446635FC0D}" dt="2023-03-14T10:04:36.166" v="3567" actId="2696"/>
        <pc:sldMkLst>
          <pc:docMk/>
          <pc:sldMk cId="2306972299" sldId="273"/>
        </pc:sldMkLst>
        <pc:spChg chg="mod">
          <ac:chgData name="Vondráček, Štěpán" userId="61a00e78-2bf9-4c2f-aa3e-fb321eb3e906" providerId="ADAL" clId="{0B0B6EF8-9431-4F12-A432-B9446635FC0D}" dt="2023-03-14T09:56:59.696" v="3368" actId="20577"/>
          <ac:spMkLst>
            <pc:docMk/>
            <pc:sldMk cId="2306972299" sldId="273"/>
            <ac:spMk id="2" creationId="{D1B48B13-EED6-950A-5C58-FD3AD5F63BDC}"/>
          </ac:spMkLst>
        </pc:spChg>
        <pc:spChg chg="mod">
          <ac:chgData name="Vondráček, Štěpán" userId="61a00e78-2bf9-4c2f-aa3e-fb321eb3e906" providerId="ADAL" clId="{0B0B6EF8-9431-4F12-A432-B9446635FC0D}" dt="2023-03-14T09:59:16.076" v="3563" actId="20577"/>
          <ac:spMkLst>
            <pc:docMk/>
            <pc:sldMk cId="2306972299" sldId="273"/>
            <ac:spMk id="3" creationId="{A73250E0-A2C8-FFD5-D360-B3CDEED302EB}"/>
          </ac:spMkLst>
        </pc:spChg>
      </pc:sldChg>
      <pc:sldChg chg="addSp delSp modSp new del mod">
        <pc:chgData name="Vondráček, Štěpán" userId="61a00e78-2bf9-4c2f-aa3e-fb321eb3e906" providerId="ADAL" clId="{0B0B6EF8-9431-4F12-A432-B9446635FC0D}" dt="2023-03-16T17:32:21.307" v="4332" actId="47"/>
        <pc:sldMkLst>
          <pc:docMk/>
          <pc:sldMk cId="871739393" sldId="274"/>
        </pc:sldMkLst>
        <pc:spChg chg="mod">
          <ac:chgData name="Vondráček, Štěpán" userId="61a00e78-2bf9-4c2f-aa3e-fb321eb3e906" providerId="ADAL" clId="{0B0B6EF8-9431-4F12-A432-B9446635FC0D}" dt="2023-03-14T10:13:08.518" v="3937" actId="1076"/>
          <ac:spMkLst>
            <pc:docMk/>
            <pc:sldMk cId="871739393" sldId="274"/>
            <ac:spMk id="2" creationId="{98030AE5-101A-FC06-6441-779873493CFA}"/>
          </ac:spMkLst>
        </pc:spChg>
        <pc:spChg chg="add del mod">
          <ac:chgData name="Vondráček, Štěpán" userId="61a00e78-2bf9-4c2f-aa3e-fb321eb3e906" providerId="ADAL" clId="{0B0B6EF8-9431-4F12-A432-B9446635FC0D}" dt="2023-03-14T10:17:46.478" v="4114" actId="20577"/>
          <ac:spMkLst>
            <pc:docMk/>
            <pc:sldMk cId="871739393" sldId="274"/>
            <ac:spMk id="3" creationId="{5290A4B7-0DF3-3B0F-496B-EA44A052EBAD}"/>
          </ac:spMkLst>
        </pc:spChg>
      </pc:sldChg>
      <pc:sldChg chg="delSp modSp new del mod">
        <pc:chgData name="Vondráček, Štěpán" userId="61a00e78-2bf9-4c2f-aa3e-fb321eb3e906" providerId="ADAL" clId="{0B0B6EF8-9431-4F12-A432-B9446635FC0D}" dt="2023-03-14T10:24:07.306" v="4196" actId="2696"/>
        <pc:sldMkLst>
          <pc:docMk/>
          <pc:sldMk cId="2925443682" sldId="275"/>
        </pc:sldMkLst>
        <pc:spChg chg="del mod">
          <ac:chgData name="Vondráček, Štěpán" userId="61a00e78-2bf9-4c2f-aa3e-fb321eb3e906" providerId="ADAL" clId="{0B0B6EF8-9431-4F12-A432-B9446635FC0D}" dt="2023-03-14T10:23:40.761" v="4194" actId="478"/>
          <ac:spMkLst>
            <pc:docMk/>
            <pc:sldMk cId="2925443682" sldId="275"/>
            <ac:spMk id="2" creationId="{FA069CAB-9E45-BDF2-0D9B-5883F4F30779}"/>
          </ac:spMkLst>
        </pc:spChg>
        <pc:spChg chg="del">
          <ac:chgData name="Vondráček, Štěpán" userId="61a00e78-2bf9-4c2f-aa3e-fb321eb3e906" providerId="ADAL" clId="{0B0B6EF8-9431-4F12-A432-B9446635FC0D}" dt="2023-03-14T10:23:43.590" v="4195" actId="478"/>
          <ac:spMkLst>
            <pc:docMk/>
            <pc:sldMk cId="2925443682" sldId="275"/>
            <ac:spMk id="3" creationId="{E9A1327D-CD6D-AAF8-878E-5EE5738A2B15}"/>
          </ac:spMkLst>
        </pc:spChg>
      </pc:sldChg>
      <pc:sldChg chg="delSp modSp new mod">
        <pc:chgData name="Vondráček, Štěpán" userId="61a00e78-2bf9-4c2f-aa3e-fb321eb3e906" providerId="ADAL" clId="{0B0B6EF8-9431-4F12-A432-B9446635FC0D}" dt="2023-03-19T19:53:16.956" v="5623" actId="20577"/>
        <pc:sldMkLst>
          <pc:docMk/>
          <pc:sldMk cId="471072295" sldId="276"/>
        </pc:sldMkLst>
        <pc:spChg chg="mod">
          <ac:chgData name="Vondráček, Štěpán" userId="61a00e78-2bf9-4c2f-aa3e-fb321eb3e906" providerId="ADAL" clId="{0B0B6EF8-9431-4F12-A432-B9446635FC0D}" dt="2023-03-19T19:53:16.956" v="5623" actId="20577"/>
          <ac:spMkLst>
            <pc:docMk/>
            <pc:sldMk cId="471072295" sldId="276"/>
            <ac:spMk id="2" creationId="{FBE11DA9-DE2C-A487-28B8-D88DE165B5B1}"/>
          </ac:spMkLst>
        </pc:spChg>
        <pc:spChg chg="del">
          <ac:chgData name="Vondráček, Štěpán" userId="61a00e78-2bf9-4c2f-aa3e-fb321eb3e906" providerId="ADAL" clId="{0B0B6EF8-9431-4F12-A432-B9446635FC0D}" dt="2023-03-14T10:22:35.144" v="4185" actId="478"/>
          <ac:spMkLst>
            <pc:docMk/>
            <pc:sldMk cId="471072295" sldId="276"/>
            <ac:spMk id="3" creationId="{8BACB27C-B4CE-FB75-6139-BA65FC6670F7}"/>
          </ac:spMkLst>
        </pc:spChg>
      </pc:sldChg>
      <pc:sldChg chg="delSp modSp new del mod">
        <pc:chgData name="Vondráček, Štěpán" userId="61a00e78-2bf9-4c2f-aa3e-fb321eb3e906" providerId="ADAL" clId="{0B0B6EF8-9431-4F12-A432-B9446635FC0D}" dt="2023-03-14T10:21:44.251" v="4127" actId="47"/>
        <pc:sldMkLst>
          <pc:docMk/>
          <pc:sldMk cId="1210135565" sldId="276"/>
        </pc:sldMkLst>
        <pc:spChg chg="del mod">
          <ac:chgData name="Vondráček, Štěpán" userId="61a00e78-2bf9-4c2f-aa3e-fb321eb3e906" providerId="ADAL" clId="{0B0B6EF8-9431-4F12-A432-B9446635FC0D}" dt="2023-03-14T10:21:40.211" v="4126" actId="478"/>
          <ac:spMkLst>
            <pc:docMk/>
            <pc:sldMk cId="1210135565" sldId="276"/>
            <ac:spMk id="2" creationId="{C4C6C017-E67B-3E3B-AA2F-6C7F14CFE9DB}"/>
          </ac:spMkLst>
        </pc:spChg>
      </pc:sldChg>
      <pc:sldChg chg="modSp new del mod">
        <pc:chgData name="Vondráček, Štěpán" userId="61a00e78-2bf9-4c2f-aa3e-fb321eb3e906" providerId="ADAL" clId="{0B0B6EF8-9431-4F12-A432-B9446635FC0D}" dt="2023-03-14T13:01:01.779" v="4325" actId="2696"/>
        <pc:sldMkLst>
          <pc:docMk/>
          <pc:sldMk cId="766695931" sldId="277"/>
        </pc:sldMkLst>
        <pc:spChg chg="mod">
          <ac:chgData name="Vondráček, Štěpán" userId="61a00e78-2bf9-4c2f-aa3e-fb321eb3e906" providerId="ADAL" clId="{0B0B6EF8-9431-4F12-A432-B9446635FC0D}" dt="2023-03-14T10:24:54.379" v="4212" actId="20577"/>
          <ac:spMkLst>
            <pc:docMk/>
            <pc:sldMk cId="766695931" sldId="277"/>
            <ac:spMk id="2" creationId="{13D53F89-008A-9E33-2291-64D03121670B}"/>
          </ac:spMkLst>
        </pc:spChg>
        <pc:spChg chg="mod">
          <ac:chgData name="Vondráček, Štěpán" userId="61a00e78-2bf9-4c2f-aa3e-fb321eb3e906" providerId="ADAL" clId="{0B0B6EF8-9431-4F12-A432-B9446635FC0D}" dt="2023-03-14T10:25:20.913" v="4225" actId="20577"/>
          <ac:spMkLst>
            <pc:docMk/>
            <pc:sldMk cId="766695931" sldId="277"/>
            <ac:spMk id="3" creationId="{71816514-863C-9BC0-5166-AEDAFE440968}"/>
          </ac:spMkLst>
        </pc:spChg>
      </pc:sldChg>
      <pc:sldChg chg="delSp modSp new add del mod">
        <pc:chgData name="Vondráček, Štěpán" userId="61a00e78-2bf9-4c2f-aa3e-fb321eb3e906" providerId="ADAL" clId="{0B0B6EF8-9431-4F12-A432-B9446635FC0D}" dt="2023-03-19T21:22:10.732" v="6903" actId="47"/>
        <pc:sldMkLst>
          <pc:docMk/>
          <pc:sldMk cId="1348049458" sldId="277"/>
        </pc:sldMkLst>
        <pc:spChg chg="mod">
          <ac:chgData name="Vondráček, Štěpán" userId="61a00e78-2bf9-4c2f-aa3e-fb321eb3e906" providerId="ADAL" clId="{0B0B6EF8-9431-4F12-A432-B9446635FC0D}" dt="2023-03-19T21:06:51.324" v="6569" actId="20577"/>
          <ac:spMkLst>
            <pc:docMk/>
            <pc:sldMk cId="1348049458" sldId="277"/>
            <ac:spMk id="2" creationId="{84848D20-D38E-7B7D-1022-FA24421154EA}"/>
          </ac:spMkLst>
        </pc:spChg>
        <pc:spChg chg="del">
          <ac:chgData name="Vondráček, Štěpán" userId="61a00e78-2bf9-4c2f-aa3e-fb321eb3e906" providerId="ADAL" clId="{0B0B6EF8-9431-4F12-A432-B9446635FC0D}" dt="2023-03-14T13:01:17.589" v="4327" actId="478"/>
          <ac:spMkLst>
            <pc:docMk/>
            <pc:sldMk cId="1348049458" sldId="277"/>
            <ac:spMk id="3" creationId="{61F49DF5-F7D0-EE89-9788-8ADF8114E702}"/>
          </ac:spMkLst>
        </pc:spChg>
      </pc:sldChg>
      <pc:sldChg chg="modSp new add del mod">
        <pc:chgData name="Vondráček, Štěpán" userId="61a00e78-2bf9-4c2f-aa3e-fb321eb3e906" providerId="ADAL" clId="{0B0B6EF8-9431-4F12-A432-B9446635FC0D}" dt="2023-03-19T21:22:10.207" v="6902" actId="47"/>
        <pc:sldMkLst>
          <pc:docMk/>
          <pc:sldMk cId="2542071495" sldId="278"/>
        </pc:sldMkLst>
        <pc:spChg chg="mod">
          <ac:chgData name="Vondráček, Štěpán" userId="61a00e78-2bf9-4c2f-aa3e-fb321eb3e906" providerId="ADAL" clId="{0B0B6EF8-9431-4F12-A432-B9446635FC0D}" dt="2023-03-16T17:42:25.596" v="4401" actId="20577"/>
          <ac:spMkLst>
            <pc:docMk/>
            <pc:sldMk cId="2542071495" sldId="278"/>
            <ac:spMk id="2" creationId="{BD4E1F8A-B8DA-2422-1E18-0DBD06096C27}"/>
          </ac:spMkLst>
        </pc:spChg>
        <pc:spChg chg="mod">
          <ac:chgData name="Vondráček, Štěpán" userId="61a00e78-2bf9-4c2f-aa3e-fb321eb3e906" providerId="ADAL" clId="{0B0B6EF8-9431-4F12-A432-B9446635FC0D}" dt="2023-03-19T21:18:13.700" v="6781" actId="20577"/>
          <ac:spMkLst>
            <pc:docMk/>
            <pc:sldMk cId="2542071495" sldId="278"/>
            <ac:spMk id="3" creationId="{7238D05B-2018-E4C4-2012-BF211E69CE5E}"/>
          </ac:spMkLst>
        </pc:spChg>
      </pc:sldChg>
      <pc:sldChg chg="modSp new add del mod">
        <pc:chgData name="Vondráček, Štěpán" userId="61a00e78-2bf9-4c2f-aa3e-fb321eb3e906" providerId="ADAL" clId="{0B0B6EF8-9431-4F12-A432-B9446635FC0D}" dt="2023-03-19T21:30:33.595" v="7301" actId="20577"/>
        <pc:sldMkLst>
          <pc:docMk/>
          <pc:sldMk cId="1002029157" sldId="279"/>
        </pc:sldMkLst>
        <pc:spChg chg="mod">
          <ac:chgData name="Vondráček, Štěpán" userId="61a00e78-2bf9-4c2f-aa3e-fb321eb3e906" providerId="ADAL" clId="{0B0B6EF8-9431-4F12-A432-B9446635FC0D}" dt="2023-03-16T17:48:49.074" v="4681" actId="20577"/>
          <ac:spMkLst>
            <pc:docMk/>
            <pc:sldMk cId="1002029157" sldId="279"/>
            <ac:spMk id="2" creationId="{3AC98123-7B94-35AE-7EA4-4900ED04BFBF}"/>
          </ac:spMkLst>
        </pc:spChg>
        <pc:spChg chg="mod">
          <ac:chgData name="Vondráček, Štěpán" userId="61a00e78-2bf9-4c2f-aa3e-fb321eb3e906" providerId="ADAL" clId="{0B0B6EF8-9431-4F12-A432-B9446635FC0D}" dt="2023-03-19T21:30:33.595" v="7301" actId="20577"/>
          <ac:spMkLst>
            <pc:docMk/>
            <pc:sldMk cId="1002029157" sldId="279"/>
            <ac:spMk id="3" creationId="{DB92C5D4-F583-F4FC-016E-A77BC86CE5DA}"/>
          </ac:spMkLst>
        </pc:spChg>
      </pc:sldChg>
      <pc:sldChg chg="modSp new mod">
        <pc:chgData name="Vondráček, Štěpán" userId="61a00e78-2bf9-4c2f-aa3e-fb321eb3e906" providerId="ADAL" clId="{0B0B6EF8-9431-4F12-A432-B9446635FC0D}" dt="2023-03-16T18:29:33.762" v="4874" actId="20577"/>
        <pc:sldMkLst>
          <pc:docMk/>
          <pc:sldMk cId="2780840345" sldId="280"/>
        </pc:sldMkLst>
        <pc:spChg chg="mod">
          <ac:chgData name="Vondráček, Štěpán" userId="61a00e78-2bf9-4c2f-aa3e-fb321eb3e906" providerId="ADAL" clId="{0B0B6EF8-9431-4F12-A432-B9446635FC0D}" dt="2023-03-16T17:56:48.268" v="4747" actId="20577"/>
          <ac:spMkLst>
            <pc:docMk/>
            <pc:sldMk cId="2780840345" sldId="280"/>
            <ac:spMk id="2" creationId="{406BC7A5-2C7E-4883-C9EE-25C758A56A51}"/>
          </ac:spMkLst>
        </pc:spChg>
        <pc:spChg chg="mod">
          <ac:chgData name="Vondráček, Štěpán" userId="61a00e78-2bf9-4c2f-aa3e-fb321eb3e906" providerId="ADAL" clId="{0B0B6EF8-9431-4F12-A432-B9446635FC0D}" dt="2023-03-16T18:29:33.762" v="4874" actId="20577"/>
          <ac:spMkLst>
            <pc:docMk/>
            <pc:sldMk cId="2780840345" sldId="280"/>
            <ac:spMk id="3" creationId="{C87A6DC1-E1D0-E2C2-E6C0-280DF59166A4}"/>
          </ac:spMkLst>
        </pc:spChg>
      </pc:sldChg>
      <pc:sldChg chg="modSp new mod">
        <pc:chgData name="Vondráček, Štěpán" userId="61a00e78-2bf9-4c2f-aa3e-fb321eb3e906" providerId="ADAL" clId="{0B0B6EF8-9431-4F12-A432-B9446635FC0D}" dt="2023-03-19T19:51:52.036" v="5581" actId="20577"/>
        <pc:sldMkLst>
          <pc:docMk/>
          <pc:sldMk cId="3339797950" sldId="281"/>
        </pc:sldMkLst>
        <pc:spChg chg="mod">
          <ac:chgData name="Vondráček, Štěpán" userId="61a00e78-2bf9-4c2f-aa3e-fb321eb3e906" providerId="ADAL" clId="{0B0B6EF8-9431-4F12-A432-B9446635FC0D}" dt="2023-03-19T18:27:16.657" v="4906" actId="20577"/>
          <ac:spMkLst>
            <pc:docMk/>
            <pc:sldMk cId="3339797950" sldId="281"/>
            <ac:spMk id="2" creationId="{6E4F7919-F44F-ACDC-02A7-2B24F6F22EC3}"/>
          </ac:spMkLst>
        </pc:spChg>
        <pc:spChg chg="mod">
          <ac:chgData name="Vondráček, Štěpán" userId="61a00e78-2bf9-4c2f-aa3e-fb321eb3e906" providerId="ADAL" clId="{0B0B6EF8-9431-4F12-A432-B9446635FC0D}" dt="2023-03-19T19:51:52.036" v="5581" actId="20577"/>
          <ac:spMkLst>
            <pc:docMk/>
            <pc:sldMk cId="3339797950" sldId="281"/>
            <ac:spMk id="3" creationId="{09525A8A-024F-B624-4735-3D4DCDCA28AE}"/>
          </ac:spMkLst>
        </pc:spChg>
      </pc:sldChg>
      <pc:sldChg chg="modSp new mod">
        <pc:chgData name="Vondráček, Štěpán" userId="61a00e78-2bf9-4c2f-aa3e-fb321eb3e906" providerId="ADAL" clId="{0B0B6EF8-9431-4F12-A432-B9446635FC0D}" dt="2023-03-19T20:11:30.586" v="5903" actId="20577"/>
        <pc:sldMkLst>
          <pc:docMk/>
          <pc:sldMk cId="298094996" sldId="282"/>
        </pc:sldMkLst>
        <pc:spChg chg="mod">
          <ac:chgData name="Vondráček, Štěpán" userId="61a00e78-2bf9-4c2f-aa3e-fb321eb3e906" providerId="ADAL" clId="{0B0B6EF8-9431-4F12-A432-B9446635FC0D}" dt="2023-03-19T19:53:56.131" v="5627" actId="20577"/>
          <ac:spMkLst>
            <pc:docMk/>
            <pc:sldMk cId="298094996" sldId="282"/>
            <ac:spMk id="2" creationId="{4F3E591B-3B49-62AF-7480-96BD86D0DDE4}"/>
          </ac:spMkLst>
        </pc:spChg>
        <pc:spChg chg="mod">
          <ac:chgData name="Vondráček, Štěpán" userId="61a00e78-2bf9-4c2f-aa3e-fb321eb3e906" providerId="ADAL" clId="{0B0B6EF8-9431-4F12-A432-B9446635FC0D}" dt="2023-03-19T20:11:30.586" v="5903" actId="20577"/>
          <ac:spMkLst>
            <pc:docMk/>
            <pc:sldMk cId="298094996" sldId="282"/>
            <ac:spMk id="3" creationId="{3713EBDF-410B-CCF9-C679-8C82A916882A}"/>
          </ac:spMkLst>
        </pc:spChg>
      </pc:sldChg>
      <pc:sldChg chg="modSp new mod">
        <pc:chgData name="Vondráček, Štěpán" userId="61a00e78-2bf9-4c2f-aa3e-fb321eb3e906" providerId="ADAL" clId="{0B0B6EF8-9431-4F12-A432-B9446635FC0D}" dt="2023-03-19T20:47:52.038" v="6451" actId="20577"/>
        <pc:sldMkLst>
          <pc:docMk/>
          <pc:sldMk cId="302403588" sldId="283"/>
        </pc:sldMkLst>
        <pc:spChg chg="mod">
          <ac:chgData name="Vondráček, Štěpán" userId="61a00e78-2bf9-4c2f-aa3e-fb321eb3e906" providerId="ADAL" clId="{0B0B6EF8-9431-4F12-A432-B9446635FC0D}" dt="2023-03-19T20:47:52.038" v="6451" actId="20577"/>
          <ac:spMkLst>
            <pc:docMk/>
            <pc:sldMk cId="302403588" sldId="283"/>
            <ac:spMk id="2" creationId="{C715D4A9-AB9E-3484-A366-9638C649A67E}"/>
          </ac:spMkLst>
        </pc:spChg>
        <pc:spChg chg="mod">
          <ac:chgData name="Vondráček, Štěpán" userId="61a00e78-2bf9-4c2f-aa3e-fb321eb3e906" providerId="ADAL" clId="{0B0B6EF8-9431-4F12-A432-B9446635FC0D}" dt="2023-03-19T20:32:13.701" v="6276" actId="21"/>
          <ac:spMkLst>
            <pc:docMk/>
            <pc:sldMk cId="302403588" sldId="283"/>
            <ac:spMk id="3" creationId="{D1DFD00B-6914-10B1-223F-42E26C7BE6EE}"/>
          </ac:spMkLst>
        </pc:spChg>
      </pc:sldChg>
      <pc:sldChg chg="addSp modSp new mod">
        <pc:chgData name="Vondráček, Štěpán" userId="61a00e78-2bf9-4c2f-aa3e-fb321eb3e906" providerId="ADAL" clId="{0B0B6EF8-9431-4F12-A432-B9446635FC0D}" dt="2023-03-19T20:58:41.236" v="6524" actId="1076"/>
        <pc:sldMkLst>
          <pc:docMk/>
          <pc:sldMk cId="3479090674" sldId="284"/>
        </pc:sldMkLst>
        <pc:spChg chg="mod">
          <ac:chgData name="Vondráček, Štěpán" userId="61a00e78-2bf9-4c2f-aa3e-fb321eb3e906" providerId="ADAL" clId="{0B0B6EF8-9431-4F12-A432-B9446635FC0D}" dt="2023-03-19T20:31:52.105" v="6275" actId="20577"/>
          <ac:spMkLst>
            <pc:docMk/>
            <pc:sldMk cId="3479090674" sldId="284"/>
            <ac:spMk id="2" creationId="{72C21881-7FB5-E8C1-6386-BEA38C4E72E1}"/>
          </ac:spMkLst>
        </pc:spChg>
        <pc:spChg chg="mod">
          <ac:chgData name="Vondráček, Štěpán" userId="61a00e78-2bf9-4c2f-aa3e-fb321eb3e906" providerId="ADAL" clId="{0B0B6EF8-9431-4F12-A432-B9446635FC0D}" dt="2023-03-19T20:45:57.564" v="6402" actId="20577"/>
          <ac:spMkLst>
            <pc:docMk/>
            <pc:sldMk cId="3479090674" sldId="284"/>
            <ac:spMk id="3" creationId="{9E8F6E3F-9599-2583-778E-DCFCFD302D67}"/>
          </ac:spMkLst>
        </pc:spChg>
        <pc:picChg chg="add mod">
          <ac:chgData name="Vondráček, Štěpán" userId="61a00e78-2bf9-4c2f-aa3e-fb321eb3e906" providerId="ADAL" clId="{0B0B6EF8-9431-4F12-A432-B9446635FC0D}" dt="2023-03-19T20:58:41.236" v="6524" actId="1076"/>
          <ac:picMkLst>
            <pc:docMk/>
            <pc:sldMk cId="3479090674" sldId="284"/>
            <ac:picMk id="5" creationId="{01925327-314C-A1E7-C4C7-187962BC6D52}"/>
          </ac:picMkLst>
        </pc:picChg>
      </pc:sldChg>
      <pc:sldChg chg="delSp modSp new mod">
        <pc:chgData name="Vondráček, Štěpán" userId="61a00e78-2bf9-4c2f-aa3e-fb321eb3e906" providerId="ADAL" clId="{0B0B6EF8-9431-4F12-A432-B9446635FC0D}" dt="2023-03-19T21:00:38.629" v="6539" actId="1076"/>
        <pc:sldMkLst>
          <pc:docMk/>
          <pc:sldMk cId="2815318016" sldId="285"/>
        </pc:sldMkLst>
        <pc:spChg chg="mod">
          <ac:chgData name="Vondráček, Štěpán" userId="61a00e78-2bf9-4c2f-aa3e-fb321eb3e906" providerId="ADAL" clId="{0B0B6EF8-9431-4F12-A432-B9446635FC0D}" dt="2023-03-19T21:00:38.629" v="6539" actId="1076"/>
          <ac:spMkLst>
            <pc:docMk/>
            <pc:sldMk cId="2815318016" sldId="285"/>
            <ac:spMk id="2" creationId="{193307E9-5B31-72E1-7C66-7BCA36EDE47C}"/>
          </ac:spMkLst>
        </pc:spChg>
        <pc:spChg chg="del">
          <ac:chgData name="Vondráček, Štěpán" userId="61a00e78-2bf9-4c2f-aa3e-fb321eb3e906" providerId="ADAL" clId="{0B0B6EF8-9431-4F12-A432-B9446635FC0D}" dt="2023-03-19T21:00:28.630" v="6536" actId="478"/>
          <ac:spMkLst>
            <pc:docMk/>
            <pc:sldMk cId="2815318016" sldId="285"/>
            <ac:spMk id="3" creationId="{91E6D227-1871-B875-74A4-B680BD3E5D4A}"/>
          </ac:spMkLst>
        </pc:spChg>
      </pc:sldChg>
      <pc:sldChg chg="delSp modSp new del mod">
        <pc:chgData name="Vondráček, Štěpán" userId="61a00e78-2bf9-4c2f-aa3e-fb321eb3e906" providerId="ADAL" clId="{0B0B6EF8-9431-4F12-A432-B9446635FC0D}" dt="2023-03-19T21:17:49.184" v="6761" actId="47"/>
        <pc:sldMkLst>
          <pc:docMk/>
          <pc:sldMk cId="550712327" sldId="286"/>
        </pc:sldMkLst>
        <pc:spChg chg="mod">
          <ac:chgData name="Vondráček, Štěpán" userId="61a00e78-2bf9-4c2f-aa3e-fb321eb3e906" providerId="ADAL" clId="{0B0B6EF8-9431-4F12-A432-B9446635FC0D}" dt="2023-03-19T21:07:14.299" v="6592" actId="20577"/>
          <ac:spMkLst>
            <pc:docMk/>
            <pc:sldMk cId="550712327" sldId="286"/>
            <ac:spMk id="2" creationId="{73C9E074-8713-3BF4-9734-56FF22F066C9}"/>
          </ac:spMkLst>
        </pc:spChg>
        <pc:spChg chg="del">
          <ac:chgData name="Vondráček, Štěpán" userId="61a00e78-2bf9-4c2f-aa3e-fb321eb3e906" providerId="ADAL" clId="{0B0B6EF8-9431-4F12-A432-B9446635FC0D}" dt="2023-03-19T21:06:13.390" v="6541" actId="478"/>
          <ac:spMkLst>
            <pc:docMk/>
            <pc:sldMk cId="550712327" sldId="286"/>
            <ac:spMk id="3" creationId="{498E6C68-08B7-93DB-253B-18115AF8DEC5}"/>
          </ac:spMkLst>
        </pc:spChg>
      </pc:sldChg>
      <pc:sldChg chg="modSp new mod">
        <pc:chgData name="Vondráček, Štěpán" userId="61a00e78-2bf9-4c2f-aa3e-fb321eb3e906" providerId="ADAL" clId="{0B0B6EF8-9431-4F12-A432-B9446635FC0D}" dt="2023-03-19T21:17:30.896" v="6760" actId="20577"/>
        <pc:sldMkLst>
          <pc:docMk/>
          <pc:sldMk cId="4098978857" sldId="287"/>
        </pc:sldMkLst>
        <pc:spChg chg="mod">
          <ac:chgData name="Vondráček, Štěpán" userId="61a00e78-2bf9-4c2f-aa3e-fb321eb3e906" providerId="ADAL" clId="{0B0B6EF8-9431-4F12-A432-B9446635FC0D}" dt="2023-03-19T21:15:27.061" v="6629" actId="20577"/>
          <ac:spMkLst>
            <pc:docMk/>
            <pc:sldMk cId="4098978857" sldId="287"/>
            <ac:spMk id="2" creationId="{AB387A84-8205-E3BE-5752-D32E0F281200}"/>
          </ac:spMkLst>
        </pc:spChg>
        <pc:spChg chg="mod">
          <ac:chgData name="Vondráček, Štěpán" userId="61a00e78-2bf9-4c2f-aa3e-fb321eb3e906" providerId="ADAL" clId="{0B0B6EF8-9431-4F12-A432-B9446635FC0D}" dt="2023-03-19T21:17:30.896" v="6760" actId="20577"/>
          <ac:spMkLst>
            <pc:docMk/>
            <pc:sldMk cId="4098978857" sldId="287"/>
            <ac:spMk id="3" creationId="{9DD41E2E-E470-68E0-3F8B-6F03986B3588}"/>
          </ac:spMkLst>
        </pc:spChg>
      </pc:sldChg>
      <pc:sldChg chg="modSp new mod">
        <pc:chgData name="Vondráček, Štěpán" userId="61a00e78-2bf9-4c2f-aa3e-fb321eb3e906" providerId="ADAL" clId="{0B0B6EF8-9431-4F12-A432-B9446635FC0D}" dt="2023-03-19T21:31:24.781" v="7330" actId="20577"/>
        <pc:sldMkLst>
          <pc:docMk/>
          <pc:sldMk cId="611607200" sldId="288"/>
        </pc:sldMkLst>
        <pc:spChg chg="mod">
          <ac:chgData name="Vondráček, Štěpán" userId="61a00e78-2bf9-4c2f-aa3e-fb321eb3e906" providerId="ADAL" clId="{0B0B6EF8-9431-4F12-A432-B9446635FC0D}" dt="2023-03-19T21:18:32.419" v="6794" actId="20577"/>
          <ac:spMkLst>
            <pc:docMk/>
            <pc:sldMk cId="611607200" sldId="288"/>
            <ac:spMk id="2" creationId="{045A6373-7AEF-0AB3-DF9F-B52142E2C949}"/>
          </ac:spMkLst>
        </pc:spChg>
        <pc:spChg chg="mod">
          <ac:chgData name="Vondráček, Štěpán" userId="61a00e78-2bf9-4c2f-aa3e-fb321eb3e906" providerId="ADAL" clId="{0B0B6EF8-9431-4F12-A432-B9446635FC0D}" dt="2023-03-19T21:31:24.781" v="7330" actId="20577"/>
          <ac:spMkLst>
            <pc:docMk/>
            <pc:sldMk cId="611607200" sldId="288"/>
            <ac:spMk id="3" creationId="{F2426300-F066-FAC2-90A4-913A394101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7170-374B-3F9A-4765-5F27AB0D0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C4F8C-C2A6-5343-C6F8-4D1083812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C7FB-B796-5235-6842-E6FDA0F2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0BD4-B793-4685-F4B6-CF019433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CF6F-F04E-7C2C-079A-6BA07179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33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4C36-5A73-2B83-E52F-6DCAA437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03D54-5DC2-0464-33DE-E91F2C38F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C772-0108-8E61-AA30-C76B15CB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D531-F344-C073-36C8-AD0E6A9C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A0270-47E0-1C35-64D3-1EDD63B2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998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58603-E071-680A-5EA1-58C66B5FD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3697-36F5-FC80-925D-AD421E02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5466-6F54-3B67-F571-82EB82CA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F1DD-8646-2C88-AA44-BA2C69C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9CD1-8BCD-FE40-5D4E-316880A4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249F-26DA-5EAF-DAFF-9A996D9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2DF4-26CB-D078-D587-578B3F29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5B3A-7E51-CE67-1ACC-66E71D55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DA24-A9D6-976A-E6EC-27ADDBBC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E099-CE68-E030-02AF-0D9FEA8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5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5202-0A22-2653-EC0B-6285AFAB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A8F2-C8AE-EB48-617F-D99994C9A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F822-E9F4-E509-4C62-D00A31F6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8DED-8179-8237-DA5D-0793DA86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5F96-F53D-0D05-3B67-5F557D44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997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73E-1348-AB94-669B-C1316BB4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1C59-5753-86AF-D574-78068879F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A942-BDF5-8A68-E5CB-C67C6E8A4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F52B2-D4F1-0109-0D75-C1BB006E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891F8-7233-BDDF-F955-8DAA2E2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31B2-3FE8-A4DE-5214-63BEA9B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9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1F9F-ADB6-E750-1090-D9B6CC9E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5347-3E3A-9141-0572-3D0F91CE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DD4AA-0718-E429-111B-D761F6A2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3D197-2BD3-415D-AB25-0D83C09FC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3A636-C1EF-C8EC-21B6-45C6C28C6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DA1D1-A45A-A91E-615A-35442114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8CCB3-E949-83DD-13B6-3D03E6A1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5B27E-E2AD-0C41-C3CA-B867DE4F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87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9814-A790-C749-7D16-AB0336DE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8F27E-7F12-BD3C-C645-C99AF67A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2C637-E838-B2C0-8CC8-EB941647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F8E17-B4DC-0D12-0E5D-76ADC3E8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39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06E2E-A590-C436-3096-A7B809A4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751F5-2234-70C1-2C9D-EE6E8EE1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044E1-053C-E68B-9A00-41401368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025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156A-819A-275B-683A-9564FDB1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8708-281A-CA6F-129D-EAB4EE7F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81E3A-24F1-36B0-AC82-C84111CC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86FF5-937D-4A8B-B617-A2F0309A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819AC-A4EC-F2F5-2E37-606B63E6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4727E-FF3E-C5A6-81F4-6D1CE149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70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366C-495D-99C0-6FDA-B5B493CD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BCFA0-5170-2210-59B7-936E344EE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100E2-D501-896F-4020-6712C72E0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4BFFF-C4BB-A8F3-3FBC-C78F2AE4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643E4-7520-242F-F255-2F82809B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AB199-088F-CC57-4490-2E9E5366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99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39240-B37F-46E1-266B-E9CF48E6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9A17C-429F-9BD6-A8A6-DF87F1067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DBE8F-85CD-F7F1-6BC3-7A482CE3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1B744-79EC-428D-8BDE-7B980503AFB4}" type="datetimeFigureOut">
              <a:rPr lang="cs-CZ" smtClean="0"/>
              <a:t>19.03.2023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67F1-1694-4958-43B1-716F8AFC9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114E-3069-78C6-D009-81E02668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48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quality_check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dpsoftware.com/git-cheatsheet.html#loc=ind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ndracekS/ESF_Workshop_BestCodingPracti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VondracekS/ESF_Workshop_BestCodingPractices/blob/main/best_coding_practices.ipynb" TargetMode="External"/><Relationship Id="rId2" Type="http://schemas.openxmlformats.org/officeDocument/2006/relationships/hyperlink" Target="https://telekom-my.sharepoint.de/personal/stepan_vondracek_telekom_com/Documents/non_DT/ESF_Workshop_BestCodingPractices/BestCodingPracices.R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hyperlink" Target="https://github.com/rstudio/ren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mba-org/mamba" TargetMode="External"/><Relationship Id="rId4" Type="http://schemas.openxmlformats.org/officeDocument/2006/relationships/hyperlink" Target="https://docs.conda.io/en/late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nine.com/" TargetMode="External"/><Relationship Id="rId2" Type="http://schemas.openxmlformats.org/officeDocument/2006/relationships/hyperlink" Target="https://reloadium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60AD-4975-EF78-C1D1-710FDFECB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Best Coding Practices Workshop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C2085-8D13-B3EE-AFE5-D744E7D95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Štěpán Vondráček</a:t>
            </a:r>
          </a:p>
        </p:txBody>
      </p:sp>
    </p:spTree>
    <p:extLst>
      <p:ext uri="{BB962C8B-B14F-4D97-AF65-F5344CB8AC3E}">
        <p14:creationId xmlns:p14="http://schemas.microsoft.com/office/powerpoint/2010/main" val="88751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D4A9-AB9E-3484-A366-9638C649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	</a:t>
            </a:r>
            <a:r>
              <a:rPr lang="en-GB" dirty="0"/>
              <a:t>P</a:t>
            </a:r>
            <a:r>
              <a:rPr lang="cs-CZ" dirty="0" err="1"/>
              <a:t>rogramovací</a:t>
            </a:r>
            <a:r>
              <a:rPr lang="cs-CZ" dirty="0"/>
              <a:t> J A Z Y K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D00B-6914-10B1-223F-42E26C7B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err="1"/>
              <a:t>i</a:t>
            </a:r>
            <a:r>
              <a:rPr lang="en-GB" dirty="0"/>
              <a:t> R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cs-CZ" dirty="0"/>
              <a:t>vysokoúrovňové, lidsky </a:t>
            </a:r>
            <a:r>
              <a:rPr lang="en-GB" dirty="0" err="1"/>
              <a:t>srozumiteln</a:t>
            </a:r>
            <a:r>
              <a:rPr lang="cs-CZ" dirty="0"/>
              <a:t>é jazyky - využijte toho!</a:t>
            </a:r>
          </a:p>
          <a:p>
            <a:r>
              <a:rPr lang="cs-CZ" dirty="0"/>
              <a:t>Unikátní, výstižné názvy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40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FC21-A971-6229-48C9-B626851F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</a:t>
            </a:r>
            <a:r>
              <a:rPr lang="en-GB" dirty="0"/>
              <a:t>-line comments +</a:t>
            </a:r>
            <a:r>
              <a:rPr lang="cs-CZ" dirty="0"/>
              <a:t> </a:t>
            </a:r>
            <a:r>
              <a:rPr lang="en-GB" dirty="0"/>
              <a:t>doc-strings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52AA-A933-974B-8E32-0BD5DF44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Vhodně pojmenované proměnné vás zbaví nutnosti psát inline </a:t>
            </a:r>
            <a:r>
              <a:rPr lang="cs-CZ" dirty="0" err="1"/>
              <a:t>comments</a:t>
            </a:r>
            <a:r>
              <a:rPr lang="cs-CZ" dirty="0"/>
              <a:t> (ideál je používat pouze doc-</a:t>
            </a:r>
            <a:r>
              <a:rPr lang="cs-CZ" dirty="0" err="1"/>
              <a:t>strings</a:t>
            </a:r>
            <a:r>
              <a:rPr lang="cs-CZ" dirty="0"/>
              <a:t> funkcí)</a:t>
            </a:r>
          </a:p>
          <a:p>
            <a:r>
              <a:rPr lang="cs-CZ" dirty="0"/>
              <a:t>Žádný doc-</a:t>
            </a:r>
            <a:r>
              <a:rPr lang="cs-CZ" dirty="0" err="1"/>
              <a:t>string</a:t>
            </a:r>
            <a:r>
              <a:rPr lang="cs-CZ" dirty="0"/>
              <a:t> je lepší než zavádějící doc-</a:t>
            </a:r>
            <a:r>
              <a:rPr lang="cs-CZ" dirty="0" err="1"/>
              <a:t>string</a:t>
            </a:r>
            <a:endParaRPr lang="cs-CZ" dirty="0"/>
          </a:p>
          <a:p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14BD7-E02F-E63C-DF81-17820DF8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15" y="3883421"/>
            <a:ext cx="5889091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124D0-C001-EE3E-4C10-FA2864C9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57" y="5343921"/>
            <a:ext cx="664580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1881-7FB5-E8C1-6386-BEA38C4E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Pojmenování objektů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6E3F-9599-2583-778E-DCFCFD30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Konstanty:</a:t>
            </a:r>
            <a:r>
              <a:rPr lang="en-GB" dirty="0"/>
              <a:t> UPPER_CASE</a:t>
            </a:r>
            <a:r>
              <a:rPr lang="cs-CZ" dirty="0"/>
              <a:t>, zbytek: </a:t>
            </a:r>
            <a:r>
              <a:rPr lang="cs-CZ" dirty="0" err="1"/>
              <a:t>lowe</a:t>
            </a:r>
            <a:r>
              <a:rPr lang="en-GB" dirty="0" err="1"/>
              <a:t>r_case</a:t>
            </a:r>
            <a:r>
              <a:rPr lang="cs-CZ" dirty="0"/>
              <a:t>, </a:t>
            </a:r>
            <a:r>
              <a:rPr lang="cs-CZ" dirty="0" err="1"/>
              <a:t>classes</a:t>
            </a:r>
            <a:r>
              <a:rPr lang="cs-CZ" dirty="0"/>
              <a:t>: </a:t>
            </a:r>
            <a:r>
              <a:rPr lang="cs-CZ" dirty="0" err="1"/>
              <a:t>PascalCase</a:t>
            </a:r>
            <a:endParaRPr lang="cs-CZ" dirty="0"/>
          </a:p>
          <a:p>
            <a:r>
              <a:rPr lang="cs-CZ" dirty="0"/>
              <a:t>Ideální je postihnout vše, co funkce dělá (a nic navíc)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25327-314C-A1E7-C4C7-187962BC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3635001"/>
            <a:ext cx="443927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9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3996-DF15-BEAB-DB42-938CE4F4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PEP8</a:t>
            </a:r>
            <a:r>
              <a:rPr lang="cs-CZ" dirty="0"/>
              <a:t> </a:t>
            </a:r>
            <a:r>
              <a:rPr lang="cs-CZ" dirty="0" err="1"/>
              <a:t>Reader</a:t>
            </a:r>
            <a:r>
              <a:rPr lang="en-GB" dirty="0"/>
              <a:t>’s digest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6F6-B41E-4C29-865B-CE2FCF93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Vyvarovat se „obecných“ názvů – </a:t>
            </a:r>
            <a:r>
              <a:rPr lang="cs-CZ" dirty="0" err="1"/>
              <a:t>key</a:t>
            </a:r>
            <a:r>
              <a:rPr lang="cs-CZ" dirty="0"/>
              <a:t>, </a:t>
            </a:r>
            <a:r>
              <a:rPr lang="cs-CZ" dirty="0" err="1"/>
              <a:t>value</a:t>
            </a:r>
            <a:r>
              <a:rPr lang="cs-CZ" dirty="0"/>
              <a:t>, </a:t>
            </a:r>
            <a:r>
              <a:rPr lang="cs-CZ" dirty="0" err="1"/>
              <a:t>item</a:t>
            </a:r>
            <a:r>
              <a:rPr lang="cs-CZ" dirty="0"/>
              <a:t> </a:t>
            </a:r>
            <a:r>
              <a:rPr lang="cs-CZ" dirty="0" err="1"/>
              <a:t>etc</a:t>
            </a:r>
            <a:r>
              <a:rPr lang="cs-CZ" dirty="0"/>
              <a:t>.</a:t>
            </a:r>
          </a:p>
          <a:p>
            <a:r>
              <a:rPr lang="cs-CZ" dirty="0"/>
              <a:t>Dodržovat délku řádků –stanovuje max. 120 znaků</a:t>
            </a:r>
          </a:p>
          <a:p>
            <a:r>
              <a:rPr lang="cs-CZ" dirty="0"/>
              <a:t>Vhodné zarovnávání kódu</a:t>
            </a:r>
          </a:p>
          <a:p>
            <a:r>
              <a:rPr lang="cs-CZ" dirty="0"/>
              <a:t>Strukturovat kód tak, aby související části následovaly po sobě </a:t>
            </a:r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Spoustu</a:t>
            </a:r>
            <a:r>
              <a:rPr lang="en-GB" dirty="0"/>
              <a:t> v</a:t>
            </a:r>
            <a:r>
              <a:rPr lang="cs-CZ" dirty="0" err="1"/>
              <a:t>ěcí</a:t>
            </a:r>
            <a:r>
              <a:rPr lang="cs-CZ" dirty="0"/>
              <a:t> </a:t>
            </a:r>
            <a:r>
              <a:rPr lang="en-GB" dirty="0" err="1"/>
              <a:t>provede</a:t>
            </a:r>
            <a:r>
              <a:rPr lang="en-GB" dirty="0"/>
              <a:t> </a:t>
            </a:r>
            <a:r>
              <a:rPr lang="cs-CZ" dirty="0"/>
              <a:t>IDE automaticky – viz ukázka dále</a:t>
            </a:r>
            <a:r>
              <a:rPr lang="en-GB" dirty="0"/>
              <a:t>)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245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07E9-5B31-72E1-7C66-7BCA36ED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>
                <a:hlinkClick r:id="rId2"/>
              </a:rPr>
              <a:t>Ukázka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531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0362-81BC-77E8-3531-97CB095F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Modularita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9BA6-E511-D679-4641-7F151214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Jedn</a:t>
            </a:r>
            <a:r>
              <a:rPr lang="en-GB" dirty="0"/>
              <a:t>a </a:t>
            </a:r>
            <a:r>
              <a:rPr lang="en-GB" dirty="0" err="1"/>
              <a:t>funkcionalita</a:t>
            </a:r>
            <a:r>
              <a:rPr lang="cs-CZ" dirty="0"/>
              <a:t> -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funkce</a:t>
            </a:r>
            <a:endParaRPr lang="en-GB" dirty="0"/>
          </a:p>
          <a:p>
            <a:r>
              <a:rPr lang="en-GB" dirty="0"/>
              <a:t>Rule of thumb: fun</a:t>
            </a:r>
            <a:r>
              <a:rPr lang="cs-CZ" dirty="0"/>
              <a:t>k</a:t>
            </a:r>
            <a:r>
              <a:rPr lang="en-GB" dirty="0" err="1"/>
              <a:t>ce</a:t>
            </a:r>
            <a:r>
              <a:rPr lang="en-GB" dirty="0"/>
              <a:t> &lt; </a:t>
            </a:r>
            <a:r>
              <a:rPr lang="cs-CZ" dirty="0"/>
              <a:t>30 řádků</a:t>
            </a:r>
          </a:p>
          <a:p>
            <a:r>
              <a:rPr lang="cs-CZ" dirty="0"/>
              <a:t>Využívat funkce v rámci dalších funkcí</a:t>
            </a:r>
          </a:p>
          <a:p>
            <a:r>
              <a:rPr lang="cs-CZ" dirty="0"/>
              <a:t>Vyvarovat se cyklů, podmínek apod. mimo funkce</a:t>
            </a:r>
          </a:p>
          <a:p>
            <a:r>
              <a:rPr lang="cs-CZ" dirty="0"/>
              <a:t>Podobné funkce mít uložené v jednotlivých modulech, případně vytvářet </a:t>
            </a:r>
            <a:r>
              <a:rPr lang="cs-CZ" dirty="0" err="1"/>
              <a:t>classes</a:t>
            </a:r>
            <a:r>
              <a:rPr lang="cs-CZ" dirty="0"/>
              <a:t> a následně je importovat v kód</a:t>
            </a:r>
            <a:r>
              <a:rPr lang="en-GB" dirty="0"/>
              <a:t>u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992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7A84-8205-E3BE-5752-D32E0F28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E2E-E470-68E0-3F8B-6F03986B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Smysl, pokud očekáváte, že funkci použije i někdo jiný, než vy</a:t>
            </a:r>
          </a:p>
        </p:txBody>
      </p:sp>
    </p:spTree>
    <p:extLst>
      <p:ext uri="{BB962C8B-B14F-4D97-AF65-F5344CB8AC3E}">
        <p14:creationId xmlns:p14="http://schemas.microsoft.com/office/powerpoint/2010/main" val="409897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8D20-D38E-7B7D-1022-FA244211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II</a:t>
            </a:r>
            <a:r>
              <a:rPr lang="en-GB" dirty="0"/>
              <a:t>I</a:t>
            </a:r>
            <a:r>
              <a:rPr lang="cs-CZ" dirty="0"/>
              <a:t>. Část: Shell </a:t>
            </a:r>
            <a:r>
              <a:rPr lang="en-GB" dirty="0"/>
              <a:t>&amp; Git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804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1F8A-B8DA-2422-1E18-0DBD060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D05B-2018-E4C4-2012-BF211E69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/>
              <a:t>Efektivní spolupráce s ostatními</a:t>
            </a:r>
          </a:p>
          <a:p>
            <a:r>
              <a:rPr lang="cs-CZ" dirty="0"/>
              <a:t>Propojování jednotlivých částí kódu a </a:t>
            </a:r>
            <a:r>
              <a:rPr lang="cs-CZ" dirty="0" err="1"/>
              <a:t>tracking</a:t>
            </a:r>
            <a:r>
              <a:rPr lang="cs-CZ" dirty="0"/>
              <a:t> změn</a:t>
            </a:r>
          </a:p>
        </p:txBody>
      </p:sp>
    </p:spTree>
    <p:extLst>
      <p:ext uri="{BB962C8B-B14F-4D97-AF65-F5344CB8AC3E}">
        <p14:creationId xmlns:p14="http://schemas.microsoft.com/office/powerpoint/2010/main" val="254207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8123-7B94-35AE-7EA4-4900ED04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</a:t>
            </a:r>
            <a:r>
              <a:rPr lang="en-GB" dirty="0"/>
              <a:t> – Z</a:t>
            </a:r>
            <a:r>
              <a:rPr lang="cs-CZ" dirty="0" err="1"/>
              <a:t>ákladní</a:t>
            </a:r>
            <a:r>
              <a:rPr lang="cs-CZ" dirty="0"/>
              <a:t> příkazy: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C5D4-F583-F4FC-016E-A77BC86C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Příkazy </a:t>
            </a:r>
            <a:r>
              <a:rPr lang="en-GB" dirty="0"/>
              <a:t>git ...</a:t>
            </a:r>
            <a:endParaRPr lang="cs-CZ" dirty="0"/>
          </a:p>
          <a:p>
            <a:r>
              <a:rPr lang="cs-CZ" dirty="0" err="1"/>
              <a:t>Clone</a:t>
            </a:r>
            <a:r>
              <a:rPr lang="cs-CZ" dirty="0"/>
              <a:t>: vytvoří kopii daného git </a:t>
            </a:r>
            <a:r>
              <a:rPr lang="cs-CZ" dirty="0" err="1"/>
              <a:t>repozitáře</a:t>
            </a:r>
            <a:r>
              <a:rPr lang="cs-CZ" dirty="0"/>
              <a:t> </a:t>
            </a:r>
          </a:p>
          <a:p>
            <a:r>
              <a:rPr lang="cs-CZ" dirty="0" err="1"/>
              <a:t>Add</a:t>
            </a:r>
            <a:r>
              <a:rPr lang="cs-CZ" dirty="0"/>
              <a:t>: přidá novou/změněnou verzi souboru/složku do </a:t>
            </a:r>
            <a:r>
              <a:rPr lang="cs-CZ" dirty="0" err="1"/>
              <a:t>gitu</a:t>
            </a:r>
            <a:endParaRPr lang="cs-CZ" dirty="0"/>
          </a:p>
          <a:p>
            <a:r>
              <a:rPr lang="cs-CZ" dirty="0" err="1"/>
              <a:t>Commit</a:t>
            </a:r>
            <a:r>
              <a:rPr lang="cs-CZ" dirty="0"/>
              <a:t>: Posune změnu do stavu, kdy se porovná s existující verzí a je schopna ji nahradit</a:t>
            </a:r>
          </a:p>
          <a:p>
            <a:r>
              <a:rPr lang="cs-CZ" dirty="0" err="1"/>
              <a:t>Push</a:t>
            </a:r>
            <a:r>
              <a:rPr lang="cs-CZ" dirty="0"/>
              <a:t>: Provede změnu v </a:t>
            </a:r>
            <a:r>
              <a:rPr lang="cs-CZ" dirty="0" err="1"/>
              <a:t>remote</a:t>
            </a:r>
            <a:r>
              <a:rPr lang="cs-CZ" dirty="0"/>
              <a:t> adresáři</a:t>
            </a:r>
          </a:p>
          <a:p>
            <a:r>
              <a:rPr lang="cs-CZ" dirty="0"/>
              <a:t>Více viz </a:t>
            </a:r>
            <a:r>
              <a:rPr lang="cs-CZ" dirty="0">
                <a:hlinkClick r:id="rId2"/>
              </a:rPr>
              <a:t>git </a:t>
            </a:r>
            <a:r>
              <a:rPr lang="cs-CZ" dirty="0" err="1">
                <a:hlinkClick r:id="rId2"/>
              </a:rPr>
              <a:t>cheatsheet</a:t>
            </a:r>
            <a:r>
              <a:rPr lang="cs-CZ" dirty="0">
                <a:hlinkClick r:id="rId2"/>
              </a:rPr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202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2556-C693-92E0-52C9-87A50B0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1E05AE5-6CC6-1AD7-F88C-A71F6A5A2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9" y="350534"/>
            <a:ext cx="7048500" cy="4238625"/>
          </a:xfrm>
        </p:spPr>
      </p:pic>
      <p:pic>
        <p:nvPicPr>
          <p:cNvPr id="7" name="Picture 6" descr="A picture containing text, indoor, person, holding&#10;&#10;Description automatically generated">
            <a:extLst>
              <a:ext uri="{FF2B5EF4-FFF2-40B4-BE49-F238E27FC236}">
                <a16:creationId xmlns:a16="http://schemas.microsoft.com/office/drawing/2014/main" id="{0165A61E-7C54-41D5-DD7C-DEB121115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63" y="2899718"/>
            <a:ext cx="5571890" cy="36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6373-7AEF-0AB3-DF9F-B52142E2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Shell </a:t>
            </a:r>
            <a:r>
              <a:rPr lang="cs-CZ" dirty="0" err="1"/>
              <a:t>basics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6300-F066-FAC2-90A4-913A3941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Mocný nástroj, pro naše potřeby vystačí práce se soubory, složkami a změny adresáře, instrukce viz </a:t>
            </a:r>
            <a:r>
              <a:rPr lang="cs-CZ" dirty="0">
                <a:hlinkClick r:id="rId2"/>
              </a:rPr>
              <a:t>notebook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160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C7A5-2C7E-4883-C9EE-25C758A5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6DC1-E1D0-E2C2-E6C0-280DF591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https://swcarpentry.github.io/</a:t>
            </a:r>
            <a:r>
              <a:rPr lang="cs-CZ">
                <a:hlinkClick r:id="rId2"/>
              </a:rPr>
              <a:t>shell-novice/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084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1DA9-DE2C-A487-28B8-D88DE165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Část I.: </a:t>
            </a:r>
            <a:r>
              <a:rPr lang="en-GB" dirty="0"/>
              <a:t>Environment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0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D5F4-3733-CAE4-A655-9414405E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Skript, nebo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45D2-28F7-8FF8-4656-E0C9D6C1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Tutori</a:t>
            </a:r>
            <a:r>
              <a:rPr lang="cs-CZ" dirty="0" err="1"/>
              <a:t>ál</a:t>
            </a:r>
            <a:r>
              <a:rPr lang="cs-CZ" dirty="0"/>
              <a:t>/kurz/průběžně zjišťuji, co vlastně dělám </a:t>
            </a:r>
            <a:r>
              <a:rPr lang="en-GB" dirty="0"/>
              <a:t>-&gt; Notebook</a:t>
            </a:r>
          </a:p>
          <a:p>
            <a:r>
              <a:rPr lang="en-GB" dirty="0" err="1"/>
              <a:t>Hotov</a:t>
            </a:r>
            <a:r>
              <a:rPr lang="cs-CZ" dirty="0"/>
              <a:t>ý kód, produkce,</a:t>
            </a:r>
            <a:r>
              <a:rPr lang="en-GB" dirty="0"/>
              <a:t> </a:t>
            </a:r>
            <a:r>
              <a:rPr lang="cs-CZ" dirty="0"/>
              <a:t>utilita </a:t>
            </a:r>
            <a:r>
              <a:rPr lang="en-GB" dirty="0"/>
              <a:t>-&gt; </a:t>
            </a:r>
            <a:r>
              <a:rPr lang="en-GB" dirty="0" err="1"/>
              <a:t>Skript</a:t>
            </a:r>
            <a:endParaRPr lang="en-GB" dirty="0"/>
          </a:p>
          <a:p>
            <a:r>
              <a:rPr lang="en-GB" dirty="0" err="1"/>
              <a:t>Ciz</a:t>
            </a:r>
            <a:r>
              <a:rPr lang="cs-CZ" dirty="0"/>
              <a:t>í</a:t>
            </a:r>
            <a:r>
              <a:rPr lang="en-GB" dirty="0"/>
              <a:t>, </a:t>
            </a:r>
            <a:r>
              <a:rPr lang="en-GB" dirty="0" err="1"/>
              <a:t>snadno</a:t>
            </a:r>
            <a:r>
              <a:rPr lang="en-GB" dirty="0"/>
              <a:t> </a:t>
            </a:r>
            <a:r>
              <a:rPr lang="en-GB" dirty="0" err="1"/>
              <a:t>dostupn</a:t>
            </a:r>
            <a:r>
              <a:rPr lang="cs-CZ" dirty="0"/>
              <a:t>é materiály </a:t>
            </a:r>
            <a:r>
              <a:rPr lang="en-GB" dirty="0"/>
              <a:t>-&gt;</a:t>
            </a:r>
            <a:r>
              <a:rPr lang="cs-CZ" dirty="0"/>
              <a:t> Cloud </a:t>
            </a:r>
            <a:r>
              <a:rPr lang="cs-CZ" dirty="0" err="1"/>
              <a:t>Computing</a:t>
            </a:r>
            <a:r>
              <a:rPr lang="cs-CZ" dirty="0"/>
              <a:t> (</a:t>
            </a:r>
            <a:r>
              <a:rPr lang="cs-CZ" dirty="0" err="1"/>
              <a:t>Colab</a:t>
            </a:r>
            <a:r>
              <a:rPr lang="en-GB" dirty="0"/>
              <a:t>, Kaggle, …</a:t>
            </a:r>
            <a:r>
              <a:rPr lang="cs-CZ" dirty="0"/>
              <a:t>)</a:t>
            </a:r>
            <a:endParaRPr lang="en-GB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449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5C55-0CFA-F6B7-4474-D1894DA1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147F-378E-0AE9-C2C3-CED1F030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>
                <a:hlinkClick r:id="rId2"/>
              </a:rPr>
              <a:t>R Notebook</a:t>
            </a:r>
            <a:endParaRPr lang="en-GB" sz="1800" dirty="0"/>
          </a:p>
          <a:p>
            <a:r>
              <a:rPr lang="cs-CZ" sz="1800" dirty="0" err="1">
                <a:hlinkClick r:id="rId3"/>
              </a:rPr>
              <a:t>Colab</a:t>
            </a:r>
            <a:endParaRPr lang="en-GB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47290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7919-F44F-ACDC-02A7-2B24F6F2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5A8A-024F-B624-4735-3D4DCDCA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Repro</a:t>
            </a:r>
            <a:r>
              <a:rPr lang="cs-CZ" dirty="0"/>
              <a:t>d</a:t>
            </a:r>
            <a:r>
              <a:rPr lang="en-GB" dirty="0" err="1"/>
              <a:t>ucibilita</a:t>
            </a:r>
            <a:r>
              <a:rPr lang="en-GB" dirty="0"/>
              <a:t>, </a:t>
            </a:r>
            <a:r>
              <a:rPr lang="en-GB" dirty="0" err="1"/>
              <a:t>udr</a:t>
            </a:r>
            <a:r>
              <a:rPr lang="cs-CZ" dirty="0" err="1"/>
              <a:t>žitelnost</a:t>
            </a:r>
            <a:r>
              <a:rPr lang="cs-CZ" dirty="0"/>
              <a:t> kódu (kód bude fungovat i po letech)</a:t>
            </a:r>
          </a:p>
          <a:p>
            <a:r>
              <a:rPr lang="en-GB" dirty="0"/>
              <a:t>X R</a:t>
            </a:r>
            <a:r>
              <a:rPr lang="cs-CZ" dirty="0"/>
              <a:t>, developeři příliš nehledí na kompatibilitu, </a:t>
            </a:r>
            <a:r>
              <a:rPr lang="cs-CZ" dirty="0" err="1"/>
              <a:t>masking</a:t>
            </a:r>
            <a:r>
              <a:rPr lang="cs-CZ" dirty="0"/>
              <a:t> proměnných a funkcí atd.</a:t>
            </a:r>
          </a:p>
          <a:p>
            <a:r>
              <a:rPr lang="cs-CZ" dirty="0"/>
              <a:t>R: </a:t>
            </a:r>
            <a:r>
              <a:rPr lang="cs-CZ" dirty="0">
                <a:hlinkClick r:id="rId2"/>
              </a:rPr>
              <a:t>renv</a:t>
            </a:r>
            <a:endParaRPr lang="cs-CZ" dirty="0"/>
          </a:p>
          <a:p>
            <a:r>
              <a:rPr lang="cs-CZ" dirty="0"/>
              <a:t>Python: </a:t>
            </a:r>
            <a:r>
              <a:rPr lang="cs-CZ" dirty="0" err="1">
                <a:hlinkClick r:id="rId3"/>
              </a:rPr>
              <a:t>venv</a:t>
            </a:r>
            <a:endParaRPr lang="cs-CZ" dirty="0"/>
          </a:p>
          <a:p>
            <a:r>
              <a:rPr lang="cs-CZ" dirty="0"/>
              <a:t>Více jazyků: </a:t>
            </a:r>
            <a:r>
              <a:rPr lang="cs-CZ" dirty="0" err="1">
                <a:hlinkClick r:id="rId4"/>
              </a:rPr>
              <a:t>Conda</a:t>
            </a:r>
            <a:r>
              <a:rPr lang="cs-CZ" dirty="0"/>
              <a:t>, </a:t>
            </a:r>
            <a:r>
              <a:rPr lang="cs-CZ" dirty="0">
                <a:hlinkClick r:id="rId5"/>
              </a:rPr>
              <a:t>Mamba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979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591B-3B49-62AF-7480-96BD86D0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EBDF-410B-CCF9-C679-8C82A916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– </a:t>
            </a:r>
            <a:r>
              <a:rPr lang="en-GB" dirty="0" err="1"/>
              <a:t>jasn</a:t>
            </a:r>
            <a:r>
              <a:rPr lang="cs-CZ" dirty="0"/>
              <a:t>á volba pro R (v případě kombinace R a </a:t>
            </a:r>
            <a:r>
              <a:rPr lang="cs-CZ" dirty="0" err="1"/>
              <a:t>Py</a:t>
            </a:r>
            <a:r>
              <a:rPr lang="cs-CZ" dirty="0"/>
              <a:t> </a:t>
            </a:r>
            <a:r>
              <a:rPr lang="en-GB" dirty="0"/>
              <a:t>-&gt; </a:t>
            </a:r>
            <a:r>
              <a:rPr lang="en-GB" dirty="0" err="1"/>
              <a:t>DataSpell</a:t>
            </a:r>
            <a:r>
              <a:rPr lang="en-GB" dirty="0"/>
              <a:t>?)</a:t>
            </a:r>
          </a:p>
          <a:p>
            <a:r>
              <a:rPr lang="en-GB" dirty="0"/>
              <a:t>VS Code, PyCharm – </a:t>
            </a:r>
            <a:r>
              <a:rPr lang="en-GB" dirty="0" err="1"/>
              <a:t>nejv</a:t>
            </a:r>
            <a:r>
              <a:rPr lang="cs-CZ" dirty="0" err="1"/>
              <a:t>íce</a:t>
            </a:r>
            <a:r>
              <a:rPr lang="cs-CZ" dirty="0"/>
              <a:t> vývoje v oblasti </a:t>
            </a:r>
            <a:r>
              <a:rPr lang="cs-CZ" dirty="0" err="1"/>
              <a:t>add-ons</a:t>
            </a:r>
            <a:r>
              <a:rPr lang="cs-CZ" dirty="0"/>
              <a:t> </a:t>
            </a:r>
          </a:p>
          <a:p>
            <a:r>
              <a:rPr lang="cs-CZ" dirty="0"/>
              <a:t>Příklady: </a:t>
            </a:r>
            <a:r>
              <a:rPr lang="cs-CZ" dirty="0">
                <a:hlinkClick r:id="rId2"/>
              </a:rPr>
              <a:t>Reloadium</a:t>
            </a:r>
            <a:r>
              <a:rPr lang="cs-CZ" dirty="0"/>
              <a:t>, </a:t>
            </a:r>
            <a:r>
              <a:rPr lang="cs-CZ" dirty="0">
                <a:hlinkClick r:id="rId3"/>
              </a:rPr>
              <a:t>Tabnine</a:t>
            </a:r>
            <a:r>
              <a:rPr lang="cs-CZ" dirty="0"/>
              <a:t>, ChatGPT integrace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09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BFB6-9210-BAE4-9DED-1A5A6BE8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Část II. Čitelnost a udržitelnost kódu</a:t>
            </a:r>
          </a:p>
        </p:txBody>
      </p:sp>
    </p:spTree>
    <p:extLst>
      <p:ext uri="{BB962C8B-B14F-4D97-AF65-F5344CB8AC3E}">
        <p14:creationId xmlns:p14="http://schemas.microsoft.com/office/powerpoint/2010/main" val="32005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21AA6A-14A3-4CB1-A46D-4BBC72A28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99CD-041B-548F-6570-86BFDFB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935" y="507283"/>
            <a:ext cx="7036865" cy="1544062"/>
          </a:xfrm>
        </p:spPr>
        <p:txBody>
          <a:bodyPr>
            <a:normAutofit/>
          </a:bodyPr>
          <a:lstStyle/>
          <a:p>
            <a:r>
              <a:rPr lang="cs-CZ" sz="4000"/>
              <a:t>Motivace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1F54A-E1B8-8430-CE99-E4225886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6" y="2249547"/>
            <a:ext cx="8683783" cy="1033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D689E-7A8C-509A-C1E9-9EABCF6C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0" y="3287409"/>
            <a:ext cx="9797349" cy="95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F38BB-304F-705F-8284-FBA530A0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0" y="4699372"/>
            <a:ext cx="9797349" cy="7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7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Best Coding Practices Workshop</vt:lpstr>
      <vt:lpstr>PowerPoint Presentation</vt:lpstr>
      <vt:lpstr>Část I.: Environment</vt:lpstr>
      <vt:lpstr>Skript, nebo notebook?</vt:lpstr>
      <vt:lpstr>Ukázky</vt:lpstr>
      <vt:lpstr>Virtual Environment</vt:lpstr>
      <vt:lpstr>IDE</vt:lpstr>
      <vt:lpstr>Část II. Čitelnost a udržitelnost kódu</vt:lpstr>
      <vt:lpstr>Motivace</vt:lpstr>
      <vt:lpstr> Programovací J A Z Y K !!!</vt:lpstr>
      <vt:lpstr>In-line comments + doc-strings</vt:lpstr>
      <vt:lpstr>Pojmenování objektů</vt:lpstr>
      <vt:lpstr>PEP8 Reader’s digest</vt:lpstr>
      <vt:lpstr>Ukázka</vt:lpstr>
      <vt:lpstr>Modularita</vt:lpstr>
      <vt:lpstr>Test Driven Development</vt:lpstr>
      <vt:lpstr>III. Část: Shell &amp; Git</vt:lpstr>
      <vt:lpstr>Proč?</vt:lpstr>
      <vt:lpstr>Git – Základní příkazy:</vt:lpstr>
      <vt:lpstr>Shell basics</vt:lpstr>
      <vt:lpstr>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 Workshop</dc:title>
  <dc:creator>Vondráček, Štěpán</dc:creator>
  <cp:lastModifiedBy>Vondráček, Štěpán</cp:lastModifiedBy>
  <cp:revision>1</cp:revision>
  <dcterms:created xsi:type="dcterms:W3CDTF">2023-03-12T15:32:41Z</dcterms:created>
  <dcterms:modified xsi:type="dcterms:W3CDTF">2023-03-19T21:31:31Z</dcterms:modified>
</cp:coreProperties>
</file>