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671" r:id="rId4"/>
    <p:sldMasterId id="2147484693" r:id="rId5"/>
  </p:sldMasterIdLst>
  <p:notesMasterIdLst>
    <p:notesMasterId r:id="rId12"/>
  </p:notesMasterIdLst>
  <p:handoutMasterIdLst>
    <p:handoutMasterId r:id="rId13"/>
  </p:handoutMasterIdLst>
  <p:sldIdLst>
    <p:sldId id="2145706106" r:id="rId6"/>
    <p:sldId id="2145706110" r:id="rId7"/>
    <p:sldId id="2145706108" r:id="rId8"/>
    <p:sldId id="2145706109" r:id="rId9"/>
    <p:sldId id="2145706107" r:id="rId10"/>
    <p:sldId id="2145706111" r:id="rId11"/>
  </p:sldIdLst>
  <p:sldSz cx="11522075" cy="6480175"/>
  <p:notesSz cx="6797675" cy="9928225"/>
  <p:custDataLst>
    <p:tags r:id="rId14"/>
  </p:custDataLst>
  <p:defaultTextStyle>
    <a:defPPr>
      <a:defRPr lang="de-DE"/>
    </a:defPPr>
    <a:lvl1pPr marL="0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76072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52144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28216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04288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880360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456432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32504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08576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IS" id="{1D5095D5-6BEA-43F9-987B-AEC38D6E12F6}">
          <p14:sldIdLst>
            <p14:sldId id="2145706106"/>
            <p14:sldId id="2145706110"/>
            <p14:sldId id="2145706108"/>
            <p14:sldId id="2145706109"/>
            <p14:sldId id="2145706107"/>
            <p14:sldId id="2145706111"/>
          </p14:sldIdLst>
        </p14:section>
      </p14:sectionLst>
    </p:ext>
    <p:ext uri="{EFAFB233-063F-42B5-8137-9DF3F51BA10A}">
      <p15:sldGuideLst xmlns:p15="http://schemas.microsoft.com/office/powerpoint/2012/main">
        <p15:guide id="4" orient="horz" pos="204">
          <p15:clr>
            <a:srgbClr val="A4A3A4"/>
          </p15:clr>
        </p15:guide>
        <p15:guide id="8" orient="horz" pos="2041" userDrawn="1">
          <p15:clr>
            <a:srgbClr val="A4A3A4"/>
          </p15:clr>
        </p15:guide>
        <p15:guide id="9" orient="horz" pos="930" userDrawn="1">
          <p15:clr>
            <a:srgbClr val="A4A3A4"/>
          </p15:clr>
        </p15:guide>
        <p15:guide id="10" orient="horz" pos="3266" userDrawn="1">
          <p15:clr>
            <a:srgbClr val="A4A3A4"/>
          </p15:clr>
        </p15:guide>
        <p15:guide id="12" orient="horz" pos="3470" userDrawn="1">
          <p15:clr>
            <a:srgbClr val="A4A3A4"/>
          </p15:clr>
        </p15:guide>
        <p15:guide id="13" orient="horz" pos="3674" userDrawn="1">
          <p15:clr>
            <a:srgbClr val="A4A3A4"/>
          </p15:clr>
        </p15:guide>
        <p15:guide id="14" orient="horz" pos="3878" userDrawn="1">
          <p15:clr>
            <a:srgbClr val="A4A3A4"/>
          </p15:clr>
        </p15:guide>
        <p15:guide id="15" pos="1939" userDrawn="1">
          <p15:clr>
            <a:srgbClr val="A4A3A4"/>
          </p15:clr>
        </p15:guide>
        <p15:guide id="16" pos="1847" userDrawn="1">
          <p15:clr>
            <a:srgbClr val="A4A3A4"/>
          </p15:clr>
        </p15:guide>
        <p15:guide id="17" pos="204" userDrawn="1">
          <p15:clr>
            <a:srgbClr val="A4A3A4"/>
          </p15:clr>
        </p15:guide>
        <p15:guide id="18" pos="7054" userDrawn="1">
          <p15:clr>
            <a:srgbClr val="A4A3A4"/>
          </p15:clr>
        </p15:guide>
        <p15:guide id="19" pos="5411" userDrawn="1">
          <p15:clr>
            <a:srgbClr val="A4A3A4"/>
          </p15:clr>
        </p15:guide>
        <p15:guide id="20" pos="5318" userDrawn="1">
          <p15:clr>
            <a:srgbClr val="A4A3A4"/>
          </p15:clr>
        </p15:guide>
        <p15:guide id="21" pos="3674" userDrawn="1">
          <p15:clr>
            <a:srgbClr val="A4A3A4"/>
          </p15:clr>
        </p15:guide>
        <p15:guide id="22" pos="3584" userDrawn="1">
          <p15:clr>
            <a:srgbClr val="A4A3A4"/>
          </p15:clr>
        </p15:guide>
        <p15:guide id="23" pos="3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  <p15:guide id="3" pos="299" userDrawn="1">
          <p15:clr>
            <a:srgbClr val="A4A3A4"/>
          </p15:clr>
        </p15:guide>
        <p15:guide id="4" pos="398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1" name="Autor" initials="A" lastIdx="0" clrIdx="19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F2F2"/>
    <a:srgbClr val="A7D2C8"/>
    <a:srgbClr val="E20074"/>
    <a:srgbClr val="BFCB44"/>
    <a:srgbClr val="1BADA2"/>
    <a:srgbClr val="53BAF2"/>
    <a:srgbClr val="D0D0D0"/>
    <a:srgbClr val="E5E5E5"/>
    <a:srgbClr val="106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69BFD4-F4A0-4F95-B48D-9B396BC8750F}" v="31" dt="2022-04-05T07:04:09.4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9" autoAdjust="0"/>
    <p:restoredTop sz="93082" autoAdjust="0"/>
  </p:normalViewPr>
  <p:slideViewPr>
    <p:cSldViewPr snapToGrid="0" snapToObjects="1">
      <p:cViewPr varScale="1">
        <p:scale>
          <a:sx n="123" d="100"/>
          <a:sy n="123" d="100"/>
        </p:scale>
        <p:origin x="96" y="162"/>
      </p:cViewPr>
      <p:guideLst>
        <p:guide orient="horz" pos="204"/>
        <p:guide orient="horz" pos="2041"/>
        <p:guide orient="horz" pos="930"/>
        <p:guide orient="horz" pos="3266"/>
        <p:guide orient="horz" pos="3470"/>
        <p:guide orient="horz" pos="3674"/>
        <p:guide orient="horz" pos="3878"/>
        <p:guide pos="1939"/>
        <p:guide pos="1847"/>
        <p:guide pos="204"/>
        <p:guide pos="7054"/>
        <p:guide pos="5411"/>
        <p:guide pos="5318"/>
        <p:guide pos="3674"/>
        <p:guide pos="3584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4014" y="96"/>
      </p:cViewPr>
      <p:guideLst>
        <p:guide orient="horz" pos="3127"/>
        <p:guide pos="2141"/>
        <p:guide pos="299"/>
        <p:guide pos="398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855015" y="9381000"/>
            <a:ext cx="467452" cy="304883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/>
            </a:lvl1pPr>
          </a:lstStyle>
          <a:p>
            <a:fld id="{A7E515CE-432D-4663-9EC7-909C3633A725}" type="slidenum">
              <a:rPr lang="de-DE" smtClean="0">
                <a:latin typeface="Tele-GroteskNor" pitchFamily="2" charset="0"/>
              </a:rPr>
              <a:pPr/>
              <a:t>‹#›</a:t>
            </a:fld>
            <a:endParaRPr lang="de-DE" dirty="0">
              <a:latin typeface="Tele-GroteskNor" pitchFamily="2" charset="0"/>
            </a:endParaRPr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478355" y="424018"/>
            <a:ext cx="66089" cy="70670"/>
          </a:xfrm>
          <a:custGeom>
            <a:avLst/>
            <a:gdLst>
              <a:gd name="T0" fmla="*/ 0 w 42"/>
              <a:gd name="T1" fmla="*/ 41 h 41"/>
              <a:gd name="T2" fmla="*/ 0 w 42"/>
              <a:gd name="T3" fmla="*/ 0 h 41"/>
              <a:gd name="T4" fmla="*/ 22 w 42"/>
              <a:gd name="T5" fmla="*/ 0 h 41"/>
              <a:gd name="T6" fmla="*/ 42 w 42"/>
              <a:gd name="T7" fmla="*/ 0 h 41"/>
              <a:gd name="T8" fmla="*/ 42 w 42"/>
              <a:gd name="T9" fmla="*/ 41 h 41"/>
              <a:gd name="T10" fmla="*/ 0 w 42"/>
              <a:gd name="T1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" h="41">
                <a:moveTo>
                  <a:pt x="0" y="41"/>
                </a:moveTo>
                <a:lnTo>
                  <a:pt x="0" y="0"/>
                </a:lnTo>
                <a:lnTo>
                  <a:pt x="22" y="0"/>
                </a:lnTo>
                <a:lnTo>
                  <a:pt x="42" y="0"/>
                </a:lnTo>
                <a:lnTo>
                  <a:pt x="42" y="41"/>
                </a:lnTo>
                <a:lnTo>
                  <a:pt x="0" y="41"/>
                </a:lnTo>
                <a:close/>
              </a:path>
            </a:pathLst>
          </a:custGeom>
          <a:solidFill>
            <a:srgbClr val="E200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76621" y="424018"/>
            <a:ext cx="64515" cy="70670"/>
          </a:xfrm>
          <a:custGeom>
            <a:avLst/>
            <a:gdLst>
              <a:gd name="T0" fmla="*/ 0 w 41"/>
              <a:gd name="T1" fmla="*/ 41 h 41"/>
              <a:gd name="T2" fmla="*/ 0 w 41"/>
              <a:gd name="T3" fmla="*/ 0 h 41"/>
              <a:gd name="T4" fmla="*/ 20 w 41"/>
              <a:gd name="T5" fmla="*/ 0 h 41"/>
              <a:gd name="T6" fmla="*/ 41 w 41"/>
              <a:gd name="T7" fmla="*/ 0 h 41"/>
              <a:gd name="T8" fmla="*/ 41 w 41"/>
              <a:gd name="T9" fmla="*/ 41 h 41"/>
              <a:gd name="T10" fmla="*/ 0 w 41"/>
              <a:gd name="T1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" h="41">
                <a:moveTo>
                  <a:pt x="0" y="41"/>
                </a:moveTo>
                <a:lnTo>
                  <a:pt x="0" y="0"/>
                </a:lnTo>
                <a:lnTo>
                  <a:pt x="20" y="0"/>
                </a:lnTo>
                <a:lnTo>
                  <a:pt x="41" y="0"/>
                </a:lnTo>
                <a:lnTo>
                  <a:pt x="41" y="41"/>
                </a:lnTo>
                <a:lnTo>
                  <a:pt x="0" y="41"/>
                </a:lnTo>
                <a:close/>
              </a:path>
            </a:pathLst>
          </a:custGeom>
          <a:solidFill>
            <a:srgbClr val="E200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871739" y="424018"/>
            <a:ext cx="64515" cy="70670"/>
          </a:xfrm>
          <a:custGeom>
            <a:avLst/>
            <a:gdLst>
              <a:gd name="T0" fmla="*/ 0 w 41"/>
              <a:gd name="T1" fmla="*/ 41 h 41"/>
              <a:gd name="T2" fmla="*/ 0 w 41"/>
              <a:gd name="T3" fmla="*/ 0 h 41"/>
              <a:gd name="T4" fmla="*/ 21 w 41"/>
              <a:gd name="T5" fmla="*/ 0 h 41"/>
              <a:gd name="T6" fmla="*/ 41 w 41"/>
              <a:gd name="T7" fmla="*/ 0 h 41"/>
              <a:gd name="T8" fmla="*/ 41 w 41"/>
              <a:gd name="T9" fmla="*/ 41 h 41"/>
              <a:gd name="T10" fmla="*/ 0 w 41"/>
              <a:gd name="T1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" h="41">
                <a:moveTo>
                  <a:pt x="0" y="41"/>
                </a:moveTo>
                <a:lnTo>
                  <a:pt x="0" y="0"/>
                </a:lnTo>
                <a:lnTo>
                  <a:pt x="21" y="0"/>
                </a:lnTo>
                <a:lnTo>
                  <a:pt x="41" y="0"/>
                </a:lnTo>
                <a:lnTo>
                  <a:pt x="41" y="41"/>
                </a:lnTo>
                <a:lnTo>
                  <a:pt x="0" y="41"/>
                </a:lnTo>
                <a:close/>
              </a:path>
            </a:pathLst>
          </a:custGeom>
          <a:solidFill>
            <a:srgbClr val="E200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>
            <a:off x="1065285" y="424018"/>
            <a:ext cx="66089" cy="70670"/>
          </a:xfrm>
          <a:custGeom>
            <a:avLst/>
            <a:gdLst>
              <a:gd name="T0" fmla="*/ 0 w 42"/>
              <a:gd name="T1" fmla="*/ 41 h 41"/>
              <a:gd name="T2" fmla="*/ 0 w 42"/>
              <a:gd name="T3" fmla="*/ 0 h 41"/>
              <a:gd name="T4" fmla="*/ 21 w 42"/>
              <a:gd name="T5" fmla="*/ 0 h 41"/>
              <a:gd name="T6" fmla="*/ 42 w 42"/>
              <a:gd name="T7" fmla="*/ 0 h 41"/>
              <a:gd name="T8" fmla="*/ 42 w 42"/>
              <a:gd name="T9" fmla="*/ 41 h 41"/>
              <a:gd name="T10" fmla="*/ 0 w 42"/>
              <a:gd name="T1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" h="41">
                <a:moveTo>
                  <a:pt x="0" y="41"/>
                </a:moveTo>
                <a:lnTo>
                  <a:pt x="0" y="0"/>
                </a:lnTo>
                <a:lnTo>
                  <a:pt x="21" y="0"/>
                </a:lnTo>
                <a:lnTo>
                  <a:pt x="42" y="0"/>
                </a:lnTo>
                <a:lnTo>
                  <a:pt x="42" y="41"/>
                </a:lnTo>
                <a:lnTo>
                  <a:pt x="0" y="41"/>
                </a:lnTo>
                <a:close/>
              </a:path>
            </a:pathLst>
          </a:custGeom>
          <a:solidFill>
            <a:srgbClr val="E200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478355" y="261995"/>
            <a:ext cx="262781" cy="351625"/>
          </a:xfrm>
          <a:custGeom>
            <a:avLst/>
            <a:gdLst>
              <a:gd name="T0" fmla="*/ 402 w 407"/>
              <a:gd name="T1" fmla="*/ 0 h 496"/>
              <a:gd name="T2" fmla="*/ 5 w 407"/>
              <a:gd name="T3" fmla="*/ 0 h 496"/>
              <a:gd name="T4" fmla="*/ 0 w 407"/>
              <a:gd name="T5" fmla="*/ 175 h 496"/>
              <a:gd name="T6" fmla="*/ 26 w 407"/>
              <a:gd name="T7" fmla="*/ 179 h 496"/>
              <a:gd name="T8" fmla="*/ 67 w 407"/>
              <a:gd name="T9" fmla="*/ 64 h 496"/>
              <a:gd name="T10" fmla="*/ 164 w 407"/>
              <a:gd name="T11" fmla="*/ 23 h 496"/>
              <a:gd name="T12" fmla="*/ 164 w 407"/>
              <a:gd name="T13" fmla="*/ 390 h 496"/>
              <a:gd name="T14" fmla="*/ 150 w 407"/>
              <a:gd name="T15" fmla="*/ 452 h 496"/>
              <a:gd name="T16" fmla="*/ 110 w 407"/>
              <a:gd name="T17" fmla="*/ 467 h 496"/>
              <a:gd name="T18" fmla="*/ 81 w 407"/>
              <a:gd name="T19" fmla="*/ 468 h 496"/>
              <a:gd name="T20" fmla="*/ 81 w 407"/>
              <a:gd name="T21" fmla="*/ 496 h 496"/>
              <a:gd name="T22" fmla="*/ 326 w 407"/>
              <a:gd name="T23" fmla="*/ 496 h 496"/>
              <a:gd name="T24" fmla="*/ 326 w 407"/>
              <a:gd name="T25" fmla="*/ 468 h 496"/>
              <a:gd name="T26" fmla="*/ 297 w 407"/>
              <a:gd name="T27" fmla="*/ 467 h 496"/>
              <a:gd name="T28" fmla="*/ 257 w 407"/>
              <a:gd name="T29" fmla="*/ 452 h 496"/>
              <a:gd name="T30" fmla="*/ 243 w 407"/>
              <a:gd name="T31" fmla="*/ 390 h 496"/>
              <a:gd name="T32" fmla="*/ 243 w 407"/>
              <a:gd name="T33" fmla="*/ 23 h 496"/>
              <a:gd name="T34" fmla="*/ 340 w 407"/>
              <a:gd name="T35" fmla="*/ 64 h 496"/>
              <a:gd name="T36" fmla="*/ 381 w 407"/>
              <a:gd name="T37" fmla="*/ 179 h 496"/>
              <a:gd name="T38" fmla="*/ 407 w 407"/>
              <a:gd name="T39" fmla="*/ 175 h 496"/>
              <a:gd name="T40" fmla="*/ 402 w 407"/>
              <a:gd name="T41" fmla="*/ 0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07" h="496">
                <a:moveTo>
                  <a:pt x="402" y="0"/>
                </a:moveTo>
                <a:cubicBezTo>
                  <a:pt x="5" y="0"/>
                  <a:pt x="5" y="0"/>
                  <a:pt x="5" y="0"/>
                </a:cubicBezTo>
                <a:cubicBezTo>
                  <a:pt x="0" y="175"/>
                  <a:pt x="0" y="175"/>
                  <a:pt x="0" y="175"/>
                </a:cubicBezTo>
                <a:cubicBezTo>
                  <a:pt x="26" y="179"/>
                  <a:pt x="26" y="179"/>
                  <a:pt x="26" y="179"/>
                </a:cubicBezTo>
                <a:cubicBezTo>
                  <a:pt x="31" y="128"/>
                  <a:pt x="45" y="89"/>
                  <a:pt x="67" y="64"/>
                </a:cubicBezTo>
                <a:cubicBezTo>
                  <a:pt x="90" y="38"/>
                  <a:pt x="122" y="25"/>
                  <a:pt x="164" y="23"/>
                </a:cubicBezTo>
                <a:cubicBezTo>
                  <a:pt x="164" y="390"/>
                  <a:pt x="164" y="390"/>
                  <a:pt x="164" y="390"/>
                </a:cubicBezTo>
                <a:cubicBezTo>
                  <a:pt x="164" y="422"/>
                  <a:pt x="159" y="442"/>
                  <a:pt x="150" y="452"/>
                </a:cubicBezTo>
                <a:cubicBezTo>
                  <a:pt x="142" y="460"/>
                  <a:pt x="129" y="465"/>
                  <a:pt x="110" y="467"/>
                </a:cubicBezTo>
                <a:cubicBezTo>
                  <a:pt x="104" y="467"/>
                  <a:pt x="95" y="468"/>
                  <a:pt x="81" y="468"/>
                </a:cubicBezTo>
                <a:cubicBezTo>
                  <a:pt x="81" y="496"/>
                  <a:pt x="81" y="496"/>
                  <a:pt x="81" y="496"/>
                </a:cubicBezTo>
                <a:cubicBezTo>
                  <a:pt x="326" y="496"/>
                  <a:pt x="326" y="496"/>
                  <a:pt x="326" y="496"/>
                </a:cubicBezTo>
                <a:cubicBezTo>
                  <a:pt x="326" y="468"/>
                  <a:pt x="326" y="468"/>
                  <a:pt x="326" y="468"/>
                </a:cubicBezTo>
                <a:cubicBezTo>
                  <a:pt x="312" y="468"/>
                  <a:pt x="303" y="467"/>
                  <a:pt x="297" y="467"/>
                </a:cubicBezTo>
                <a:cubicBezTo>
                  <a:pt x="278" y="465"/>
                  <a:pt x="265" y="460"/>
                  <a:pt x="257" y="452"/>
                </a:cubicBezTo>
                <a:cubicBezTo>
                  <a:pt x="248" y="442"/>
                  <a:pt x="243" y="422"/>
                  <a:pt x="243" y="390"/>
                </a:cubicBezTo>
                <a:cubicBezTo>
                  <a:pt x="243" y="23"/>
                  <a:pt x="243" y="23"/>
                  <a:pt x="243" y="23"/>
                </a:cubicBezTo>
                <a:cubicBezTo>
                  <a:pt x="284" y="25"/>
                  <a:pt x="317" y="38"/>
                  <a:pt x="340" y="64"/>
                </a:cubicBezTo>
                <a:cubicBezTo>
                  <a:pt x="362" y="89"/>
                  <a:pt x="376" y="128"/>
                  <a:pt x="381" y="179"/>
                </a:cubicBezTo>
                <a:cubicBezTo>
                  <a:pt x="407" y="175"/>
                  <a:pt x="407" y="175"/>
                  <a:pt x="407" y="175"/>
                </a:cubicBezTo>
                <a:lnTo>
                  <a:pt x="402" y="0"/>
                </a:lnTo>
                <a:close/>
              </a:path>
            </a:pathLst>
          </a:custGeom>
          <a:solidFill>
            <a:srgbClr val="E200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32" name="Gruppieren 31"/>
          <p:cNvGrpSpPr/>
          <p:nvPr/>
        </p:nvGrpSpPr>
        <p:grpSpPr>
          <a:xfrm>
            <a:off x="5208404" y="411954"/>
            <a:ext cx="1109343" cy="93077"/>
            <a:chOff x="1533525" y="379413"/>
            <a:chExt cx="1119188" cy="85725"/>
          </a:xfrm>
        </p:grpSpPr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1533525" y="381000"/>
              <a:ext cx="50800" cy="82550"/>
            </a:xfrm>
            <a:custGeom>
              <a:avLst/>
              <a:gdLst>
                <a:gd name="T0" fmla="*/ 0 w 32"/>
                <a:gd name="T1" fmla="*/ 52 h 52"/>
                <a:gd name="T2" fmla="*/ 0 w 32"/>
                <a:gd name="T3" fmla="*/ 0 h 52"/>
                <a:gd name="T4" fmla="*/ 11 w 32"/>
                <a:gd name="T5" fmla="*/ 0 h 52"/>
                <a:gd name="T6" fmla="*/ 11 w 32"/>
                <a:gd name="T7" fmla="*/ 42 h 52"/>
                <a:gd name="T8" fmla="*/ 32 w 32"/>
                <a:gd name="T9" fmla="*/ 42 h 52"/>
                <a:gd name="T10" fmla="*/ 32 w 32"/>
                <a:gd name="T11" fmla="*/ 52 h 52"/>
                <a:gd name="T12" fmla="*/ 0 w 32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2">
                  <a:moveTo>
                    <a:pt x="0" y="52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42"/>
                  </a:lnTo>
                  <a:lnTo>
                    <a:pt x="32" y="42"/>
                  </a:lnTo>
                  <a:lnTo>
                    <a:pt x="32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1593850" y="381000"/>
              <a:ext cx="17463" cy="82550"/>
            </a:xfrm>
            <a:custGeom>
              <a:avLst/>
              <a:gdLst>
                <a:gd name="T0" fmla="*/ 0 w 11"/>
                <a:gd name="T1" fmla="*/ 52 h 52"/>
                <a:gd name="T2" fmla="*/ 0 w 11"/>
                <a:gd name="T3" fmla="*/ 0 h 52"/>
                <a:gd name="T4" fmla="*/ 6 w 11"/>
                <a:gd name="T5" fmla="*/ 0 h 52"/>
                <a:gd name="T6" fmla="*/ 11 w 11"/>
                <a:gd name="T7" fmla="*/ 0 h 52"/>
                <a:gd name="T8" fmla="*/ 11 w 11"/>
                <a:gd name="T9" fmla="*/ 52 h 52"/>
                <a:gd name="T10" fmla="*/ 0 w 11"/>
                <a:gd name="T1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52">
                  <a:moveTo>
                    <a:pt x="0" y="52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1627188" y="381000"/>
              <a:ext cx="49213" cy="82550"/>
            </a:xfrm>
            <a:custGeom>
              <a:avLst/>
              <a:gdLst>
                <a:gd name="T0" fmla="*/ 0 w 31"/>
                <a:gd name="T1" fmla="*/ 52 h 52"/>
                <a:gd name="T2" fmla="*/ 0 w 31"/>
                <a:gd name="T3" fmla="*/ 0 h 52"/>
                <a:gd name="T4" fmla="*/ 31 w 31"/>
                <a:gd name="T5" fmla="*/ 0 h 52"/>
                <a:gd name="T6" fmla="*/ 31 w 31"/>
                <a:gd name="T7" fmla="*/ 10 h 52"/>
                <a:gd name="T8" fmla="*/ 11 w 31"/>
                <a:gd name="T9" fmla="*/ 10 h 52"/>
                <a:gd name="T10" fmla="*/ 11 w 31"/>
                <a:gd name="T11" fmla="*/ 22 h 52"/>
                <a:gd name="T12" fmla="*/ 29 w 31"/>
                <a:gd name="T13" fmla="*/ 22 h 52"/>
                <a:gd name="T14" fmla="*/ 29 w 31"/>
                <a:gd name="T15" fmla="*/ 31 h 52"/>
                <a:gd name="T16" fmla="*/ 11 w 31"/>
                <a:gd name="T17" fmla="*/ 31 h 52"/>
                <a:gd name="T18" fmla="*/ 11 w 31"/>
                <a:gd name="T19" fmla="*/ 52 h 52"/>
                <a:gd name="T20" fmla="*/ 0 w 31"/>
                <a:gd name="T2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52">
                  <a:moveTo>
                    <a:pt x="0" y="52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31" y="10"/>
                  </a:lnTo>
                  <a:lnTo>
                    <a:pt x="11" y="10"/>
                  </a:lnTo>
                  <a:lnTo>
                    <a:pt x="11" y="22"/>
                  </a:lnTo>
                  <a:lnTo>
                    <a:pt x="29" y="22"/>
                  </a:lnTo>
                  <a:lnTo>
                    <a:pt x="29" y="31"/>
                  </a:lnTo>
                  <a:lnTo>
                    <a:pt x="11" y="31"/>
                  </a:lnTo>
                  <a:lnTo>
                    <a:pt x="11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1687513" y="381000"/>
              <a:ext cx="53975" cy="82550"/>
            </a:xfrm>
            <a:custGeom>
              <a:avLst/>
              <a:gdLst>
                <a:gd name="T0" fmla="*/ 0 w 34"/>
                <a:gd name="T1" fmla="*/ 52 h 52"/>
                <a:gd name="T2" fmla="*/ 0 w 34"/>
                <a:gd name="T3" fmla="*/ 0 h 52"/>
                <a:gd name="T4" fmla="*/ 33 w 34"/>
                <a:gd name="T5" fmla="*/ 0 h 52"/>
                <a:gd name="T6" fmla="*/ 33 w 34"/>
                <a:gd name="T7" fmla="*/ 10 h 52"/>
                <a:gd name="T8" fmla="*/ 11 w 34"/>
                <a:gd name="T9" fmla="*/ 10 h 52"/>
                <a:gd name="T10" fmla="*/ 11 w 34"/>
                <a:gd name="T11" fmla="*/ 21 h 52"/>
                <a:gd name="T12" fmla="*/ 31 w 34"/>
                <a:gd name="T13" fmla="*/ 21 h 52"/>
                <a:gd name="T14" fmla="*/ 31 w 34"/>
                <a:gd name="T15" fmla="*/ 30 h 52"/>
                <a:gd name="T16" fmla="*/ 11 w 34"/>
                <a:gd name="T17" fmla="*/ 30 h 52"/>
                <a:gd name="T18" fmla="*/ 11 w 34"/>
                <a:gd name="T19" fmla="*/ 43 h 52"/>
                <a:gd name="T20" fmla="*/ 34 w 34"/>
                <a:gd name="T21" fmla="*/ 43 h 52"/>
                <a:gd name="T22" fmla="*/ 34 w 34"/>
                <a:gd name="T23" fmla="*/ 52 h 52"/>
                <a:gd name="T24" fmla="*/ 0 w 34"/>
                <a:gd name="T2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2">
                  <a:moveTo>
                    <a:pt x="0" y="52"/>
                  </a:moveTo>
                  <a:lnTo>
                    <a:pt x="0" y="0"/>
                  </a:lnTo>
                  <a:lnTo>
                    <a:pt x="33" y="0"/>
                  </a:lnTo>
                  <a:lnTo>
                    <a:pt x="33" y="10"/>
                  </a:lnTo>
                  <a:lnTo>
                    <a:pt x="11" y="10"/>
                  </a:lnTo>
                  <a:lnTo>
                    <a:pt x="11" y="21"/>
                  </a:lnTo>
                  <a:lnTo>
                    <a:pt x="31" y="21"/>
                  </a:lnTo>
                  <a:lnTo>
                    <a:pt x="31" y="30"/>
                  </a:lnTo>
                  <a:lnTo>
                    <a:pt x="11" y="30"/>
                  </a:lnTo>
                  <a:lnTo>
                    <a:pt x="11" y="43"/>
                  </a:lnTo>
                  <a:lnTo>
                    <a:pt x="34" y="43"/>
                  </a:lnTo>
                  <a:lnTo>
                    <a:pt x="34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1784350" y="381000"/>
              <a:ext cx="17463" cy="82550"/>
            </a:xfrm>
            <a:custGeom>
              <a:avLst/>
              <a:gdLst>
                <a:gd name="T0" fmla="*/ 0 w 11"/>
                <a:gd name="T1" fmla="*/ 52 h 52"/>
                <a:gd name="T2" fmla="*/ 0 w 11"/>
                <a:gd name="T3" fmla="*/ 0 h 52"/>
                <a:gd name="T4" fmla="*/ 6 w 11"/>
                <a:gd name="T5" fmla="*/ 0 h 52"/>
                <a:gd name="T6" fmla="*/ 11 w 11"/>
                <a:gd name="T7" fmla="*/ 0 h 52"/>
                <a:gd name="T8" fmla="*/ 11 w 11"/>
                <a:gd name="T9" fmla="*/ 52 h 52"/>
                <a:gd name="T10" fmla="*/ 0 w 11"/>
                <a:gd name="T1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52">
                  <a:moveTo>
                    <a:pt x="0" y="52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1814513" y="379413"/>
              <a:ext cx="57150" cy="85725"/>
            </a:xfrm>
            <a:custGeom>
              <a:avLst/>
              <a:gdLst>
                <a:gd name="T0" fmla="*/ 0 w 88"/>
                <a:gd name="T1" fmla="*/ 92 h 132"/>
                <a:gd name="T2" fmla="*/ 27 w 88"/>
                <a:gd name="T3" fmla="*/ 92 h 132"/>
                <a:gd name="T4" fmla="*/ 30 w 88"/>
                <a:gd name="T5" fmla="*/ 103 h 132"/>
                <a:gd name="T6" fmla="*/ 44 w 88"/>
                <a:gd name="T7" fmla="*/ 110 h 132"/>
                <a:gd name="T8" fmla="*/ 57 w 88"/>
                <a:gd name="T9" fmla="*/ 105 h 132"/>
                <a:gd name="T10" fmla="*/ 60 w 88"/>
                <a:gd name="T11" fmla="*/ 95 h 132"/>
                <a:gd name="T12" fmla="*/ 54 w 88"/>
                <a:gd name="T13" fmla="*/ 82 h 132"/>
                <a:gd name="T14" fmla="*/ 47 w 88"/>
                <a:gd name="T15" fmla="*/ 78 h 132"/>
                <a:gd name="T16" fmla="*/ 38 w 88"/>
                <a:gd name="T17" fmla="*/ 75 h 132"/>
                <a:gd name="T18" fmla="*/ 15 w 88"/>
                <a:gd name="T19" fmla="*/ 64 h 132"/>
                <a:gd name="T20" fmla="*/ 1 w 88"/>
                <a:gd name="T21" fmla="*/ 35 h 132"/>
                <a:gd name="T22" fmla="*/ 11 w 88"/>
                <a:gd name="T23" fmla="*/ 11 h 132"/>
                <a:gd name="T24" fmla="*/ 41 w 88"/>
                <a:gd name="T25" fmla="*/ 0 h 132"/>
                <a:gd name="T26" fmla="*/ 76 w 88"/>
                <a:gd name="T27" fmla="*/ 16 h 132"/>
                <a:gd name="T28" fmla="*/ 83 w 88"/>
                <a:gd name="T29" fmla="*/ 36 h 132"/>
                <a:gd name="T30" fmla="*/ 57 w 88"/>
                <a:gd name="T31" fmla="*/ 36 h 132"/>
                <a:gd name="T32" fmla="*/ 52 w 88"/>
                <a:gd name="T33" fmla="*/ 26 h 132"/>
                <a:gd name="T34" fmla="*/ 40 w 88"/>
                <a:gd name="T35" fmla="*/ 22 h 132"/>
                <a:gd name="T36" fmla="*/ 30 w 88"/>
                <a:gd name="T37" fmla="*/ 25 h 132"/>
                <a:gd name="T38" fmla="*/ 26 w 88"/>
                <a:gd name="T39" fmla="*/ 35 h 132"/>
                <a:gd name="T40" fmla="*/ 33 w 88"/>
                <a:gd name="T41" fmla="*/ 46 h 132"/>
                <a:gd name="T42" fmla="*/ 51 w 88"/>
                <a:gd name="T43" fmla="*/ 54 h 132"/>
                <a:gd name="T44" fmla="*/ 75 w 88"/>
                <a:gd name="T45" fmla="*/ 66 h 132"/>
                <a:gd name="T46" fmla="*/ 88 w 88"/>
                <a:gd name="T47" fmla="*/ 93 h 132"/>
                <a:gd name="T48" fmla="*/ 76 w 88"/>
                <a:gd name="T49" fmla="*/ 121 h 132"/>
                <a:gd name="T50" fmla="*/ 44 w 88"/>
                <a:gd name="T51" fmla="*/ 132 h 132"/>
                <a:gd name="T52" fmla="*/ 7 w 88"/>
                <a:gd name="T53" fmla="*/ 114 h 132"/>
                <a:gd name="T54" fmla="*/ 0 w 88"/>
                <a:gd name="T55" fmla="*/ 9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132">
                  <a:moveTo>
                    <a:pt x="0" y="92"/>
                  </a:moveTo>
                  <a:cubicBezTo>
                    <a:pt x="27" y="92"/>
                    <a:pt x="27" y="92"/>
                    <a:pt x="27" y="92"/>
                  </a:cubicBezTo>
                  <a:cubicBezTo>
                    <a:pt x="28" y="97"/>
                    <a:pt x="29" y="101"/>
                    <a:pt x="30" y="103"/>
                  </a:cubicBezTo>
                  <a:cubicBezTo>
                    <a:pt x="34" y="108"/>
                    <a:pt x="38" y="110"/>
                    <a:pt x="44" y="110"/>
                  </a:cubicBezTo>
                  <a:cubicBezTo>
                    <a:pt x="49" y="110"/>
                    <a:pt x="54" y="109"/>
                    <a:pt x="57" y="105"/>
                  </a:cubicBezTo>
                  <a:cubicBezTo>
                    <a:pt x="59" y="103"/>
                    <a:pt x="60" y="99"/>
                    <a:pt x="60" y="95"/>
                  </a:cubicBezTo>
                  <a:cubicBezTo>
                    <a:pt x="60" y="90"/>
                    <a:pt x="58" y="86"/>
                    <a:pt x="54" y="82"/>
                  </a:cubicBezTo>
                  <a:cubicBezTo>
                    <a:pt x="52" y="81"/>
                    <a:pt x="50" y="79"/>
                    <a:pt x="47" y="78"/>
                  </a:cubicBezTo>
                  <a:cubicBezTo>
                    <a:pt x="46" y="78"/>
                    <a:pt x="43" y="77"/>
                    <a:pt x="38" y="75"/>
                  </a:cubicBezTo>
                  <a:cubicBezTo>
                    <a:pt x="27" y="71"/>
                    <a:pt x="20" y="67"/>
                    <a:pt x="15" y="64"/>
                  </a:cubicBezTo>
                  <a:cubicBezTo>
                    <a:pt x="6" y="57"/>
                    <a:pt x="1" y="47"/>
                    <a:pt x="1" y="35"/>
                  </a:cubicBezTo>
                  <a:cubicBezTo>
                    <a:pt x="1" y="25"/>
                    <a:pt x="5" y="17"/>
                    <a:pt x="11" y="11"/>
                  </a:cubicBezTo>
                  <a:cubicBezTo>
                    <a:pt x="18" y="4"/>
                    <a:pt x="28" y="0"/>
                    <a:pt x="41" y="0"/>
                  </a:cubicBezTo>
                  <a:cubicBezTo>
                    <a:pt x="56" y="0"/>
                    <a:pt x="68" y="6"/>
                    <a:pt x="76" y="16"/>
                  </a:cubicBezTo>
                  <a:cubicBezTo>
                    <a:pt x="80" y="22"/>
                    <a:pt x="82" y="28"/>
                    <a:pt x="83" y="36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6" y="32"/>
                    <a:pt x="55" y="28"/>
                    <a:pt x="52" y="26"/>
                  </a:cubicBezTo>
                  <a:cubicBezTo>
                    <a:pt x="49" y="23"/>
                    <a:pt x="45" y="22"/>
                    <a:pt x="40" y="22"/>
                  </a:cubicBezTo>
                  <a:cubicBezTo>
                    <a:pt x="36" y="22"/>
                    <a:pt x="33" y="23"/>
                    <a:pt x="30" y="25"/>
                  </a:cubicBezTo>
                  <a:cubicBezTo>
                    <a:pt x="28" y="27"/>
                    <a:pt x="26" y="30"/>
                    <a:pt x="26" y="35"/>
                  </a:cubicBezTo>
                  <a:cubicBezTo>
                    <a:pt x="26" y="39"/>
                    <a:pt x="28" y="43"/>
                    <a:pt x="33" y="46"/>
                  </a:cubicBezTo>
                  <a:cubicBezTo>
                    <a:pt x="36" y="48"/>
                    <a:pt x="42" y="51"/>
                    <a:pt x="51" y="54"/>
                  </a:cubicBezTo>
                  <a:cubicBezTo>
                    <a:pt x="61" y="57"/>
                    <a:pt x="70" y="61"/>
                    <a:pt x="75" y="66"/>
                  </a:cubicBezTo>
                  <a:cubicBezTo>
                    <a:pt x="84" y="73"/>
                    <a:pt x="88" y="82"/>
                    <a:pt x="88" y="93"/>
                  </a:cubicBezTo>
                  <a:cubicBezTo>
                    <a:pt x="88" y="104"/>
                    <a:pt x="84" y="114"/>
                    <a:pt x="76" y="121"/>
                  </a:cubicBezTo>
                  <a:cubicBezTo>
                    <a:pt x="68" y="128"/>
                    <a:pt x="57" y="132"/>
                    <a:pt x="44" y="132"/>
                  </a:cubicBezTo>
                  <a:cubicBezTo>
                    <a:pt x="27" y="132"/>
                    <a:pt x="15" y="126"/>
                    <a:pt x="7" y="114"/>
                  </a:cubicBezTo>
                  <a:cubicBezTo>
                    <a:pt x="3" y="107"/>
                    <a:pt x="1" y="100"/>
                    <a:pt x="0" y="92"/>
                  </a:cubicBez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1914525" y="381000"/>
              <a:ext cx="49213" cy="82550"/>
            </a:xfrm>
            <a:custGeom>
              <a:avLst/>
              <a:gdLst>
                <a:gd name="T0" fmla="*/ 0 w 31"/>
                <a:gd name="T1" fmla="*/ 52 h 52"/>
                <a:gd name="T2" fmla="*/ 0 w 31"/>
                <a:gd name="T3" fmla="*/ 0 h 52"/>
                <a:gd name="T4" fmla="*/ 31 w 31"/>
                <a:gd name="T5" fmla="*/ 0 h 52"/>
                <a:gd name="T6" fmla="*/ 31 w 31"/>
                <a:gd name="T7" fmla="*/ 10 h 52"/>
                <a:gd name="T8" fmla="*/ 11 w 31"/>
                <a:gd name="T9" fmla="*/ 10 h 52"/>
                <a:gd name="T10" fmla="*/ 11 w 31"/>
                <a:gd name="T11" fmla="*/ 22 h 52"/>
                <a:gd name="T12" fmla="*/ 28 w 31"/>
                <a:gd name="T13" fmla="*/ 22 h 52"/>
                <a:gd name="T14" fmla="*/ 28 w 31"/>
                <a:gd name="T15" fmla="*/ 31 h 52"/>
                <a:gd name="T16" fmla="*/ 11 w 31"/>
                <a:gd name="T17" fmla="*/ 31 h 52"/>
                <a:gd name="T18" fmla="*/ 11 w 31"/>
                <a:gd name="T19" fmla="*/ 52 h 52"/>
                <a:gd name="T20" fmla="*/ 0 w 31"/>
                <a:gd name="T2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52">
                  <a:moveTo>
                    <a:pt x="0" y="52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31" y="10"/>
                  </a:lnTo>
                  <a:lnTo>
                    <a:pt x="11" y="10"/>
                  </a:lnTo>
                  <a:lnTo>
                    <a:pt x="11" y="22"/>
                  </a:lnTo>
                  <a:lnTo>
                    <a:pt x="28" y="22"/>
                  </a:lnTo>
                  <a:lnTo>
                    <a:pt x="28" y="31"/>
                  </a:lnTo>
                  <a:lnTo>
                    <a:pt x="11" y="31"/>
                  </a:lnTo>
                  <a:lnTo>
                    <a:pt x="11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auto">
            <a:xfrm>
              <a:off x="1970088" y="379413"/>
              <a:ext cx="69850" cy="85725"/>
            </a:xfrm>
            <a:custGeom>
              <a:avLst/>
              <a:gdLst>
                <a:gd name="T0" fmla="*/ 54 w 107"/>
                <a:gd name="T1" fmla="*/ 0 h 132"/>
                <a:gd name="T2" fmla="*/ 90 w 107"/>
                <a:gd name="T3" fmla="*/ 17 h 132"/>
                <a:gd name="T4" fmla="*/ 107 w 107"/>
                <a:gd name="T5" fmla="*/ 66 h 132"/>
                <a:gd name="T6" fmla="*/ 94 w 107"/>
                <a:gd name="T7" fmla="*/ 111 h 132"/>
                <a:gd name="T8" fmla="*/ 76 w 107"/>
                <a:gd name="T9" fmla="*/ 127 h 132"/>
                <a:gd name="T10" fmla="*/ 53 w 107"/>
                <a:gd name="T11" fmla="*/ 132 h 132"/>
                <a:gd name="T12" fmla="*/ 12 w 107"/>
                <a:gd name="T13" fmla="*/ 110 h 132"/>
                <a:gd name="T14" fmla="*/ 0 w 107"/>
                <a:gd name="T15" fmla="*/ 66 h 132"/>
                <a:gd name="T16" fmla="*/ 15 w 107"/>
                <a:gd name="T17" fmla="*/ 17 h 132"/>
                <a:gd name="T18" fmla="*/ 54 w 107"/>
                <a:gd name="T19" fmla="*/ 0 h 132"/>
                <a:gd name="T20" fmla="*/ 53 w 107"/>
                <a:gd name="T21" fmla="*/ 23 h 132"/>
                <a:gd name="T22" fmla="*/ 34 w 107"/>
                <a:gd name="T23" fmla="*/ 35 h 132"/>
                <a:gd name="T24" fmla="*/ 27 w 107"/>
                <a:gd name="T25" fmla="*/ 66 h 132"/>
                <a:gd name="T26" fmla="*/ 34 w 107"/>
                <a:gd name="T27" fmla="*/ 97 h 132"/>
                <a:gd name="T28" fmla="*/ 44 w 107"/>
                <a:gd name="T29" fmla="*/ 106 h 132"/>
                <a:gd name="T30" fmla="*/ 53 w 107"/>
                <a:gd name="T31" fmla="*/ 109 h 132"/>
                <a:gd name="T32" fmla="*/ 67 w 107"/>
                <a:gd name="T33" fmla="*/ 104 h 132"/>
                <a:gd name="T34" fmla="*/ 77 w 107"/>
                <a:gd name="T35" fmla="*/ 87 h 132"/>
                <a:gd name="T36" fmla="*/ 80 w 107"/>
                <a:gd name="T37" fmla="*/ 66 h 132"/>
                <a:gd name="T38" fmla="*/ 73 w 107"/>
                <a:gd name="T39" fmla="*/ 35 h 132"/>
                <a:gd name="T40" fmla="*/ 53 w 107"/>
                <a:gd name="T41" fmla="*/ 2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" h="132">
                  <a:moveTo>
                    <a:pt x="54" y="0"/>
                  </a:moveTo>
                  <a:cubicBezTo>
                    <a:pt x="69" y="0"/>
                    <a:pt x="81" y="6"/>
                    <a:pt x="90" y="17"/>
                  </a:cubicBezTo>
                  <a:cubicBezTo>
                    <a:pt x="101" y="29"/>
                    <a:pt x="107" y="45"/>
                    <a:pt x="107" y="66"/>
                  </a:cubicBezTo>
                  <a:cubicBezTo>
                    <a:pt x="107" y="84"/>
                    <a:pt x="103" y="99"/>
                    <a:pt x="94" y="111"/>
                  </a:cubicBezTo>
                  <a:cubicBezTo>
                    <a:pt x="89" y="118"/>
                    <a:pt x="83" y="123"/>
                    <a:pt x="76" y="127"/>
                  </a:cubicBezTo>
                  <a:cubicBezTo>
                    <a:pt x="69" y="130"/>
                    <a:pt x="62" y="132"/>
                    <a:pt x="53" y="132"/>
                  </a:cubicBezTo>
                  <a:cubicBezTo>
                    <a:pt x="36" y="132"/>
                    <a:pt x="22" y="125"/>
                    <a:pt x="12" y="110"/>
                  </a:cubicBezTo>
                  <a:cubicBezTo>
                    <a:pt x="4" y="99"/>
                    <a:pt x="0" y="84"/>
                    <a:pt x="0" y="66"/>
                  </a:cubicBezTo>
                  <a:cubicBezTo>
                    <a:pt x="0" y="46"/>
                    <a:pt x="5" y="29"/>
                    <a:pt x="15" y="17"/>
                  </a:cubicBezTo>
                  <a:cubicBezTo>
                    <a:pt x="25" y="6"/>
                    <a:pt x="38" y="0"/>
                    <a:pt x="54" y="0"/>
                  </a:cubicBezTo>
                  <a:close/>
                  <a:moveTo>
                    <a:pt x="53" y="23"/>
                  </a:moveTo>
                  <a:cubicBezTo>
                    <a:pt x="45" y="23"/>
                    <a:pt x="38" y="27"/>
                    <a:pt x="34" y="35"/>
                  </a:cubicBezTo>
                  <a:cubicBezTo>
                    <a:pt x="29" y="44"/>
                    <a:pt x="27" y="54"/>
                    <a:pt x="27" y="66"/>
                  </a:cubicBezTo>
                  <a:cubicBezTo>
                    <a:pt x="27" y="78"/>
                    <a:pt x="29" y="89"/>
                    <a:pt x="34" y="97"/>
                  </a:cubicBezTo>
                  <a:cubicBezTo>
                    <a:pt x="36" y="101"/>
                    <a:pt x="39" y="104"/>
                    <a:pt x="44" y="106"/>
                  </a:cubicBezTo>
                  <a:cubicBezTo>
                    <a:pt x="47" y="108"/>
                    <a:pt x="50" y="109"/>
                    <a:pt x="53" y="109"/>
                  </a:cubicBezTo>
                  <a:cubicBezTo>
                    <a:pt x="59" y="109"/>
                    <a:pt x="63" y="107"/>
                    <a:pt x="67" y="104"/>
                  </a:cubicBezTo>
                  <a:cubicBezTo>
                    <a:pt x="71" y="100"/>
                    <a:pt x="75" y="94"/>
                    <a:pt x="77" y="87"/>
                  </a:cubicBezTo>
                  <a:cubicBezTo>
                    <a:pt x="79" y="80"/>
                    <a:pt x="80" y="73"/>
                    <a:pt x="80" y="66"/>
                  </a:cubicBezTo>
                  <a:cubicBezTo>
                    <a:pt x="80" y="54"/>
                    <a:pt x="77" y="43"/>
                    <a:pt x="73" y="35"/>
                  </a:cubicBezTo>
                  <a:cubicBezTo>
                    <a:pt x="68" y="27"/>
                    <a:pt x="61" y="23"/>
                    <a:pt x="53" y="23"/>
                  </a:cubicBez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2052638" y="381000"/>
              <a:ext cx="61913" cy="82550"/>
            </a:xfrm>
            <a:custGeom>
              <a:avLst/>
              <a:gdLst>
                <a:gd name="T0" fmla="*/ 0 w 94"/>
                <a:gd name="T1" fmla="*/ 126 h 126"/>
                <a:gd name="T2" fmla="*/ 0 w 94"/>
                <a:gd name="T3" fmla="*/ 0 h 126"/>
                <a:gd name="T4" fmla="*/ 49 w 94"/>
                <a:gd name="T5" fmla="*/ 0 h 126"/>
                <a:gd name="T6" fmla="*/ 78 w 94"/>
                <a:gd name="T7" fmla="*/ 9 h 126"/>
                <a:gd name="T8" fmla="*/ 90 w 94"/>
                <a:gd name="T9" fmla="*/ 35 h 126"/>
                <a:gd name="T10" fmla="*/ 81 w 94"/>
                <a:gd name="T11" fmla="*/ 59 h 126"/>
                <a:gd name="T12" fmla="*/ 72 w 94"/>
                <a:gd name="T13" fmla="*/ 66 h 126"/>
                <a:gd name="T14" fmla="*/ 84 w 94"/>
                <a:gd name="T15" fmla="*/ 76 h 126"/>
                <a:gd name="T16" fmla="*/ 88 w 94"/>
                <a:gd name="T17" fmla="*/ 89 h 126"/>
                <a:gd name="T18" fmla="*/ 89 w 94"/>
                <a:gd name="T19" fmla="*/ 108 h 126"/>
                <a:gd name="T20" fmla="*/ 91 w 94"/>
                <a:gd name="T21" fmla="*/ 121 h 126"/>
                <a:gd name="T22" fmla="*/ 94 w 94"/>
                <a:gd name="T23" fmla="*/ 126 h 126"/>
                <a:gd name="T24" fmla="*/ 66 w 94"/>
                <a:gd name="T25" fmla="*/ 126 h 126"/>
                <a:gd name="T26" fmla="*/ 64 w 94"/>
                <a:gd name="T27" fmla="*/ 119 h 126"/>
                <a:gd name="T28" fmla="*/ 63 w 94"/>
                <a:gd name="T29" fmla="*/ 102 h 126"/>
                <a:gd name="T30" fmla="*/ 59 w 94"/>
                <a:gd name="T31" fmla="*/ 85 h 126"/>
                <a:gd name="T32" fmla="*/ 51 w 94"/>
                <a:gd name="T33" fmla="*/ 77 h 126"/>
                <a:gd name="T34" fmla="*/ 43 w 94"/>
                <a:gd name="T35" fmla="*/ 76 h 126"/>
                <a:gd name="T36" fmla="*/ 27 w 94"/>
                <a:gd name="T37" fmla="*/ 76 h 126"/>
                <a:gd name="T38" fmla="*/ 27 w 94"/>
                <a:gd name="T39" fmla="*/ 126 h 126"/>
                <a:gd name="T40" fmla="*/ 0 w 94"/>
                <a:gd name="T41" fmla="*/ 126 h 126"/>
                <a:gd name="T42" fmla="*/ 27 w 94"/>
                <a:gd name="T43" fmla="*/ 56 h 126"/>
                <a:gd name="T44" fmla="*/ 42 w 94"/>
                <a:gd name="T45" fmla="*/ 56 h 126"/>
                <a:gd name="T46" fmla="*/ 59 w 94"/>
                <a:gd name="T47" fmla="*/ 51 h 126"/>
                <a:gd name="T48" fmla="*/ 63 w 94"/>
                <a:gd name="T49" fmla="*/ 38 h 126"/>
                <a:gd name="T50" fmla="*/ 56 w 94"/>
                <a:gd name="T51" fmla="*/ 24 h 126"/>
                <a:gd name="T52" fmla="*/ 43 w 94"/>
                <a:gd name="T53" fmla="*/ 22 h 126"/>
                <a:gd name="T54" fmla="*/ 27 w 94"/>
                <a:gd name="T55" fmla="*/ 22 h 126"/>
                <a:gd name="T56" fmla="*/ 27 w 94"/>
                <a:gd name="T57" fmla="*/ 5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" h="126">
                  <a:moveTo>
                    <a:pt x="0" y="12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1" y="0"/>
                    <a:pt x="71" y="3"/>
                    <a:pt x="78" y="9"/>
                  </a:cubicBezTo>
                  <a:cubicBezTo>
                    <a:pt x="86" y="15"/>
                    <a:pt x="90" y="24"/>
                    <a:pt x="90" y="35"/>
                  </a:cubicBezTo>
                  <a:cubicBezTo>
                    <a:pt x="90" y="45"/>
                    <a:pt x="87" y="53"/>
                    <a:pt x="81" y="59"/>
                  </a:cubicBezTo>
                  <a:cubicBezTo>
                    <a:pt x="79" y="62"/>
                    <a:pt x="76" y="64"/>
                    <a:pt x="72" y="66"/>
                  </a:cubicBezTo>
                  <a:cubicBezTo>
                    <a:pt x="77" y="68"/>
                    <a:pt x="81" y="71"/>
                    <a:pt x="84" y="76"/>
                  </a:cubicBezTo>
                  <a:cubicBezTo>
                    <a:pt x="85" y="79"/>
                    <a:pt x="87" y="83"/>
                    <a:pt x="88" y="89"/>
                  </a:cubicBezTo>
                  <a:cubicBezTo>
                    <a:pt x="88" y="91"/>
                    <a:pt x="88" y="97"/>
                    <a:pt x="89" y="108"/>
                  </a:cubicBezTo>
                  <a:cubicBezTo>
                    <a:pt x="90" y="115"/>
                    <a:pt x="90" y="119"/>
                    <a:pt x="91" y="121"/>
                  </a:cubicBezTo>
                  <a:cubicBezTo>
                    <a:pt x="92" y="122"/>
                    <a:pt x="92" y="124"/>
                    <a:pt x="94" y="126"/>
                  </a:cubicBezTo>
                  <a:cubicBezTo>
                    <a:pt x="66" y="126"/>
                    <a:pt x="66" y="126"/>
                    <a:pt x="66" y="126"/>
                  </a:cubicBezTo>
                  <a:cubicBezTo>
                    <a:pt x="65" y="124"/>
                    <a:pt x="64" y="121"/>
                    <a:pt x="64" y="119"/>
                  </a:cubicBezTo>
                  <a:cubicBezTo>
                    <a:pt x="64" y="117"/>
                    <a:pt x="63" y="112"/>
                    <a:pt x="63" y="102"/>
                  </a:cubicBezTo>
                  <a:cubicBezTo>
                    <a:pt x="62" y="94"/>
                    <a:pt x="61" y="88"/>
                    <a:pt x="59" y="85"/>
                  </a:cubicBezTo>
                  <a:cubicBezTo>
                    <a:pt x="57" y="81"/>
                    <a:pt x="55" y="78"/>
                    <a:pt x="51" y="77"/>
                  </a:cubicBezTo>
                  <a:cubicBezTo>
                    <a:pt x="49" y="77"/>
                    <a:pt x="46" y="76"/>
                    <a:pt x="43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126"/>
                    <a:pt x="27" y="126"/>
                    <a:pt x="27" y="126"/>
                  </a:cubicBezTo>
                  <a:lnTo>
                    <a:pt x="0" y="126"/>
                  </a:lnTo>
                  <a:close/>
                  <a:moveTo>
                    <a:pt x="27" y="56"/>
                  </a:moveTo>
                  <a:cubicBezTo>
                    <a:pt x="42" y="56"/>
                    <a:pt x="42" y="56"/>
                    <a:pt x="42" y="56"/>
                  </a:cubicBezTo>
                  <a:cubicBezTo>
                    <a:pt x="50" y="56"/>
                    <a:pt x="56" y="54"/>
                    <a:pt x="59" y="51"/>
                  </a:cubicBezTo>
                  <a:cubicBezTo>
                    <a:pt x="61" y="48"/>
                    <a:pt x="63" y="44"/>
                    <a:pt x="63" y="38"/>
                  </a:cubicBezTo>
                  <a:cubicBezTo>
                    <a:pt x="63" y="32"/>
                    <a:pt x="61" y="27"/>
                    <a:pt x="56" y="24"/>
                  </a:cubicBezTo>
                  <a:cubicBezTo>
                    <a:pt x="54" y="23"/>
                    <a:pt x="49" y="22"/>
                    <a:pt x="43" y="22"/>
                  </a:cubicBezTo>
                  <a:cubicBezTo>
                    <a:pt x="27" y="22"/>
                    <a:pt x="27" y="22"/>
                    <a:pt x="27" y="22"/>
                  </a:cubicBezTo>
                  <a:lnTo>
                    <a:pt x="27" y="56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2154238" y="379413"/>
              <a:ext cx="57150" cy="85725"/>
            </a:xfrm>
            <a:custGeom>
              <a:avLst/>
              <a:gdLst>
                <a:gd name="T0" fmla="*/ 0 w 88"/>
                <a:gd name="T1" fmla="*/ 92 h 132"/>
                <a:gd name="T2" fmla="*/ 27 w 88"/>
                <a:gd name="T3" fmla="*/ 92 h 132"/>
                <a:gd name="T4" fmla="*/ 31 w 88"/>
                <a:gd name="T5" fmla="*/ 103 h 132"/>
                <a:gd name="T6" fmla="*/ 44 w 88"/>
                <a:gd name="T7" fmla="*/ 110 h 132"/>
                <a:gd name="T8" fmla="*/ 57 w 88"/>
                <a:gd name="T9" fmla="*/ 105 h 132"/>
                <a:gd name="T10" fmla="*/ 61 w 88"/>
                <a:gd name="T11" fmla="*/ 95 h 132"/>
                <a:gd name="T12" fmla="*/ 54 w 88"/>
                <a:gd name="T13" fmla="*/ 82 h 132"/>
                <a:gd name="T14" fmla="*/ 47 w 88"/>
                <a:gd name="T15" fmla="*/ 78 h 132"/>
                <a:gd name="T16" fmla="*/ 38 w 88"/>
                <a:gd name="T17" fmla="*/ 75 h 132"/>
                <a:gd name="T18" fmla="*/ 15 w 88"/>
                <a:gd name="T19" fmla="*/ 64 h 132"/>
                <a:gd name="T20" fmla="*/ 2 w 88"/>
                <a:gd name="T21" fmla="*/ 35 h 132"/>
                <a:gd name="T22" fmla="*/ 11 w 88"/>
                <a:gd name="T23" fmla="*/ 11 h 132"/>
                <a:gd name="T24" fmla="*/ 41 w 88"/>
                <a:gd name="T25" fmla="*/ 0 h 132"/>
                <a:gd name="T26" fmla="*/ 76 w 88"/>
                <a:gd name="T27" fmla="*/ 16 h 132"/>
                <a:gd name="T28" fmla="*/ 83 w 88"/>
                <a:gd name="T29" fmla="*/ 36 h 132"/>
                <a:gd name="T30" fmla="*/ 57 w 88"/>
                <a:gd name="T31" fmla="*/ 36 h 132"/>
                <a:gd name="T32" fmla="*/ 52 w 88"/>
                <a:gd name="T33" fmla="*/ 26 h 132"/>
                <a:gd name="T34" fmla="*/ 41 w 88"/>
                <a:gd name="T35" fmla="*/ 22 h 132"/>
                <a:gd name="T36" fmla="*/ 31 w 88"/>
                <a:gd name="T37" fmla="*/ 25 h 132"/>
                <a:gd name="T38" fmla="*/ 27 w 88"/>
                <a:gd name="T39" fmla="*/ 35 h 132"/>
                <a:gd name="T40" fmla="*/ 33 w 88"/>
                <a:gd name="T41" fmla="*/ 46 h 132"/>
                <a:gd name="T42" fmla="*/ 51 w 88"/>
                <a:gd name="T43" fmla="*/ 54 h 132"/>
                <a:gd name="T44" fmla="*/ 76 w 88"/>
                <a:gd name="T45" fmla="*/ 66 h 132"/>
                <a:gd name="T46" fmla="*/ 88 w 88"/>
                <a:gd name="T47" fmla="*/ 93 h 132"/>
                <a:gd name="T48" fmla="*/ 77 w 88"/>
                <a:gd name="T49" fmla="*/ 121 h 132"/>
                <a:gd name="T50" fmla="*/ 44 w 88"/>
                <a:gd name="T51" fmla="*/ 132 h 132"/>
                <a:gd name="T52" fmla="*/ 8 w 88"/>
                <a:gd name="T53" fmla="*/ 114 h 132"/>
                <a:gd name="T54" fmla="*/ 0 w 88"/>
                <a:gd name="T55" fmla="*/ 9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132">
                  <a:moveTo>
                    <a:pt x="0" y="92"/>
                  </a:moveTo>
                  <a:cubicBezTo>
                    <a:pt x="27" y="92"/>
                    <a:pt x="27" y="92"/>
                    <a:pt x="27" y="92"/>
                  </a:cubicBezTo>
                  <a:cubicBezTo>
                    <a:pt x="28" y="97"/>
                    <a:pt x="29" y="101"/>
                    <a:pt x="31" y="103"/>
                  </a:cubicBezTo>
                  <a:cubicBezTo>
                    <a:pt x="34" y="108"/>
                    <a:pt x="38" y="110"/>
                    <a:pt x="44" y="110"/>
                  </a:cubicBezTo>
                  <a:cubicBezTo>
                    <a:pt x="50" y="110"/>
                    <a:pt x="54" y="109"/>
                    <a:pt x="57" y="105"/>
                  </a:cubicBezTo>
                  <a:cubicBezTo>
                    <a:pt x="59" y="103"/>
                    <a:pt x="61" y="99"/>
                    <a:pt x="61" y="95"/>
                  </a:cubicBezTo>
                  <a:cubicBezTo>
                    <a:pt x="61" y="90"/>
                    <a:pt x="59" y="86"/>
                    <a:pt x="54" y="82"/>
                  </a:cubicBezTo>
                  <a:cubicBezTo>
                    <a:pt x="53" y="81"/>
                    <a:pt x="50" y="79"/>
                    <a:pt x="47" y="78"/>
                  </a:cubicBezTo>
                  <a:cubicBezTo>
                    <a:pt x="46" y="78"/>
                    <a:pt x="43" y="77"/>
                    <a:pt x="38" y="75"/>
                  </a:cubicBezTo>
                  <a:cubicBezTo>
                    <a:pt x="27" y="71"/>
                    <a:pt x="20" y="67"/>
                    <a:pt x="15" y="64"/>
                  </a:cubicBezTo>
                  <a:cubicBezTo>
                    <a:pt x="6" y="57"/>
                    <a:pt x="2" y="47"/>
                    <a:pt x="2" y="35"/>
                  </a:cubicBezTo>
                  <a:cubicBezTo>
                    <a:pt x="2" y="25"/>
                    <a:pt x="5" y="17"/>
                    <a:pt x="11" y="11"/>
                  </a:cubicBezTo>
                  <a:cubicBezTo>
                    <a:pt x="18" y="4"/>
                    <a:pt x="28" y="0"/>
                    <a:pt x="41" y="0"/>
                  </a:cubicBezTo>
                  <a:cubicBezTo>
                    <a:pt x="56" y="0"/>
                    <a:pt x="68" y="6"/>
                    <a:pt x="76" y="16"/>
                  </a:cubicBezTo>
                  <a:cubicBezTo>
                    <a:pt x="80" y="22"/>
                    <a:pt x="82" y="28"/>
                    <a:pt x="83" y="36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6" y="32"/>
                    <a:pt x="55" y="28"/>
                    <a:pt x="52" y="26"/>
                  </a:cubicBezTo>
                  <a:cubicBezTo>
                    <a:pt x="50" y="23"/>
                    <a:pt x="46" y="22"/>
                    <a:pt x="41" y="22"/>
                  </a:cubicBezTo>
                  <a:cubicBezTo>
                    <a:pt x="36" y="22"/>
                    <a:pt x="33" y="23"/>
                    <a:pt x="31" y="25"/>
                  </a:cubicBezTo>
                  <a:cubicBezTo>
                    <a:pt x="28" y="27"/>
                    <a:pt x="27" y="30"/>
                    <a:pt x="27" y="35"/>
                  </a:cubicBezTo>
                  <a:cubicBezTo>
                    <a:pt x="27" y="39"/>
                    <a:pt x="29" y="43"/>
                    <a:pt x="33" y="46"/>
                  </a:cubicBezTo>
                  <a:cubicBezTo>
                    <a:pt x="36" y="48"/>
                    <a:pt x="42" y="51"/>
                    <a:pt x="51" y="54"/>
                  </a:cubicBezTo>
                  <a:cubicBezTo>
                    <a:pt x="62" y="57"/>
                    <a:pt x="70" y="61"/>
                    <a:pt x="76" y="66"/>
                  </a:cubicBezTo>
                  <a:cubicBezTo>
                    <a:pt x="84" y="73"/>
                    <a:pt x="88" y="82"/>
                    <a:pt x="88" y="93"/>
                  </a:cubicBezTo>
                  <a:cubicBezTo>
                    <a:pt x="88" y="104"/>
                    <a:pt x="84" y="114"/>
                    <a:pt x="77" y="121"/>
                  </a:cubicBezTo>
                  <a:cubicBezTo>
                    <a:pt x="68" y="128"/>
                    <a:pt x="58" y="132"/>
                    <a:pt x="44" y="132"/>
                  </a:cubicBezTo>
                  <a:cubicBezTo>
                    <a:pt x="28" y="132"/>
                    <a:pt x="16" y="126"/>
                    <a:pt x="8" y="114"/>
                  </a:cubicBezTo>
                  <a:cubicBezTo>
                    <a:pt x="4" y="107"/>
                    <a:pt x="1" y="100"/>
                    <a:pt x="0" y="92"/>
                  </a:cubicBez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2222500" y="381000"/>
              <a:ext cx="61913" cy="82550"/>
            </a:xfrm>
            <a:custGeom>
              <a:avLst/>
              <a:gdLst>
                <a:gd name="T0" fmla="*/ 0 w 39"/>
                <a:gd name="T1" fmla="*/ 52 h 52"/>
                <a:gd name="T2" fmla="*/ 0 w 39"/>
                <a:gd name="T3" fmla="*/ 0 h 52"/>
                <a:gd name="T4" fmla="*/ 11 w 39"/>
                <a:gd name="T5" fmla="*/ 0 h 52"/>
                <a:gd name="T6" fmla="*/ 11 w 39"/>
                <a:gd name="T7" fmla="*/ 20 h 52"/>
                <a:gd name="T8" fmla="*/ 28 w 39"/>
                <a:gd name="T9" fmla="*/ 20 h 52"/>
                <a:gd name="T10" fmla="*/ 28 w 39"/>
                <a:gd name="T11" fmla="*/ 0 h 52"/>
                <a:gd name="T12" fmla="*/ 39 w 39"/>
                <a:gd name="T13" fmla="*/ 0 h 52"/>
                <a:gd name="T14" fmla="*/ 39 w 39"/>
                <a:gd name="T15" fmla="*/ 52 h 52"/>
                <a:gd name="T16" fmla="*/ 28 w 39"/>
                <a:gd name="T17" fmla="*/ 52 h 52"/>
                <a:gd name="T18" fmla="*/ 28 w 39"/>
                <a:gd name="T19" fmla="*/ 30 h 52"/>
                <a:gd name="T20" fmla="*/ 11 w 39"/>
                <a:gd name="T21" fmla="*/ 30 h 52"/>
                <a:gd name="T22" fmla="*/ 11 w 39"/>
                <a:gd name="T23" fmla="*/ 52 h 52"/>
                <a:gd name="T24" fmla="*/ 0 w 39"/>
                <a:gd name="T2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52">
                  <a:moveTo>
                    <a:pt x="0" y="52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20"/>
                  </a:lnTo>
                  <a:lnTo>
                    <a:pt x="28" y="20"/>
                  </a:lnTo>
                  <a:lnTo>
                    <a:pt x="28" y="0"/>
                  </a:lnTo>
                  <a:lnTo>
                    <a:pt x="39" y="0"/>
                  </a:lnTo>
                  <a:lnTo>
                    <a:pt x="39" y="52"/>
                  </a:lnTo>
                  <a:lnTo>
                    <a:pt x="28" y="52"/>
                  </a:lnTo>
                  <a:lnTo>
                    <a:pt x="28" y="30"/>
                  </a:lnTo>
                  <a:lnTo>
                    <a:pt x="11" y="30"/>
                  </a:lnTo>
                  <a:lnTo>
                    <a:pt x="11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2293938" y="381000"/>
              <a:ext cx="69850" cy="82550"/>
            </a:xfrm>
            <a:custGeom>
              <a:avLst/>
              <a:gdLst>
                <a:gd name="T0" fmla="*/ 16 w 44"/>
                <a:gd name="T1" fmla="*/ 0 h 52"/>
                <a:gd name="T2" fmla="*/ 27 w 44"/>
                <a:gd name="T3" fmla="*/ 0 h 52"/>
                <a:gd name="T4" fmla="*/ 44 w 44"/>
                <a:gd name="T5" fmla="*/ 52 h 52"/>
                <a:gd name="T6" fmla="*/ 32 w 44"/>
                <a:gd name="T7" fmla="*/ 52 h 52"/>
                <a:gd name="T8" fmla="*/ 29 w 44"/>
                <a:gd name="T9" fmla="*/ 41 h 52"/>
                <a:gd name="T10" fmla="*/ 14 w 44"/>
                <a:gd name="T11" fmla="*/ 41 h 52"/>
                <a:gd name="T12" fmla="*/ 11 w 44"/>
                <a:gd name="T13" fmla="*/ 52 h 52"/>
                <a:gd name="T14" fmla="*/ 0 w 44"/>
                <a:gd name="T15" fmla="*/ 52 h 52"/>
                <a:gd name="T16" fmla="*/ 16 w 44"/>
                <a:gd name="T17" fmla="*/ 0 h 52"/>
                <a:gd name="T18" fmla="*/ 17 w 44"/>
                <a:gd name="T19" fmla="*/ 32 h 52"/>
                <a:gd name="T20" fmla="*/ 27 w 44"/>
                <a:gd name="T21" fmla="*/ 32 h 52"/>
                <a:gd name="T22" fmla="*/ 21 w 44"/>
                <a:gd name="T23" fmla="*/ 14 h 52"/>
                <a:gd name="T24" fmla="*/ 17 w 44"/>
                <a:gd name="T25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52">
                  <a:moveTo>
                    <a:pt x="16" y="0"/>
                  </a:moveTo>
                  <a:lnTo>
                    <a:pt x="27" y="0"/>
                  </a:lnTo>
                  <a:lnTo>
                    <a:pt x="44" y="52"/>
                  </a:lnTo>
                  <a:lnTo>
                    <a:pt x="32" y="52"/>
                  </a:lnTo>
                  <a:lnTo>
                    <a:pt x="29" y="41"/>
                  </a:lnTo>
                  <a:lnTo>
                    <a:pt x="14" y="41"/>
                  </a:lnTo>
                  <a:lnTo>
                    <a:pt x="11" y="52"/>
                  </a:lnTo>
                  <a:lnTo>
                    <a:pt x="0" y="52"/>
                  </a:lnTo>
                  <a:lnTo>
                    <a:pt x="16" y="0"/>
                  </a:lnTo>
                  <a:close/>
                  <a:moveTo>
                    <a:pt x="17" y="32"/>
                  </a:moveTo>
                  <a:lnTo>
                    <a:pt x="27" y="32"/>
                  </a:lnTo>
                  <a:lnTo>
                    <a:pt x="21" y="14"/>
                  </a:lnTo>
                  <a:lnTo>
                    <a:pt x="17" y="32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auto">
            <a:xfrm>
              <a:off x="2371725" y="381000"/>
              <a:ext cx="61913" cy="82550"/>
            </a:xfrm>
            <a:custGeom>
              <a:avLst/>
              <a:gdLst>
                <a:gd name="T0" fmla="*/ 0 w 93"/>
                <a:gd name="T1" fmla="*/ 126 h 126"/>
                <a:gd name="T2" fmla="*/ 0 w 93"/>
                <a:gd name="T3" fmla="*/ 0 h 126"/>
                <a:gd name="T4" fmla="*/ 48 w 93"/>
                <a:gd name="T5" fmla="*/ 0 h 126"/>
                <a:gd name="T6" fmla="*/ 77 w 93"/>
                <a:gd name="T7" fmla="*/ 9 h 126"/>
                <a:gd name="T8" fmla="*/ 89 w 93"/>
                <a:gd name="T9" fmla="*/ 35 h 126"/>
                <a:gd name="T10" fmla="*/ 81 w 93"/>
                <a:gd name="T11" fmla="*/ 59 h 126"/>
                <a:gd name="T12" fmla="*/ 71 w 93"/>
                <a:gd name="T13" fmla="*/ 66 h 126"/>
                <a:gd name="T14" fmla="*/ 83 w 93"/>
                <a:gd name="T15" fmla="*/ 76 h 126"/>
                <a:gd name="T16" fmla="*/ 87 w 93"/>
                <a:gd name="T17" fmla="*/ 89 h 126"/>
                <a:gd name="T18" fmla="*/ 89 w 93"/>
                <a:gd name="T19" fmla="*/ 108 h 126"/>
                <a:gd name="T20" fmla="*/ 91 w 93"/>
                <a:gd name="T21" fmla="*/ 121 h 126"/>
                <a:gd name="T22" fmla="*/ 93 w 93"/>
                <a:gd name="T23" fmla="*/ 126 h 126"/>
                <a:gd name="T24" fmla="*/ 65 w 93"/>
                <a:gd name="T25" fmla="*/ 126 h 126"/>
                <a:gd name="T26" fmla="*/ 63 w 93"/>
                <a:gd name="T27" fmla="*/ 119 h 126"/>
                <a:gd name="T28" fmla="*/ 62 w 93"/>
                <a:gd name="T29" fmla="*/ 102 h 126"/>
                <a:gd name="T30" fmla="*/ 59 w 93"/>
                <a:gd name="T31" fmla="*/ 85 h 126"/>
                <a:gd name="T32" fmla="*/ 50 w 93"/>
                <a:gd name="T33" fmla="*/ 77 h 126"/>
                <a:gd name="T34" fmla="*/ 42 w 93"/>
                <a:gd name="T35" fmla="*/ 76 h 126"/>
                <a:gd name="T36" fmla="*/ 27 w 93"/>
                <a:gd name="T37" fmla="*/ 76 h 126"/>
                <a:gd name="T38" fmla="*/ 27 w 93"/>
                <a:gd name="T39" fmla="*/ 126 h 126"/>
                <a:gd name="T40" fmla="*/ 0 w 93"/>
                <a:gd name="T41" fmla="*/ 126 h 126"/>
                <a:gd name="T42" fmla="*/ 27 w 93"/>
                <a:gd name="T43" fmla="*/ 56 h 126"/>
                <a:gd name="T44" fmla="*/ 41 w 93"/>
                <a:gd name="T45" fmla="*/ 56 h 126"/>
                <a:gd name="T46" fmla="*/ 58 w 93"/>
                <a:gd name="T47" fmla="*/ 51 h 126"/>
                <a:gd name="T48" fmla="*/ 62 w 93"/>
                <a:gd name="T49" fmla="*/ 38 h 126"/>
                <a:gd name="T50" fmla="*/ 56 w 93"/>
                <a:gd name="T51" fmla="*/ 24 h 126"/>
                <a:gd name="T52" fmla="*/ 42 w 93"/>
                <a:gd name="T53" fmla="*/ 22 h 126"/>
                <a:gd name="T54" fmla="*/ 27 w 93"/>
                <a:gd name="T55" fmla="*/ 22 h 126"/>
                <a:gd name="T56" fmla="*/ 27 w 93"/>
                <a:gd name="T57" fmla="*/ 5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3" h="126">
                  <a:moveTo>
                    <a:pt x="0" y="12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61" y="0"/>
                    <a:pt x="70" y="3"/>
                    <a:pt x="77" y="9"/>
                  </a:cubicBezTo>
                  <a:cubicBezTo>
                    <a:pt x="85" y="15"/>
                    <a:pt x="89" y="24"/>
                    <a:pt x="89" y="35"/>
                  </a:cubicBezTo>
                  <a:cubicBezTo>
                    <a:pt x="89" y="45"/>
                    <a:pt x="86" y="53"/>
                    <a:pt x="81" y="59"/>
                  </a:cubicBezTo>
                  <a:cubicBezTo>
                    <a:pt x="78" y="62"/>
                    <a:pt x="75" y="64"/>
                    <a:pt x="71" y="66"/>
                  </a:cubicBezTo>
                  <a:cubicBezTo>
                    <a:pt x="76" y="68"/>
                    <a:pt x="80" y="71"/>
                    <a:pt x="83" y="76"/>
                  </a:cubicBezTo>
                  <a:cubicBezTo>
                    <a:pt x="85" y="79"/>
                    <a:pt x="86" y="83"/>
                    <a:pt x="87" y="89"/>
                  </a:cubicBezTo>
                  <a:cubicBezTo>
                    <a:pt x="87" y="91"/>
                    <a:pt x="88" y="97"/>
                    <a:pt x="89" y="108"/>
                  </a:cubicBezTo>
                  <a:cubicBezTo>
                    <a:pt x="89" y="115"/>
                    <a:pt x="90" y="119"/>
                    <a:pt x="91" y="121"/>
                  </a:cubicBezTo>
                  <a:cubicBezTo>
                    <a:pt x="91" y="122"/>
                    <a:pt x="92" y="124"/>
                    <a:pt x="93" y="126"/>
                  </a:cubicBezTo>
                  <a:cubicBezTo>
                    <a:pt x="65" y="126"/>
                    <a:pt x="65" y="126"/>
                    <a:pt x="65" y="126"/>
                  </a:cubicBezTo>
                  <a:cubicBezTo>
                    <a:pt x="64" y="124"/>
                    <a:pt x="64" y="121"/>
                    <a:pt x="63" y="119"/>
                  </a:cubicBezTo>
                  <a:cubicBezTo>
                    <a:pt x="63" y="117"/>
                    <a:pt x="63" y="112"/>
                    <a:pt x="62" y="102"/>
                  </a:cubicBezTo>
                  <a:cubicBezTo>
                    <a:pt x="61" y="94"/>
                    <a:pt x="60" y="88"/>
                    <a:pt x="59" y="85"/>
                  </a:cubicBezTo>
                  <a:cubicBezTo>
                    <a:pt x="57" y="81"/>
                    <a:pt x="54" y="78"/>
                    <a:pt x="50" y="77"/>
                  </a:cubicBezTo>
                  <a:cubicBezTo>
                    <a:pt x="48" y="77"/>
                    <a:pt x="46" y="76"/>
                    <a:pt x="42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126"/>
                    <a:pt x="27" y="126"/>
                    <a:pt x="27" y="126"/>
                  </a:cubicBezTo>
                  <a:lnTo>
                    <a:pt x="0" y="126"/>
                  </a:lnTo>
                  <a:close/>
                  <a:moveTo>
                    <a:pt x="27" y="56"/>
                  </a:moveTo>
                  <a:cubicBezTo>
                    <a:pt x="41" y="56"/>
                    <a:pt x="41" y="56"/>
                    <a:pt x="41" y="56"/>
                  </a:cubicBezTo>
                  <a:cubicBezTo>
                    <a:pt x="50" y="56"/>
                    <a:pt x="55" y="54"/>
                    <a:pt x="58" y="51"/>
                  </a:cubicBezTo>
                  <a:cubicBezTo>
                    <a:pt x="61" y="48"/>
                    <a:pt x="62" y="44"/>
                    <a:pt x="62" y="38"/>
                  </a:cubicBezTo>
                  <a:cubicBezTo>
                    <a:pt x="62" y="32"/>
                    <a:pt x="60" y="27"/>
                    <a:pt x="56" y="24"/>
                  </a:cubicBezTo>
                  <a:cubicBezTo>
                    <a:pt x="53" y="23"/>
                    <a:pt x="48" y="22"/>
                    <a:pt x="42" y="22"/>
                  </a:cubicBezTo>
                  <a:cubicBezTo>
                    <a:pt x="27" y="22"/>
                    <a:pt x="27" y="22"/>
                    <a:pt x="27" y="22"/>
                  </a:cubicBezTo>
                  <a:lnTo>
                    <a:pt x="27" y="56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2446338" y="381000"/>
              <a:ext cx="17463" cy="82550"/>
            </a:xfrm>
            <a:custGeom>
              <a:avLst/>
              <a:gdLst>
                <a:gd name="T0" fmla="*/ 0 w 11"/>
                <a:gd name="T1" fmla="*/ 52 h 52"/>
                <a:gd name="T2" fmla="*/ 0 w 11"/>
                <a:gd name="T3" fmla="*/ 0 h 52"/>
                <a:gd name="T4" fmla="*/ 6 w 11"/>
                <a:gd name="T5" fmla="*/ 0 h 52"/>
                <a:gd name="T6" fmla="*/ 11 w 11"/>
                <a:gd name="T7" fmla="*/ 0 h 52"/>
                <a:gd name="T8" fmla="*/ 11 w 11"/>
                <a:gd name="T9" fmla="*/ 52 h 52"/>
                <a:gd name="T10" fmla="*/ 0 w 11"/>
                <a:gd name="T1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52">
                  <a:moveTo>
                    <a:pt x="0" y="52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2479675" y="381000"/>
              <a:ext cx="60325" cy="82550"/>
            </a:xfrm>
            <a:custGeom>
              <a:avLst/>
              <a:gdLst>
                <a:gd name="T0" fmla="*/ 0 w 38"/>
                <a:gd name="T1" fmla="*/ 52 h 52"/>
                <a:gd name="T2" fmla="*/ 0 w 38"/>
                <a:gd name="T3" fmla="*/ 0 h 52"/>
                <a:gd name="T4" fmla="*/ 11 w 38"/>
                <a:gd name="T5" fmla="*/ 0 h 52"/>
                <a:gd name="T6" fmla="*/ 27 w 38"/>
                <a:gd name="T7" fmla="*/ 34 h 52"/>
                <a:gd name="T8" fmla="*/ 27 w 38"/>
                <a:gd name="T9" fmla="*/ 0 h 52"/>
                <a:gd name="T10" fmla="*/ 38 w 38"/>
                <a:gd name="T11" fmla="*/ 0 h 52"/>
                <a:gd name="T12" fmla="*/ 38 w 38"/>
                <a:gd name="T13" fmla="*/ 52 h 52"/>
                <a:gd name="T14" fmla="*/ 27 w 38"/>
                <a:gd name="T15" fmla="*/ 52 h 52"/>
                <a:gd name="T16" fmla="*/ 10 w 38"/>
                <a:gd name="T17" fmla="*/ 19 h 52"/>
                <a:gd name="T18" fmla="*/ 10 w 38"/>
                <a:gd name="T19" fmla="*/ 52 h 52"/>
                <a:gd name="T20" fmla="*/ 0 w 38"/>
                <a:gd name="T2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52">
                  <a:moveTo>
                    <a:pt x="0" y="52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27" y="34"/>
                  </a:lnTo>
                  <a:lnTo>
                    <a:pt x="27" y="0"/>
                  </a:lnTo>
                  <a:lnTo>
                    <a:pt x="38" y="0"/>
                  </a:lnTo>
                  <a:lnTo>
                    <a:pt x="38" y="52"/>
                  </a:lnTo>
                  <a:lnTo>
                    <a:pt x="27" y="52"/>
                  </a:lnTo>
                  <a:lnTo>
                    <a:pt x="10" y="19"/>
                  </a:lnTo>
                  <a:lnTo>
                    <a:pt x="10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2552700" y="379413"/>
              <a:ext cx="66675" cy="85725"/>
            </a:xfrm>
            <a:custGeom>
              <a:avLst/>
              <a:gdLst>
                <a:gd name="T0" fmla="*/ 102 w 102"/>
                <a:gd name="T1" fmla="*/ 129 h 132"/>
                <a:gd name="T2" fmla="*/ 82 w 102"/>
                <a:gd name="T3" fmla="*/ 129 h 132"/>
                <a:gd name="T4" fmla="*/ 82 w 102"/>
                <a:gd name="T5" fmla="*/ 115 h 132"/>
                <a:gd name="T6" fmla="*/ 73 w 102"/>
                <a:gd name="T7" fmla="*/ 124 h 132"/>
                <a:gd name="T8" fmla="*/ 51 w 102"/>
                <a:gd name="T9" fmla="*/ 132 h 132"/>
                <a:gd name="T10" fmla="*/ 14 w 102"/>
                <a:gd name="T11" fmla="*/ 113 h 132"/>
                <a:gd name="T12" fmla="*/ 0 w 102"/>
                <a:gd name="T13" fmla="*/ 67 h 132"/>
                <a:gd name="T14" fmla="*/ 14 w 102"/>
                <a:gd name="T15" fmla="*/ 20 h 132"/>
                <a:gd name="T16" fmla="*/ 54 w 102"/>
                <a:gd name="T17" fmla="*/ 0 h 132"/>
                <a:gd name="T18" fmla="*/ 89 w 102"/>
                <a:gd name="T19" fmla="*/ 16 h 132"/>
                <a:gd name="T20" fmla="*/ 100 w 102"/>
                <a:gd name="T21" fmla="*/ 39 h 132"/>
                <a:gd name="T22" fmla="*/ 100 w 102"/>
                <a:gd name="T23" fmla="*/ 45 h 132"/>
                <a:gd name="T24" fmla="*/ 74 w 102"/>
                <a:gd name="T25" fmla="*/ 45 h 132"/>
                <a:gd name="T26" fmla="*/ 70 w 102"/>
                <a:gd name="T27" fmla="*/ 32 h 132"/>
                <a:gd name="T28" fmla="*/ 53 w 102"/>
                <a:gd name="T29" fmla="*/ 23 h 132"/>
                <a:gd name="T30" fmla="*/ 34 w 102"/>
                <a:gd name="T31" fmla="*/ 35 h 132"/>
                <a:gd name="T32" fmla="*/ 27 w 102"/>
                <a:gd name="T33" fmla="*/ 66 h 132"/>
                <a:gd name="T34" fmla="*/ 35 w 102"/>
                <a:gd name="T35" fmla="*/ 99 h 132"/>
                <a:gd name="T36" fmla="*/ 54 w 102"/>
                <a:gd name="T37" fmla="*/ 109 h 132"/>
                <a:gd name="T38" fmla="*/ 72 w 102"/>
                <a:gd name="T39" fmla="*/ 100 h 132"/>
                <a:gd name="T40" fmla="*/ 77 w 102"/>
                <a:gd name="T41" fmla="*/ 81 h 132"/>
                <a:gd name="T42" fmla="*/ 55 w 102"/>
                <a:gd name="T43" fmla="*/ 81 h 132"/>
                <a:gd name="T44" fmla="*/ 55 w 102"/>
                <a:gd name="T45" fmla="*/ 61 h 132"/>
                <a:gd name="T46" fmla="*/ 102 w 102"/>
                <a:gd name="T47" fmla="*/ 61 h 132"/>
                <a:gd name="T48" fmla="*/ 102 w 102"/>
                <a:gd name="T49" fmla="*/ 12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32">
                  <a:moveTo>
                    <a:pt x="102" y="129"/>
                  </a:moveTo>
                  <a:cubicBezTo>
                    <a:pt x="82" y="129"/>
                    <a:pt x="82" y="129"/>
                    <a:pt x="82" y="129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79" y="119"/>
                    <a:pt x="76" y="122"/>
                    <a:pt x="73" y="124"/>
                  </a:cubicBezTo>
                  <a:cubicBezTo>
                    <a:pt x="67" y="129"/>
                    <a:pt x="59" y="132"/>
                    <a:pt x="51" y="132"/>
                  </a:cubicBezTo>
                  <a:cubicBezTo>
                    <a:pt x="35" y="132"/>
                    <a:pt x="23" y="125"/>
                    <a:pt x="14" y="113"/>
                  </a:cubicBezTo>
                  <a:cubicBezTo>
                    <a:pt x="5" y="101"/>
                    <a:pt x="0" y="85"/>
                    <a:pt x="0" y="67"/>
                  </a:cubicBezTo>
                  <a:cubicBezTo>
                    <a:pt x="0" y="48"/>
                    <a:pt x="5" y="33"/>
                    <a:pt x="14" y="20"/>
                  </a:cubicBezTo>
                  <a:cubicBezTo>
                    <a:pt x="24" y="7"/>
                    <a:pt x="37" y="0"/>
                    <a:pt x="54" y="0"/>
                  </a:cubicBezTo>
                  <a:cubicBezTo>
                    <a:pt x="68" y="0"/>
                    <a:pt x="79" y="5"/>
                    <a:pt x="89" y="16"/>
                  </a:cubicBezTo>
                  <a:cubicBezTo>
                    <a:pt x="94" y="23"/>
                    <a:pt x="98" y="30"/>
                    <a:pt x="100" y="39"/>
                  </a:cubicBezTo>
                  <a:cubicBezTo>
                    <a:pt x="100" y="40"/>
                    <a:pt x="100" y="42"/>
                    <a:pt x="100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3" y="40"/>
                    <a:pt x="72" y="35"/>
                    <a:pt x="70" y="32"/>
                  </a:cubicBezTo>
                  <a:cubicBezTo>
                    <a:pt x="66" y="26"/>
                    <a:pt x="60" y="23"/>
                    <a:pt x="53" y="23"/>
                  </a:cubicBezTo>
                  <a:cubicBezTo>
                    <a:pt x="45" y="23"/>
                    <a:pt x="39" y="27"/>
                    <a:pt x="34" y="35"/>
                  </a:cubicBezTo>
                  <a:cubicBezTo>
                    <a:pt x="30" y="43"/>
                    <a:pt x="27" y="53"/>
                    <a:pt x="27" y="66"/>
                  </a:cubicBezTo>
                  <a:cubicBezTo>
                    <a:pt x="27" y="80"/>
                    <a:pt x="30" y="91"/>
                    <a:pt x="35" y="99"/>
                  </a:cubicBezTo>
                  <a:cubicBezTo>
                    <a:pt x="39" y="106"/>
                    <a:pt x="46" y="109"/>
                    <a:pt x="54" y="109"/>
                  </a:cubicBezTo>
                  <a:cubicBezTo>
                    <a:pt x="62" y="109"/>
                    <a:pt x="68" y="106"/>
                    <a:pt x="72" y="100"/>
                  </a:cubicBezTo>
                  <a:cubicBezTo>
                    <a:pt x="75" y="95"/>
                    <a:pt x="77" y="89"/>
                    <a:pt x="77" y="81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5" y="61"/>
                    <a:pt x="55" y="61"/>
                    <a:pt x="55" y="61"/>
                  </a:cubicBezTo>
                  <a:cubicBezTo>
                    <a:pt x="102" y="61"/>
                    <a:pt x="102" y="61"/>
                    <a:pt x="102" y="61"/>
                  </a:cubicBezTo>
                  <a:lnTo>
                    <a:pt x="102" y="129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2633663" y="446088"/>
              <a:ext cx="19050" cy="17463"/>
            </a:xfrm>
            <a:custGeom>
              <a:avLst/>
              <a:gdLst>
                <a:gd name="T0" fmla="*/ 12 w 12"/>
                <a:gd name="T1" fmla="*/ 0 h 11"/>
                <a:gd name="T2" fmla="*/ 12 w 12"/>
                <a:gd name="T3" fmla="*/ 11 h 11"/>
                <a:gd name="T4" fmla="*/ 0 w 12"/>
                <a:gd name="T5" fmla="*/ 11 h 11"/>
                <a:gd name="T6" fmla="*/ 0 w 12"/>
                <a:gd name="T7" fmla="*/ 0 h 11"/>
                <a:gd name="T8" fmla="*/ 7 w 12"/>
                <a:gd name="T9" fmla="*/ 0 h 11"/>
                <a:gd name="T10" fmla="*/ 12 w 12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1">
                  <a:moveTo>
                    <a:pt x="12" y="0"/>
                  </a:moveTo>
                  <a:lnTo>
                    <a:pt x="1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7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03313548"/>
      </p:ext>
    </p:extLst>
  </p:cSld>
  <p:clrMap bg1="lt1" tx1="dk1" bg2="lt2" tx2="dk2" accent1="accent1" accent2="accent2" accent3="accent3" accent4="accent4" accent5="accent5" accent6="accent6" hlink="hlink" folHlink="folHlink"/>
  <p:hf hdr="0"/>
  <p:extLst>
    <p:ext uri="{56416CCD-93CA-4268-BC5B-53C4BB910035}">
      <p15:sldGuideLst xmlns:p15="http://schemas.microsoft.com/office/powerpoint/2012/main">
        <p15:guide id="1" pos="292" userDrawn="1">
          <p15:clr>
            <a:srgbClr val="F26B43"/>
          </p15:clr>
        </p15:guide>
        <p15:guide id="2" pos="398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95263" y="403225"/>
            <a:ext cx="6407150" cy="3603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74589" y="4209154"/>
            <a:ext cx="5848498" cy="49744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855635" y="9381000"/>
            <a:ext cx="467452" cy="30488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latin typeface="Tele-GroteskNor" pitchFamily="2" charset="0"/>
              </a:defRPr>
            </a:lvl1pPr>
          </a:lstStyle>
          <a:p>
            <a:fld id="{76E97663-D53D-4421-A2F3-0C076A0529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34468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indent="0" algn="l" defTabSz="1152144" rtl="0" eaLnBrk="1" latinLnBrk="0" hangingPunct="1">
      <a:lnSpc>
        <a:spcPct val="90000"/>
      </a:lnSpc>
      <a:spcBef>
        <a:spcPts val="400"/>
      </a:spcBef>
      <a:buClr>
        <a:schemeClr val="tx2"/>
      </a:buClr>
      <a:buSzPct val="75000"/>
      <a:buFont typeface="Wingdings" pitchFamily="2" charset="2"/>
      <a:buNone/>
      <a:defRPr sz="1000" kern="1200">
        <a:solidFill>
          <a:schemeClr val="tx1"/>
        </a:solidFill>
        <a:latin typeface="Tele-GroteskFet" pitchFamily="2" charset="0"/>
        <a:ea typeface="+mn-ea"/>
        <a:cs typeface="+mn-cs"/>
      </a:defRPr>
    </a:lvl1pPr>
    <a:lvl2pPr marL="0" indent="0" algn="l" defTabSz="1152144" rtl="0" eaLnBrk="1" latinLnBrk="0" hangingPunct="1">
      <a:lnSpc>
        <a:spcPct val="90000"/>
      </a:lnSpc>
      <a:spcBef>
        <a:spcPts val="400"/>
      </a:spcBef>
      <a:buClr>
        <a:schemeClr val="tx2"/>
      </a:buClr>
      <a:buSzPct val="75000"/>
      <a:buFont typeface="Wingdings" pitchFamily="2" charset="2"/>
      <a:buNone/>
      <a:defRPr sz="10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85725" indent="-85725" algn="l" defTabSz="1152144" rtl="0" eaLnBrk="1" latinLnBrk="0" hangingPunct="1">
      <a:lnSpc>
        <a:spcPct val="90000"/>
      </a:lnSpc>
      <a:spcBef>
        <a:spcPts val="400"/>
      </a:spcBef>
      <a:buClrTx/>
      <a:buSzPct val="70000"/>
      <a:buFont typeface="Wingdings 2" panose="05020102010507070707" pitchFamily="18" charset="2"/>
      <a:buChar char="¡"/>
      <a:defRPr sz="10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80975" indent="-95250" algn="l" defTabSz="1152144" rtl="0" eaLnBrk="1" latinLnBrk="0" hangingPunct="1">
      <a:lnSpc>
        <a:spcPct val="90000"/>
      </a:lnSpc>
      <a:spcBef>
        <a:spcPts val="400"/>
      </a:spcBef>
      <a:buClrTx/>
      <a:buSzPct val="70000"/>
      <a:buFont typeface="Wingdings 2" panose="05020102010507070707" pitchFamily="18" charset="2"/>
      <a:buChar char="¡"/>
      <a:defRPr sz="10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266700" indent="-85725" algn="l" defTabSz="1152144" rtl="0" eaLnBrk="1" latinLnBrk="0" hangingPunct="1">
      <a:lnSpc>
        <a:spcPct val="90000"/>
      </a:lnSpc>
      <a:spcBef>
        <a:spcPts val="400"/>
      </a:spcBef>
      <a:buClrTx/>
      <a:buSzPct val="70000"/>
      <a:buFont typeface="Wingdings 2" panose="05020102010507070707" pitchFamily="18" charset="2"/>
      <a:buChar char="¡"/>
      <a:defRPr sz="10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88036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643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250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857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Agenda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636F3DE4-315C-49E2-B15B-355BB73E7B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049908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84" imgH="384" progId="TCLayout.ActiveDocument.1">
                  <p:embed/>
                </p:oleObj>
              </mc:Choice>
              <mc:Fallback>
                <p:oleObj name="think-cell Folie" r:id="rId3" imgW="384" imgH="384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636F3DE4-315C-49E2-B15B-355BB73E7B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411478" y="308530"/>
            <a:ext cx="10698407" cy="553998"/>
          </a:xfrm>
          <a:noFill/>
        </p:spPr>
        <p:txBody>
          <a:bodyPr vert="horz" wrap="square" lIns="0" tIns="0">
            <a:spAutoFit/>
          </a:bodyPr>
          <a:lstStyle>
            <a:lvl1pPr>
              <a:defRPr sz="4000" baseline="0" smtClean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Inhalt/Agenda</a:t>
            </a:r>
          </a:p>
        </p:txBody>
      </p:sp>
    </p:spTree>
    <p:extLst>
      <p:ext uri="{BB962C8B-B14F-4D97-AF65-F5344CB8AC3E}">
        <p14:creationId xmlns:p14="http://schemas.microsoft.com/office/powerpoint/2010/main" val="122240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0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C753D985-A9FD-4764-9B68-2C7587A05E0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4989430" y="0"/>
            <a:ext cx="6532645" cy="6480175"/>
          </a:xfrm>
          <a:custGeom>
            <a:avLst/>
            <a:gdLst>
              <a:gd name="connsiteX0" fmla="*/ 1020613 w 6912471"/>
              <a:gd name="connsiteY0" fmla="*/ 0 h 6858000"/>
              <a:gd name="connsiteX1" fmla="*/ 6912471 w 6912471"/>
              <a:gd name="connsiteY1" fmla="*/ 0 h 6858000"/>
              <a:gd name="connsiteX2" fmla="*/ 6912471 w 6912471"/>
              <a:gd name="connsiteY2" fmla="*/ 6858000 h 6858000"/>
              <a:gd name="connsiteX3" fmla="*/ 0 w 6912471"/>
              <a:gd name="connsiteY3" fmla="*/ 6858000 h 6858000"/>
              <a:gd name="connsiteX4" fmla="*/ 4907 w 6912471"/>
              <a:gd name="connsiteY4" fmla="*/ 6809259 h 6858000"/>
              <a:gd name="connsiteX5" fmla="*/ 708823 w 6912471"/>
              <a:gd name="connsiteY5" fmla="*/ 6235368 h 6858000"/>
              <a:gd name="connsiteX6" fmla="*/ 2113155 w 6912471"/>
              <a:gd name="connsiteY6" fmla="*/ 6235368 h 6858000"/>
              <a:gd name="connsiteX7" fmla="*/ 2192070 w 6912471"/>
              <a:gd name="connsiteY7" fmla="*/ 6235368 h 6858000"/>
              <a:gd name="connsiteX8" fmla="*/ 2910597 w 6912471"/>
              <a:gd name="connsiteY8" fmla="*/ 5516290 h 6858000"/>
              <a:gd name="connsiteX9" fmla="*/ 2910597 w 6912471"/>
              <a:gd name="connsiteY9" fmla="*/ 1498449 h 6858000"/>
              <a:gd name="connsiteX10" fmla="*/ 2192070 w 6912471"/>
              <a:gd name="connsiteY10" fmla="*/ 779372 h 6858000"/>
              <a:gd name="connsiteX11" fmla="*/ 2113155 w 6912471"/>
              <a:gd name="connsiteY11" fmla="*/ 779372 h 6858000"/>
              <a:gd name="connsiteX12" fmla="*/ 1739139 w 6912471"/>
              <a:gd name="connsiteY12" fmla="*/ 779372 h 6858000"/>
              <a:gd name="connsiteX13" fmla="*/ 1020613 w 6912471"/>
              <a:gd name="connsiteY13" fmla="*/ 6029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912471" h="6858000">
                <a:moveTo>
                  <a:pt x="1020613" y="0"/>
                </a:moveTo>
                <a:lnTo>
                  <a:pt x="6912471" y="0"/>
                </a:lnTo>
                <a:lnTo>
                  <a:pt x="6912471" y="6858000"/>
                </a:lnTo>
                <a:lnTo>
                  <a:pt x="0" y="6858000"/>
                </a:lnTo>
                <a:lnTo>
                  <a:pt x="4907" y="6809259"/>
                </a:lnTo>
                <a:cubicBezTo>
                  <a:pt x="71970" y="6481145"/>
                  <a:pt x="361908" y="6235368"/>
                  <a:pt x="708823" y="6235368"/>
                </a:cubicBezTo>
                <a:lnTo>
                  <a:pt x="2113155" y="6235368"/>
                </a:lnTo>
                <a:lnTo>
                  <a:pt x="2192070" y="6235368"/>
                </a:lnTo>
                <a:cubicBezTo>
                  <a:pt x="2589827" y="6235368"/>
                  <a:pt x="2910597" y="5913067"/>
                  <a:pt x="2910597" y="5516290"/>
                </a:cubicBezTo>
                <a:lnTo>
                  <a:pt x="2910597" y="1498449"/>
                </a:lnTo>
                <a:cubicBezTo>
                  <a:pt x="2910597" y="1100389"/>
                  <a:pt x="2588544" y="779372"/>
                  <a:pt x="2192070" y="779372"/>
                </a:cubicBezTo>
                <a:lnTo>
                  <a:pt x="2113155" y="779372"/>
                </a:lnTo>
                <a:lnTo>
                  <a:pt x="1739139" y="779372"/>
                </a:lnTo>
                <a:cubicBezTo>
                  <a:pt x="1341383" y="779372"/>
                  <a:pt x="1020613" y="457071"/>
                  <a:pt x="1020613" y="60294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945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945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4369FD-4569-413B-8637-ED89BF8BE4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53035" y="1879421"/>
            <a:ext cx="6600244" cy="2313133"/>
          </a:xfrm>
        </p:spPr>
        <p:txBody>
          <a:bodyPr anchor="b"/>
          <a:lstStyle>
            <a:lvl1pPr>
              <a:defRPr sz="5102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br>
              <a:rPr lang="en-US" dirty="0"/>
            </a:br>
            <a:r>
              <a:rPr lang="en-US" dirty="0"/>
              <a:t>to separate chapters</a:t>
            </a:r>
          </a:p>
        </p:txBody>
      </p:sp>
      <p:sp>
        <p:nvSpPr>
          <p:cNvPr id="27" name="Untertitel 2">
            <a:extLst>
              <a:ext uri="{FF2B5EF4-FFF2-40B4-BE49-F238E27FC236}">
                <a16:creationId xmlns:a16="http://schemas.microsoft.com/office/drawing/2014/main" id="{A4E67476-8A11-4E03-B57B-AF937AFD8E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453035" y="4351122"/>
            <a:ext cx="6600244" cy="476233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9pPr>
          </a:lstStyle>
          <a:p>
            <a:pPr marL="0" marR="0" lvl="4" indent="0" algn="l" defTabSz="86401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+mn-lt" panose="05020102010507070707" pitchFamily="18" charset="2"/>
              <a:buNone/>
              <a:tabLst/>
              <a:defRPr/>
            </a:pPr>
            <a:r>
              <a:rPr lang="en-US" dirty="0"/>
              <a:t>Click to add further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12925153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0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4F48F58B-A7D8-4498-A74C-4D7FA8671D8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2" y="0"/>
            <a:ext cx="6881901" cy="6480175"/>
          </a:xfrm>
          <a:custGeom>
            <a:avLst/>
            <a:gdLst>
              <a:gd name="connsiteX0" fmla="*/ 0 w 7282034"/>
              <a:gd name="connsiteY0" fmla="*/ 0 h 6858000"/>
              <a:gd name="connsiteX1" fmla="*/ 7282034 w 7282034"/>
              <a:gd name="connsiteY1" fmla="*/ 0 h 6858000"/>
              <a:gd name="connsiteX2" fmla="*/ 7282034 w 7282034"/>
              <a:gd name="connsiteY2" fmla="*/ 630974 h 6858000"/>
              <a:gd name="connsiteX3" fmla="*/ 6567195 w 7282034"/>
              <a:gd name="connsiteY3" fmla="*/ 1478485 h 6858000"/>
              <a:gd name="connsiteX4" fmla="*/ 6485935 w 7282034"/>
              <a:gd name="connsiteY4" fmla="*/ 1482876 h 6858000"/>
              <a:gd name="connsiteX5" fmla="*/ 5163973 w 7282034"/>
              <a:gd name="connsiteY5" fmla="*/ 1482876 h 6858000"/>
              <a:gd name="connsiteX6" fmla="*/ 5163954 w 7282034"/>
              <a:gd name="connsiteY6" fmla="*/ 1482877 h 6858000"/>
              <a:gd name="connsiteX7" fmla="*/ 5092709 w 7282034"/>
              <a:gd name="connsiteY7" fmla="*/ 1482877 h 6858000"/>
              <a:gd name="connsiteX8" fmla="*/ 4296592 w 7282034"/>
              <a:gd name="connsiteY8" fmla="*/ 2334779 h 6858000"/>
              <a:gd name="connsiteX9" fmla="*/ 4296592 w 7282034"/>
              <a:gd name="connsiteY9" fmla="*/ 6858000 h 6858000"/>
              <a:gd name="connsiteX10" fmla="*/ 0 w 7282034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82034" h="6858000">
                <a:moveTo>
                  <a:pt x="0" y="0"/>
                </a:moveTo>
                <a:lnTo>
                  <a:pt x="7282034" y="0"/>
                </a:lnTo>
                <a:lnTo>
                  <a:pt x="7282034" y="630974"/>
                </a:lnTo>
                <a:cubicBezTo>
                  <a:pt x="7282034" y="1072616"/>
                  <a:pt x="6968122" y="1434922"/>
                  <a:pt x="6567195" y="1478485"/>
                </a:cubicBezTo>
                <a:lnTo>
                  <a:pt x="6485935" y="1482876"/>
                </a:lnTo>
                <a:lnTo>
                  <a:pt x="5163973" y="1482876"/>
                </a:lnTo>
                <a:lnTo>
                  <a:pt x="5163954" y="1482877"/>
                </a:lnTo>
                <a:lnTo>
                  <a:pt x="5092709" y="1482877"/>
                </a:lnTo>
                <a:cubicBezTo>
                  <a:pt x="4653755" y="1482877"/>
                  <a:pt x="4296592" y="1863694"/>
                  <a:pt x="4296592" y="2334779"/>
                </a:cubicBezTo>
                <a:lnTo>
                  <a:pt x="429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945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945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04B637A3-33C5-4A94-B8A3-0C6F5F53D6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740381" y="1879421"/>
            <a:ext cx="6328069" cy="2313133"/>
          </a:xfrm>
        </p:spPr>
        <p:txBody>
          <a:bodyPr anchor="b"/>
          <a:lstStyle>
            <a:lvl1pPr>
              <a:defRPr sz="5102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to separate chapters</a:t>
            </a:r>
          </a:p>
        </p:txBody>
      </p:sp>
      <p:sp>
        <p:nvSpPr>
          <p:cNvPr id="23" name="Untertitel 2">
            <a:extLst>
              <a:ext uri="{FF2B5EF4-FFF2-40B4-BE49-F238E27FC236}">
                <a16:creationId xmlns:a16="http://schemas.microsoft.com/office/drawing/2014/main" id="{E119360A-7028-4033-BE23-C2EE0FCAA94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4740381" y="4350839"/>
            <a:ext cx="6328069" cy="476233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9pPr>
          </a:lstStyle>
          <a:p>
            <a:pPr marL="0" marR="0" lvl="4" indent="0" algn="l" defTabSz="86401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+mn-lt" panose="05020102010507070707" pitchFamily="18" charset="2"/>
              <a:buNone/>
              <a:tabLst/>
              <a:defRPr/>
            </a:pPr>
            <a:r>
              <a:rPr lang="en-US" dirty="0"/>
              <a:t>Click to add further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1695356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9085B700-7E7E-495E-8770-F2C0E4CC3FE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287296" y="0"/>
            <a:ext cx="6234779" cy="6480175"/>
          </a:xfrm>
          <a:custGeom>
            <a:avLst/>
            <a:gdLst>
              <a:gd name="connsiteX0" fmla="*/ 2651633 w 6597286"/>
              <a:gd name="connsiteY0" fmla="*/ 0 h 6858000"/>
              <a:gd name="connsiteX1" fmla="*/ 6597286 w 6597286"/>
              <a:gd name="connsiteY1" fmla="*/ 0 h 6858000"/>
              <a:gd name="connsiteX2" fmla="*/ 6597286 w 6597286"/>
              <a:gd name="connsiteY2" fmla="*/ 6858000 h 6858000"/>
              <a:gd name="connsiteX3" fmla="*/ 0 w 6597286"/>
              <a:gd name="connsiteY3" fmla="*/ 6858000 h 6858000"/>
              <a:gd name="connsiteX4" fmla="*/ 7452 w 6597286"/>
              <a:gd name="connsiteY4" fmla="*/ 6809170 h 6858000"/>
              <a:gd name="connsiteX5" fmla="*/ 885502 w 6597286"/>
              <a:gd name="connsiteY5" fmla="*/ 6093335 h 6858000"/>
              <a:gd name="connsiteX6" fmla="*/ 4140126 w 6597286"/>
              <a:gd name="connsiteY6" fmla="*/ 6093335 h 6858000"/>
              <a:gd name="connsiteX7" fmla="*/ 5036364 w 6597286"/>
              <a:gd name="connsiteY7" fmla="*/ 5172770 h 6858000"/>
              <a:gd name="connsiteX8" fmla="*/ 5036364 w 6597286"/>
              <a:gd name="connsiteY8" fmla="*/ 1590378 h 6858000"/>
              <a:gd name="connsiteX9" fmla="*/ 4140126 w 6597286"/>
              <a:gd name="connsiteY9" fmla="*/ 694140 h 6858000"/>
              <a:gd name="connsiteX10" fmla="*/ 3523003 w 6597286"/>
              <a:gd name="connsiteY10" fmla="*/ 694140 h 6858000"/>
              <a:gd name="connsiteX11" fmla="*/ 2697304 w 6597286"/>
              <a:gd name="connsiteY11" fmla="*/ 1469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97286" h="6858000">
                <a:moveTo>
                  <a:pt x="2651633" y="0"/>
                </a:moveTo>
                <a:lnTo>
                  <a:pt x="6597286" y="0"/>
                </a:lnTo>
                <a:lnTo>
                  <a:pt x="6597286" y="6858000"/>
                </a:lnTo>
                <a:lnTo>
                  <a:pt x="0" y="6858000"/>
                </a:lnTo>
                <a:lnTo>
                  <a:pt x="7452" y="6809170"/>
                </a:lnTo>
                <a:cubicBezTo>
                  <a:pt x="90931" y="6401137"/>
                  <a:pt x="451947" y="6093335"/>
                  <a:pt x="885502" y="6093335"/>
                </a:cubicBezTo>
                <a:lnTo>
                  <a:pt x="4140126" y="6093335"/>
                </a:lnTo>
                <a:cubicBezTo>
                  <a:pt x="4634338" y="6093335"/>
                  <a:pt x="5036364" y="5668262"/>
                  <a:pt x="5036364" y="5172770"/>
                </a:cubicBezTo>
                <a:lnTo>
                  <a:pt x="5036364" y="1590378"/>
                </a:lnTo>
                <a:cubicBezTo>
                  <a:pt x="5036364" y="1096167"/>
                  <a:pt x="4635618" y="694140"/>
                  <a:pt x="4140126" y="694140"/>
                </a:cubicBezTo>
                <a:lnTo>
                  <a:pt x="3523003" y="694140"/>
                </a:lnTo>
                <a:cubicBezTo>
                  <a:pt x="3152344" y="694140"/>
                  <a:pt x="2833540" y="468720"/>
                  <a:pt x="2697304" y="146974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945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945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4" indent="0" algn="ctr" defTabSz="1695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+mn-lt" panose="020B0604020202020204" pitchFamily="34" charset="0"/>
              <a:buNone/>
              <a:tabLst/>
              <a:defRPr/>
            </a:pPr>
            <a:r>
              <a:rPr lang="en-US" dirty="0"/>
              <a:t>White background or add </a:t>
            </a:r>
            <a:br>
              <a:rPr lang="en-US" dirty="0"/>
            </a:br>
            <a:r>
              <a:rPr lang="en-US" dirty="0"/>
              <a:t>gradient as a picture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E672D56-15CA-4A30-BD95-1720D4510A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53035" y="382688"/>
            <a:ext cx="5171325" cy="6803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70456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51FED-C2FB-40B3-9812-6EDF2B43DC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Headline short 40pt (2 lines 24pt/space 1)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186323F-21B0-414B-B738-0CBC5536F2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gray">
          <a:xfrm>
            <a:off x="453082" y="1403210"/>
            <a:ext cx="10615912" cy="4626953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CAB5A7-FCF2-4304-9763-DF06FCF4452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en-US" dirty="0"/>
              <a:t>&lt;Define details via Insert | Header and Footer&gt; confidential, internal, public | Author | Topic of presentation | Date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2E0567-36A2-40E6-871A-F7CFABE600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43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7BA7844-79FB-4134-9E27-FC31F6528B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Headline short 40pt (2 lines 24pt/space 1)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80907AE-8864-4AC0-A879-AAABC79A06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dirty="0"/>
              <a:t>&lt;Define details via Insert | Header and Footer&gt; confidential, internal, public | Author | Topic of presentation | Date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03CFAB5-4403-4D0D-B11A-024BAA76D3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91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3946887-58C2-463F-973E-3197B8AC64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dirty="0"/>
              <a:t>&lt;Define details via Insert | Header and Footer&gt; confidential, internal, public | Author | Topic of presentation | Date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005D7A-85A8-4046-8C54-F843A7C2C3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2452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E96A5-93EA-451A-88A2-0C4325907D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40pt (2 lines 24pt/space 1)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D6AE95-30E2-4E14-9028-628793137D1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gray">
          <a:xfrm>
            <a:off x="453035" y="1402538"/>
            <a:ext cx="5171325" cy="4626267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20BABE80-E0D1-46E7-8B60-730D1088E23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gray">
          <a:xfrm>
            <a:off x="5897715" y="1401984"/>
            <a:ext cx="5171325" cy="4626267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CCDACF-6717-47AC-AFF3-BD55D223381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 bwMode="gray"/>
        <p:txBody>
          <a:bodyPr/>
          <a:lstStyle/>
          <a:p>
            <a:r>
              <a:rPr lang="en-US" dirty="0"/>
              <a:t>&lt;Define details via Insert | Header and Footer&gt; confidential, internal, public | Author | Topic of presentation | Date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8834F5-8BD1-47C8-92D0-13895D5040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/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62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CF5EE6-FFD8-44FD-9C80-95B68F34D2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40pt (2 lines 24pt/space 1)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422070A-7303-4B7F-93D4-191685839B5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gray">
          <a:xfrm>
            <a:off x="453035" y="1402538"/>
            <a:ext cx="3334144" cy="4627624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7D9598B6-CEA7-42C6-8376-9C8FFAD9B4C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gray">
          <a:xfrm>
            <a:off x="4059754" y="1402538"/>
            <a:ext cx="3402188" cy="4627624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508F3AD6-ECB1-46C4-8C4D-7E86183245A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7734896" y="1402538"/>
            <a:ext cx="3334144" cy="4627624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A285C3-C25F-44EA-AA94-B352A32E663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dirty="0"/>
              <a:t>&lt;Define details via Insert | Header and Footer&gt; confidential, internal, public | Author | Topic of presentation | Date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697A7-E7AF-430A-9251-E1177E3F009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002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E4F56-CAAF-476E-A2B9-F1A0D25C8BAC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 bwMode="gray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40pt (2 lines 24pt/space 1)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B6057D-AA55-47BF-A331-2E2648C311B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gray">
          <a:xfrm>
            <a:off x="453035" y="1402538"/>
            <a:ext cx="2449575" cy="4626267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73B4FC-B74D-4CE7-B959-B58A486BFB4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gray">
          <a:xfrm>
            <a:off x="3175360" y="1402538"/>
            <a:ext cx="2449575" cy="4626267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5C02444F-BCE5-47EE-A8CF-C44F258655A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897140" y="1402538"/>
            <a:ext cx="2449575" cy="4626267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747D8B36-797B-4379-B1D3-EFD569BF81E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8619465" y="1402538"/>
            <a:ext cx="2449575" cy="4626267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B4F69BE-3497-4715-B2D5-A46E84AD478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US" dirty="0"/>
              <a:t>&lt;Define details via Insert | Header and Footer&gt; confidential, internal, public | Author | Topic of presentation | Date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A769A84-C986-456D-93E3-D7BB9816118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094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ith highl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9D2F5FC9-E9D6-48D9-94C2-3D03C76371BA}"/>
              </a:ext>
            </a:extLst>
          </p:cNvPr>
          <p:cNvSpPr/>
          <p:nvPr userDrawn="1"/>
        </p:nvSpPr>
        <p:spPr bwMode="gray">
          <a:xfrm>
            <a:off x="7734889" y="1403187"/>
            <a:ext cx="3334105" cy="5076988"/>
          </a:xfrm>
          <a:custGeom>
            <a:avLst/>
            <a:gdLst>
              <a:gd name="connsiteX0" fmla="*/ 521984 w 3527959"/>
              <a:gd name="connsiteY0" fmla="*/ 0 h 5373000"/>
              <a:gd name="connsiteX1" fmla="*/ 593943 w 3527959"/>
              <a:gd name="connsiteY1" fmla="*/ 0 h 5373000"/>
              <a:gd name="connsiteX2" fmla="*/ 2933364 w 3527959"/>
              <a:gd name="connsiteY2" fmla="*/ 0 h 5373000"/>
              <a:gd name="connsiteX3" fmla="*/ 3005323 w 3527959"/>
              <a:gd name="connsiteY3" fmla="*/ 0 h 5373000"/>
              <a:gd name="connsiteX4" fmla="*/ 3527307 w 3527959"/>
              <a:gd name="connsiteY4" fmla="*/ 522636 h 5373000"/>
              <a:gd name="connsiteX5" fmla="*/ 3527307 w 3527959"/>
              <a:gd name="connsiteY5" fmla="*/ 1800000 h 5373000"/>
              <a:gd name="connsiteX6" fmla="*/ 3527959 w 3527959"/>
              <a:gd name="connsiteY6" fmla="*/ 1800000 h 5373000"/>
              <a:gd name="connsiteX7" fmla="*/ 3527959 w 3527959"/>
              <a:gd name="connsiteY7" fmla="*/ 5373000 h 5373000"/>
              <a:gd name="connsiteX8" fmla="*/ 3456000 w 3527959"/>
              <a:gd name="connsiteY8" fmla="*/ 5373000 h 5373000"/>
              <a:gd name="connsiteX9" fmla="*/ 71959 w 3527959"/>
              <a:gd name="connsiteY9" fmla="*/ 5373000 h 5373000"/>
              <a:gd name="connsiteX10" fmla="*/ 0 w 3527959"/>
              <a:gd name="connsiteY10" fmla="*/ 5373000 h 5373000"/>
              <a:gd name="connsiteX11" fmla="*/ 0 w 3527959"/>
              <a:gd name="connsiteY11" fmla="*/ 4820371 h 5373000"/>
              <a:gd name="connsiteX12" fmla="*/ 0 w 3527959"/>
              <a:gd name="connsiteY12" fmla="*/ 1800000 h 5373000"/>
              <a:gd name="connsiteX13" fmla="*/ 0 w 3527959"/>
              <a:gd name="connsiteY13" fmla="*/ 522636 h 5373000"/>
              <a:gd name="connsiteX14" fmla="*/ 521984 w 3527959"/>
              <a:gd name="connsiteY14" fmla="*/ 0 h 537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27959" h="5373000">
                <a:moveTo>
                  <a:pt x="521984" y="0"/>
                </a:moveTo>
                <a:lnTo>
                  <a:pt x="593943" y="0"/>
                </a:lnTo>
                <a:lnTo>
                  <a:pt x="2933364" y="0"/>
                </a:lnTo>
                <a:lnTo>
                  <a:pt x="3005323" y="0"/>
                </a:lnTo>
                <a:cubicBezTo>
                  <a:pt x="3295749" y="0"/>
                  <a:pt x="3527525" y="235469"/>
                  <a:pt x="3527307" y="522636"/>
                </a:cubicBezTo>
                <a:lnTo>
                  <a:pt x="3527307" y="1800000"/>
                </a:lnTo>
                <a:lnTo>
                  <a:pt x="3527959" y="1800000"/>
                </a:lnTo>
                <a:lnTo>
                  <a:pt x="3527959" y="5373000"/>
                </a:lnTo>
                <a:lnTo>
                  <a:pt x="3456000" y="5373000"/>
                </a:lnTo>
                <a:lnTo>
                  <a:pt x="71959" y="5373000"/>
                </a:lnTo>
                <a:lnTo>
                  <a:pt x="0" y="5373000"/>
                </a:lnTo>
                <a:lnTo>
                  <a:pt x="0" y="4820371"/>
                </a:lnTo>
                <a:lnTo>
                  <a:pt x="0" y="1800000"/>
                </a:lnTo>
                <a:lnTo>
                  <a:pt x="0" y="522636"/>
                </a:lnTo>
                <a:cubicBezTo>
                  <a:pt x="0" y="231776"/>
                  <a:pt x="235251" y="0"/>
                  <a:pt x="521984" y="0"/>
                </a:cubicBezTo>
                <a:close/>
              </a:path>
            </a:pathLst>
          </a:custGeom>
          <a:solidFill>
            <a:srgbClr val="E20074"/>
          </a:solidFill>
          <a:ln w="216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2173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A968421-13D9-452E-9E1F-D6F5FE4699B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gray">
          <a:xfrm>
            <a:off x="453035" y="1402538"/>
            <a:ext cx="3334144" cy="4626267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61FA861B-DD93-4B8B-8DB8-0BCD738A172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gray">
          <a:xfrm>
            <a:off x="4059754" y="1402538"/>
            <a:ext cx="3402188" cy="4626267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7BBEDD2-BE9F-4A3C-BB81-2353AC6C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Headline short 40pt (2 lines 24pt/space 1)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825369-F068-4158-B374-7F0B9837278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 bwMode="gray"/>
        <p:txBody>
          <a:bodyPr/>
          <a:lstStyle/>
          <a:p>
            <a:r>
              <a:rPr lang="en-US" dirty="0"/>
              <a:t>&lt;Define details via Insert | Header and Footer&gt; confidential, internal, public | Author | Topic of presentation | Date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CABB6E-BA23-427E-93AE-7C780507E82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/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1408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2831010"/>
              </p:ext>
            </p:extLst>
          </p:nvPr>
        </p:nvGraphicFramePr>
        <p:xfrm>
          <a:off x="1816" y="1362"/>
          <a:ext cx="1815" cy="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60" imgH="360" progId="TCLayout.ActiveDocument.1">
                  <p:embed/>
                </p:oleObj>
              </mc:Choice>
              <mc:Fallback>
                <p:oleObj name="think-cell Folie" r:id="rId3" imgW="360" imgH="360" progId="TCLayout.ActiveDocument.1">
                  <p:embed/>
                  <p:pic>
                    <p:nvPicPr>
                      <p:cNvPr id="2" name="Objek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" y="1362"/>
                        <a:ext cx="1815" cy="1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 err="1"/>
              <a:t>TeleNeo</a:t>
            </a:r>
            <a:r>
              <a:rPr lang="de-DE" dirty="0"/>
              <a:t> Office </a:t>
            </a:r>
            <a:r>
              <a:rPr lang="de-DE" dirty="0" err="1"/>
              <a:t>ExtraBold</a:t>
            </a:r>
            <a:r>
              <a:rPr lang="de-DE" dirty="0"/>
              <a:t> 40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8" name="Fußzeilenplatzhalter 11">
            <a:extLst>
              <a:ext uri="{FF2B5EF4-FFF2-40B4-BE49-F238E27FC236}">
                <a16:creationId xmlns:a16="http://schemas.microsoft.com/office/drawing/2014/main" id="{AD6DB477-6C14-4284-BB61-351480EB93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9681" y="6005132"/>
            <a:ext cx="5490414" cy="257747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DTSE AI Shared Services</a:t>
            </a:r>
            <a:endParaRPr lang="de-DE" dirty="0"/>
          </a:p>
        </p:txBody>
      </p:sp>
      <p:sp>
        <p:nvSpPr>
          <p:cNvPr id="9" name="Datumsplatzhalter 9">
            <a:extLst>
              <a:ext uri="{FF2B5EF4-FFF2-40B4-BE49-F238E27FC236}">
                <a16:creationId xmlns:a16="http://schemas.microsoft.com/office/drawing/2014/main" id="{79FE4946-E42E-463A-94CD-3CB65CD191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6756" y="6010879"/>
            <a:ext cx="1088504" cy="252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TeleNeo Office" panose="020B0504040202090203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0" name="Foliennummernplatzhalter 10">
            <a:extLst>
              <a:ext uri="{FF2B5EF4-FFF2-40B4-BE49-F238E27FC236}">
                <a16:creationId xmlns:a16="http://schemas.microsoft.com/office/drawing/2014/main" id="{E504E10B-A399-4D07-ADAF-03D2F75E54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11087" y="6010879"/>
            <a:ext cx="529548" cy="25200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TeleNeo Office" panose="020B0504040202090203" pitchFamily="34" charset="0"/>
              </a:defRPr>
            </a:lvl1pPr>
          </a:lstStyle>
          <a:p>
            <a:fld id="{12C068DA-D53D-462E-BFC0-FE45A468E8E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336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90C6A2-43FF-4452-B80E-84686F69C3A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gray">
          <a:xfrm>
            <a:off x="453035" y="1402798"/>
            <a:ext cx="3334144" cy="4626267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FEDF5FD-17AD-45A2-BFE4-CB2E27106D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Headline short 40pt (2 lines 24pt/space 1)</a:t>
            </a:r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CAC558B-6BCB-4C10-847A-4ADA1E567F69}"/>
              </a:ext>
            </a:extLst>
          </p:cNvPr>
          <p:cNvSpPr/>
          <p:nvPr userDrawn="1"/>
        </p:nvSpPr>
        <p:spPr bwMode="gray">
          <a:xfrm>
            <a:off x="4059755" y="1403187"/>
            <a:ext cx="7462320" cy="4023283"/>
          </a:xfrm>
          <a:custGeom>
            <a:avLst/>
            <a:gdLst>
              <a:gd name="connsiteX0" fmla="*/ 442664 w 7896200"/>
              <a:gd name="connsiteY0" fmla="*/ 0 h 4257860"/>
              <a:gd name="connsiteX1" fmla="*/ 7560840 w 7896200"/>
              <a:gd name="connsiteY1" fmla="*/ 0 h 4257860"/>
              <a:gd name="connsiteX2" fmla="*/ 7821980 w 7896200"/>
              <a:gd name="connsiteY2" fmla="*/ 0 h 4257860"/>
              <a:gd name="connsiteX3" fmla="*/ 7896200 w 7896200"/>
              <a:gd name="connsiteY3" fmla="*/ 0 h 4257860"/>
              <a:gd name="connsiteX4" fmla="*/ 7896200 w 7896200"/>
              <a:gd name="connsiteY4" fmla="*/ 4257860 h 4257860"/>
              <a:gd name="connsiteX5" fmla="*/ 7821980 w 7896200"/>
              <a:gd name="connsiteY5" fmla="*/ 4257860 h 4257860"/>
              <a:gd name="connsiteX6" fmla="*/ 7560840 w 7896200"/>
              <a:gd name="connsiteY6" fmla="*/ 4257860 h 4257860"/>
              <a:gd name="connsiteX7" fmla="*/ 442664 w 7896200"/>
              <a:gd name="connsiteY7" fmla="*/ 4257860 h 4257860"/>
              <a:gd name="connsiteX8" fmla="*/ 0 w 7896200"/>
              <a:gd name="connsiteY8" fmla="*/ 3814543 h 4257860"/>
              <a:gd name="connsiteX9" fmla="*/ 0 w 7896200"/>
              <a:gd name="connsiteY9" fmla="*/ 443317 h 4257860"/>
              <a:gd name="connsiteX10" fmla="*/ 442664 w 7896200"/>
              <a:gd name="connsiteY10" fmla="*/ 0 h 4257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96200" h="4257860">
                <a:moveTo>
                  <a:pt x="442664" y="0"/>
                </a:moveTo>
                <a:lnTo>
                  <a:pt x="7560840" y="0"/>
                </a:lnTo>
                <a:lnTo>
                  <a:pt x="7821980" y="0"/>
                </a:lnTo>
                <a:lnTo>
                  <a:pt x="7896200" y="0"/>
                </a:lnTo>
                <a:lnTo>
                  <a:pt x="7896200" y="4257860"/>
                </a:lnTo>
                <a:lnTo>
                  <a:pt x="7821980" y="4257860"/>
                </a:lnTo>
                <a:lnTo>
                  <a:pt x="7560840" y="4257860"/>
                </a:lnTo>
                <a:lnTo>
                  <a:pt x="442664" y="4257860"/>
                </a:lnTo>
                <a:cubicBezTo>
                  <a:pt x="196451" y="4257860"/>
                  <a:pt x="0" y="4057831"/>
                  <a:pt x="0" y="3814543"/>
                </a:cubicBezTo>
                <a:lnTo>
                  <a:pt x="0" y="443317"/>
                </a:lnTo>
                <a:cubicBezTo>
                  <a:pt x="0" y="196777"/>
                  <a:pt x="199378" y="0"/>
                  <a:pt x="442664" y="0"/>
                </a:cubicBezTo>
                <a:close/>
              </a:path>
            </a:pathLst>
          </a:cu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033" tIns="68033" rIns="68033" bIns="68033" rtlCol="0" anchor="ctr">
            <a:noAutofit/>
          </a:bodyPr>
          <a:lstStyle/>
          <a:p>
            <a:pPr algn="ctr"/>
            <a:endParaRPr lang="en-US" sz="2173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0E3BC7C-32C8-437B-8F9B-716FE52AD57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en-US" dirty="0"/>
              <a:t>&lt;Define details via Insert | Header and Footer&gt; confidential, internal, public | Author | Topic of presentation | Date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6F6437-1F47-4408-837D-4CA69A8278F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200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8F2A4CF4-F40B-4E8A-9194-82C4992C3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390392" y="2763854"/>
            <a:ext cx="7317183" cy="2313133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buFont typeface="+mn-lt" panose="020B0604020202020204" pitchFamily="34" charset="0"/>
              <a:buNone/>
              <a:defRPr sz="378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ct val="80000"/>
              </a:lnSpc>
              <a:spcBef>
                <a:spcPts val="1134"/>
              </a:spcBef>
              <a:spcAft>
                <a:spcPts val="0"/>
              </a:spcAft>
              <a:buFont typeface="+mn-lt" panose="020B0604020202020204" pitchFamily="34" charset="0"/>
              <a:buNone/>
              <a:defRPr sz="1701">
                <a:solidFill>
                  <a:schemeClr val="bg1"/>
                </a:solidFill>
                <a:latin typeface="+mn-lt"/>
              </a:defRPr>
            </a:lvl2pPr>
            <a:lvl3pPr marL="0" indent="0" algn="r">
              <a:lnSpc>
                <a:spcPct val="8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  <a:latin typeface="+mn-lt"/>
              </a:defRPr>
            </a:lvl3pPr>
            <a:lvl4pPr marL="0" indent="0" algn="r">
              <a:lnSpc>
                <a:spcPct val="8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  <a:latin typeface="+mn-lt"/>
              </a:defRPr>
            </a:lvl4pPr>
            <a:lvl5pPr marL="0" indent="0" algn="r">
              <a:lnSpc>
                <a:spcPct val="8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  <a:latin typeface="+mn-lt"/>
              </a:defRPr>
            </a:lvl5pPr>
            <a:lvl6pPr marL="0" indent="0" algn="r">
              <a:lnSpc>
                <a:spcPct val="8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  <a:latin typeface="+mn-lt"/>
              </a:defRPr>
            </a:lvl6pPr>
            <a:lvl7pPr marL="0" indent="0" algn="r">
              <a:lnSpc>
                <a:spcPct val="8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  <a:latin typeface="+mn-lt"/>
              </a:defRPr>
            </a:lvl7pPr>
            <a:lvl8pPr marL="0" indent="0" algn="r">
              <a:lnSpc>
                <a:spcPct val="8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  <a:latin typeface="+mn-lt"/>
              </a:defRPr>
            </a:lvl8pPr>
            <a:lvl9pPr marL="0" indent="0" algn="r">
              <a:lnSpc>
                <a:spcPct val="8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“Click to insert a powerful quote, multi-lined possible”</a:t>
            </a:r>
          </a:p>
          <a:p>
            <a:pPr lvl="1"/>
            <a:r>
              <a:rPr lang="en-US" dirty="0"/>
              <a:t>– Author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3582E544-7C5C-421B-817A-832EDFE06FB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0" y="0"/>
            <a:ext cx="5624935" cy="6480175"/>
          </a:xfrm>
          <a:custGeom>
            <a:avLst/>
            <a:gdLst>
              <a:gd name="connsiteX0" fmla="*/ 0 w 5951984"/>
              <a:gd name="connsiteY0" fmla="*/ 0 h 6858000"/>
              <a:gd name="connsiteX1" fmla="*/ 5951984 w 5951984"/>
              <a:gd name="connsiteY1" fmla="*/ 0 h 6858000"/>
              <a:gd name="connsiteX2" fmla="*/ 5951984 w 5951984"/>
              <a:gd name="connsiteY2" fmla="*/ 808991 h 6858000"/>
              <a:gd name="connsiteX3" fmla="*/ 5293418 w 5951984"/>
              <a:gd name="connsiteY3" fmla="*/ 1482091 h 6858000"/>
              <a:gd name="connsiteX4" fmla="*/ 1286265 w 5951984"/>
              <a:gd name="connsiteY4" fmla="*/ 1482091 h 6858000"/>
              <a:gd name="connsiteX5" fmla="*/ 1141152 w 5951984"/>
              <a:gd name="connsiteY5" fmla="*/ 1482091 h 6858000"/>
              <a:gd name="connsiteX6" fmla="*/ 482587 w 5951984"/>
              <a:gd name="connsiteY6" fmla="*/ 2155191 h 6858000"/>
              <a:gd name="connsiteX7" fmla="*/ 482587 w 5951984"/>
              <a:gd name="connsiteY7" fmla="*/ 6858000 h 6858000"/>
              <a:gd name="connsiteX8" fmla="*/ 0 w 5951984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51984" h="6858000">
                <a:moveTo>
                  <a:pt x="0" y="0"/>
                </a:moveTo>
                <a:lnTo>
                  <a:pt x="5951984" y="0"/>
                </a:lnTo>
                <a:lnTo>
                  <a:pt x="5951984" y="808991"/>
                </a:lnTo>
                <a:cubicBezTo>
                  <a:pt x="5951984" y="1181100"/>
                  <a:pt x="5657028" y="1482091"/>
                  <a:pt x="5293418" y="1482091"/>
                </a:cubicBezTo>
                <a:lnTo>
                  <a:pt x="1286265" y="1482091"/>
                </a:lnTo>
                <a:lnTo>
                  <a:pt x="1141152" y="1482091"/>
                </a:lnTo>
                <a:cubicBezTo>
                  <a:pt x="777543" y="1482091"/>
                  <a:pt x="482587" y="1783080"/>
                  <a:pt x="482587" y="2155191"/>
                </a:cubicBezTo>
                <a:lnTo>
                  <a:pt x="4825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 defTabSz="169504">
              <a:spcAft>
                <a:spcPts val="0"/>
              </a:spcAft>
              <a:buFont typeface="+mn-lt" panose="020B0604020202020204" pitchFamily="34" charset="0"/>
              <a:buNone/>
              <a:defRPr sz="945">
                <a:solidFill>
                  <a:schemeClr val="bg1"/>
                </a:solidFill>
                <a:latin typeface="+mn-lt"/>
              </a:defRPr>
            </a:lvl1pPr>
            <a:lvl2pPr marL="0" indent="0" algn="ctr" defTabSz="169504">
              <a:spcAft>
                <a:spcPts val="0"/>
              </a:spcAft>
              <a:buFont typeface="+mn-lt" panose="020B0604020202020204" pitchFamily="34" charset="0"/>
              <a:buNone/>
              <a:defRPr sz="945">
                <a:solidFill>
                  <a:schemeClr val="bg1"/>
                </a:solidFill>
                <a:latin typeface="+mn-lt"/>
              </a:defRPr>
            </a:lvl2pPr>
            <a:lvl3pPr marL="0" indent="0" algn="ctr" defTabSz="169504">
              <a:spcAft>
                <a:spcPts val="0"/>
              </a:spcAft>
              <a:buFont typeface="+mn-lt" panose="020B0604020202020204" pitchFamily="34" charset="0"/>
              <a:buNone/>
              <a:defRPr sz="945">
                <a:solidFill>
                  <a:schemeClr val="bg1"/>
                </a:solidFill>
                <a:latin typeface="+mn-lt"/>
              </a:defRPr>
            </a:lvl3pPr>
            <a:lvl4pPr marL="0" indent="0" algn="ctr" defTabSz="169504">
              <a:spcAft>
                <a:spcPts val="0"/>
              </a:spcAft>
              <a:buFont typeface="+mn-lt" panose="020B0604020202020204" pitchFamily="34" charset="0"/>
              <a:buNone/>
              <a:defRPr sz="945">
                <a:solidFill>
                  <a:schemeClr val="bg1"/>
                </a:solidFill>
                <a:latin typeface="+mn-lt"/>
              </a:defRPr>
            </a:lvl4pPr>
            <a:lvl5pPr marL="0" indent="0" algn="ctr" defTabSz="169504">
              <a:spcAft>
                <a:spcPts val="0"/>
              </a:spcAft>
              <a:buFont typeface="+mn-lt" panose="020B0604020202020204" pitchFamily="34" charset="0"/>
              <a:buNone/>
              <a:defRPr sz="945">
                <a:solidFill>
                  <a:schemeClr val="bg1"/>
                </a:solidFill>
                <a:latin typeface="+mn-lt"/>
              </a:defRPr>
            </a:lvl5pPr>
            <a:lvl6pPr marL="0" indent="0" algn="ctr" defTabSz="169504">
              <a:spcAft>
                <a:spcPts val="0"/>
              </a:spcAft>
              <a:buFont typeface="+mn-lt" panose="020B0604020202020204" pitchFamily="34" charset="0"/>
              <a:buNone/>
              <a:defRPr sz="945">
                <a:solidFill>
                  <a:schemeClr val="bg1"/>
                </a:solidFill>
                <a:latin typeface="+mn-lt"/>
              </a:defRPr>
            </a:lvl6pPr>
            <a:lvl7pPr marL="0" indent="0" algn="ctr" defTabSz="169504">
              <a:spcAft>
                <a:spcPts val="0"/>
              </a:spcAft>
              <a:buFont typeface="+mn-lt" panose="020B0604020202020204" pitchFamily="34" charset="0"/>
              <a:buNone/>
              <a:defRPr sz="945">
                <a:solidFill>
                  <a:schemeClr val="bg1"/>
                </a:solidFill>
                <a:latin typeface="+mn-lt"/>
              </a:defRPr>
            </a:lvl7pPr>
            <a:lvl8pPr marL="0" indent="0" algn="ctr" defTabSz="169504">
              <a:spcAft>
                <a:spcPts val="0"/>
              </a:spcAft>
              <a:buFont typeface="+mn-lt" panose="020B0604020202020204" pitchFamily="34" charset="0"/>
              <a:buNone/>
              <a:defRPr sz="945">
                <a:solidFill>
                  <a:schemeClr val="bg1"/>
                </a:solidFill>
                <a:latin typeface="+mn-lt"/>
              </a:defRPr>
            </a:lvl8pPr>
            <a:lvl9pPr marL="0" indent="0" algn="ctr" defTabSz="169504">
              <a:spcAft>
                <a:spcPts val="0"/>
              </a:spcAft>
              <a:buFont typeface="+mn-lt" panose="020B0604020202020204" pitchFamily="34" charset="0"/>
              <a:buNone/>
              <a:defRPr sz="945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4" indent="0" algn="ctr" defTabSz="1695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+mn-lt" panose="020B0604020202020204" pitchFamily="34" charset="0"/>
              <a:buNone/>
              <a:tabLst/>
              <a:defRPr/>
            </a:pPr>
            <a:r>
              <a:rPr lang="en-US" dirty="0"/>
              <a:t>White background or add </a:t>
            </a:r>
            <a:br>
              <a:rPr lang="en-US" dirty="0"/>
            </a:br>
            <a:r>
              <a:rPr lang="en-US" dirty="0"/>
              <a:t>gradient as a picture</a:t>
            </a:r>
          </a:p>
        </p:txBody>
      </p:sp>
    </p:spTree>
    <p:extLst>
      <p:ext uri="{BB962C8B-B14F-4D97-AF65-F5344CB8AC3E}">
        <p14:creationId xmlns:p14="http://schemas.microsoft.com/office/powerpoint/2010/main" val="25863537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8C1C1B3-2B43-47F5-9FA0-80C6D4477A0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97140" y="1402538"/>
            <a:ext cx="5626084" cy="4626267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945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945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tabLst>
                <a:tab pos="2539549" algn="l"/>
              </a:tabLst>
              <a:defRPr sz="945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9pPr>
          </a:lstStyle>
          <a:p>
            <a:pPr lvl="4"/>
            <a:r>
              <a:rPr lang="en-US" dirty="0"/>
              <a:t>Add picture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4C7612-0C84-4376-B998-B34EAE1F544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453035" y="1402538"/>
            <a:ext cx="5171325" cy="4626267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666DA3C-926F-4EC4-9514-427BC43B16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Headline short 40pt (2 lines 24pt/space 1)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DFFEC28-8502-4C97-9901-B0E5187A795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dirty="0"/>
              <a:t>&lt;Define details via Insert | Header and Footer&gt; confidential, internal, public | Author | Topic of presentation | Date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46FF63-32DD-4F94-A3B9-DEE1354F0F2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105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02E79-B5C3-4A51-9C68-88010755DD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40pt (2 lines 24pt/space 1)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CD48E90-58F3-40B4-B97C-453785FBBAB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gray">
          <a:xfrm>
            <a:off x="7734896" y="1402538"/>
            <a:ext cx="3334144" cy="4626267"/>
          </a:xfrm>
        </p:spPr>
        <p:txBody>
          <a:bodyPr>
            <a:noAutofit/>
          </a:bodyPr>
          <a:lstStyle>
            <a:lvl5pPr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A40AE5EC-538A-4BF1-ABC1-3EE1CF9C15F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453035" y="1403482"/>
            <a:ext cx="7008506" cy="4626267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945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945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945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945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945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945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945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945">
                <a:solidFill>
                  <a:schemeClr val="tx1"/>
                </a:solidFill>
                <a:latin typeface="+mn-lt"/>
              </a:defRPr>
            </a:lvl9pPr>
          </a:lstStyle>
          <a:p>
            <a:pPr lvl="4"/>
            <a:r>
              <a:rPr lang="en-US" dirty="0"/>
              <a:t>Add picture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4D320FC-1745-4ABC-85D6-471E8EC829C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 bwMode="gray"/>
        <p:txBody>
          <a:bodyPr/>
          <a:lstStyle/>
          <a:p>
            <a:r>
              <a:rPr lang="en-US" dirty="0"/>
              <a:t>&lt;Define details via Insert | Header and Footer&gt; confidential, internal, public | Author | Topic of presentation | Date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501084-378C-41A0-8852-DE0E44E8B61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/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252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(fullsca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58364E8-4ECD-4C26-A5E5-021E95A628B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0"/>
            <a:ext cx="11522075" cy="6480175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945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945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tabLst/>
              <a:defRPr sz="945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tabLst/>
              <a:defRPr sz="945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tabLst/>
              <a:defRPr sz="945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tabLst/>
              <a:defRPr sz="945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tabLst/>
              <a:defRPr sz="945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tabLst/>
              <a:defRPr sz="945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tabLst/>
              <a:defRPr sz="945">
                <a:solidFill>
                  <a:schemeClr val="bg2"/>
                </a:solidFill>
                <a:latin typeface="+mn-lt"/>
              </a:defRPr>
            </a:lvl9pPr>
          </a:lstStyle>
          <a:p>
            <a:pPr lvl="4"/>
            <a:r>
              <a:rPr lang="en-US" dirty="0"/>
              <a:t>Add picture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55E8CB7-F14B-4652-B6B2-A80BA260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/>
              <a:t>&lt;Define details via Insert | Header and Footer&gt; confidential, internal, public | Author | Topic of presentation | Date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D87DE1D-7ACF-4AB8-AF79-18AC50E4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1135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58364E8-4ECD-4C26-A5E5-021E95A628B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53082" y="0"/>
            <a:ext cx="11068993" cy="6480175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945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945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tabLst/>
              <a:defRPr sz="945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tabLst/>
              <a:defRPr sz="945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tabLst/>
              <a:defRPr sz="945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tabLst/>
              <a:defRPr sz="945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tabLst/>
              <a:defRPr sz="945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tabLst/>
              <a:defRPr sz="945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tabLst/>
              <a:defRPr sz="945">
                <a:solidFill>
                  <a:schemeClr val="bg2"/>
                </a:solidFill>
                <a:latin typeface="+mn-lt"/>
              </a:defRPr>
            </a:lvl9pPr>
          </a:lstStyle>
          <a:p>
            <a:pPr lvl="4"/>
            <a:r>
              <a:rPr lang="en-US" dirty="0"/>
              <a:t>Add picture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05CD262-FAEC-4FAF-93B6-86C05CA2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/>
              <a:t>&lt;Define details via Insert | Header and Footer&gt; confidential, internal, public | Author | Topic of presentation | Date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40D4A09-6BB9-4A0D-B3DF-825501C0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21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2007175"/>
              </p:ext>
            </p:extLst>
          </p:nvPr>
        </p:nvGraphicFramePr>
        <p:xfrm>
          <a:off x="1816" y="1362"/>
          <a:ext cx="1815" cy="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60" imgH="360" progId="TCLayout.ActiveDocument.1">
                  <p:embed/>
                </p:oleObj>
              </mc:Choice>
              <mc:Fallback>
                <p:oleObj name="think-cell Folie" r:id="rId3" imgW="360" imgH="360" progId="TCLayout.ActiveDocument.1">
                  <p:embed/>
                  <p:pic>
                    <p:nvPicPr>
                      <p:cNvPr id="2" name="Objek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" y="1362"/>
                        <a:ext cx="1815" cy="1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11477" y="1388377"/>
            <a:ext cx="10698407" cy="4165131"/>
          </a:xfrm>
        </p:spPr>
        <p:txBody>
          <a:bodyPr/>
          <a:lstStyle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de-DE" dirty="0" err="1"/>
              <a:t>TeleNeo</a:t>
            </a:r>
            <a:r>
              <a:rPr lang="de-DE" dirty="0"/>
              <a:t> Office </a:t>
            </a:r>
            <a:r>
              <a:rPr lang="de-DE" dirty="0" err="1"/>
              <a:t>ExtraBold</a:t>
            </a:r>
            <a:r>
              <a:rPr lang="de-DE" dirty="0"/>
              <a:t> 40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0" name="Fußzeilenplatzhalter 11">
            <a:extLst>
              <a:ext uri="{FF2B5EF4-FFF2-40B4-BE49-F238E27FC236}">
                <a16:creationId xmlns:a16="http://schemas.microsoft.com/office/drawing/2014/main" id="{2F6D9D71-7688-476C-B081-2162B59219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9681" y="6005132"/>
            <a:ext cx="5490414" cy="257747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DTSE AI Shared Services</a:t>
            </a:r>
            <a:endParaRPr lang="de-DE" dirty="0"/>
          </a:p>
        </p:txBody>
      </p:sp>
      <p:sp>
        <p:nvSpPr>
          <p:cNvPr id="11" name="Datumsplatzhalter 9">
            <a:extLst>
              <a:ext uri="{FF2B5EF4-FFF2-40B4-BE49-F238E27FC236}">
                <a16:creationId xmlns:a16="http://schemas.microsoft.com/office/drawing/2014/main" id="{ED6F93B4-4E99-4523-8B19-EAD0FC31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6756" y="6010879"/>
            <a:ext cx="1088504" cy="252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TeleNeo Office" panose="020B0504040202090203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2" name="Foliennummernplatzhalter 10">
            <a:extLst>
              <a:ext uri="{FF2B5EF4-FFF2-40B4-BE49-F238E27FC236}">
                <a16:creationId xmlns:a16="http://schemas.microsoft.com/office/drawing/2014/main" id="{D3379A81-550D-4E93-AF14-DD104A59A2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11087" y="6010879"/>
            <a:ext cx="529548" cy="25200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TeleNeo Office" panose="020B0504040202090203" pitchFamily="34" charset="0"/>
              </a:defRPr>
            </a:lvl1pPr>
          </a:lstStyle>
          <a:p>
            <a:fld id="{12C068DA-D53D-462E-BFC0-FE45A468E8E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591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2831010"/>
              </p:ext>
            </p:extLst>
          </p:nvPr>
        </p:nvGraphicFramePr>
        <p:xfrm>
          <a:off x="1816" y="1362"/>
          <a:ext cx="1815" cy="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60" imgH="360" progId="TCLayout.ActiveDocument.1">
                  <p:embed/>
                </p:oleObj>
              </mc:Choice>
              <mc:Fallback>
                <p:oleObj name="think-cell Folie" r:id="rId3" imgW="360" imgH="360" progId="TCLayout.ActiveDocument.1">
                  <p:embed/>
                  <p:pic>
                    <p:nvPicPr>
                      <p:cNvPr id="2" name="Objek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" y="1362"/>
                        <a:ext cx="1815" cy="1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 err="1"/>
              <a:t>TeleNeo</a:t>
            </a:r>
            <a:r>
              <a:rPr lang="de-DE" dirty="0"/>
              <a:t> Office </a:t>
            </a:r>
            <a:r>
              <a:rPr lang="de-DE" dirty="0" err="1"/>
              <a:t>ExtraBold</a:t>
            </a:r>
            <a:r>
              <a:rPr lang="de-DE" dirty="0"/>
              <a:t> 40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08DA44C-F371-4566-9EE4-FABE620F674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11477" y="1388378"/>
            <a:ext cx="3438145" cy="4473659"/>
          </a:xfrm>
        </p:spPr>
        <p:txBody>
          <a:bodyPr/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 marL="155100" indent="-154264">
              <a:buClr>
                <a:schemeClr val="tx1"/>
              </a:buClr>
              <a:defRPr sz="1600">
                <a:latin typeface="+mn-lt"/>
              </a:defRPr>
            </a:lvl3pPr>
            <a:lvl4pPr marL="308529" indent="-154264">
              <a:buClr>
                <a:schemeClr val="tx1"/>
              </a:buClr>
              <a:defRPr sz="1600">
                <a:latin typeface="+mn-lt"/>
              </a:defRPr>
            </a:lvl4pPr>
            <a:lvl5pPr marL="0" indent="0">
              <a:spcBef>
                <a:spcPts val="686"/>
              </a:spcBef>
              <a:spcAft>
                <a:spcPts val="686"/>
              </a:spcAft>
              <a:buClr>
                <a:schemeClr val="tx1"/>
              </a:buClr>
              <a:buNone/>
              <a:defRPr sz="1600">
                <a:solidFill>
                  <a:schemeClr val="tx2"/>
                </a:solidFill>
                <a:latin typeface="+mn-lt"/>
              </a:defRPr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3">
            <a:extLst>
              <a:ext uri="{FF2B5EF4-FFF2-40B4-BE49-F238E27FC236}">
                <a16:creationId xmlns:a16="http://schemas.microsoft.com/office/drawing/2014/main" id="{70799161-F002-47F5-BE55-8036F1A3E0C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43836" y="1388378"/>
            <a:ext cx="3438145" cy="447365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dirty="0" smtClean="0">
                <a:latin typeface="+mn-lt"/>
              </a:defRPr>
            </a:lvl1pPr>
            <a:lvl2pPr>
              <a:defRPr lang="de-DE" sz="1600" dirty="0" smtClean="0">
                <a:latin typeface="+mn-lt"/>
              </a:defRPr>
            </a:lvl2pPr>
            <a:lvl3pPr marL="155100" indent="-154264">
              <a:defRPr lang="de-DE" sz="1600" dirty="0" smtClean="0">
                <a:latin typeface="+mn-lt"/>
              </a:defRPr>
            </a:lvl3pPr>
            <a:lvl4pPr marL="308529" indent="-154264">
              <a:defRPr lang="de-DE" sz="1600" dirty="0" smtClean="0">
                <a:latin typeface="+mn-lt"/>
              </a:defRPr>
            </a:lvl4pPr>
            <a:lvl5pPr>
              <a:defRPr lang="de-DE" sz="1600" dirty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1B0D8F70-2D64-45C3-BD8D-287AE5A51FF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7673968" y="1388378"/>
            <a:ext cx="3438145" cy="447365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dirty="0" smtClean="0">
                <a:latin typeface="+mn-lt"/>
              </a:defRPr>
            </a:lvl1pPr>
            <a:lvl2pPr>
              <a:defRPr lang="de-DE" sz="1600" dirty="0" smtClean="0">
                <a:latin typeface="+mn-lt"/>
              </a:defRPr>
            </a:lvl2pPr>
            <a:lvl3pPr marL="155100" indent="-154264">
              <a:defRPr lang="de-DE" sz="1600" dirty="0" smtClean="0">
                <a:latin typeface="+mn-lt"/>
              </a:defRPr>
            </a:lvl3pPr>
            <a:lvl4pPr marL="308529" indent="-154264">
              <a:defRPr lang="de-DE" sz="1600" dirty="0" smtClean="0">
                <a:latin typeface="+mn-lt"/>
              </a:defRPr>
            </a:lvl4pPr>
            <a:lvl5pPr>
              <a:defRPr lang="de-DE" sz="1600" dirty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11">
            <a:extLst>
              <a:ext uri="{FF2B5EF4-FFF2-40B4-BE49-F238E27FC236}">
                <a16:creationId xmlns:a16="http://schemas.microsoft.com/office/drawing/2014/main" id="{8BFFF668-47EB-4798-A797-8B64BCE1872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9681" y="6005132"/>
            <a:ext cx="5490414" cy="257747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DTSE AI Shared Services</a:t>
            </a:r>
            <a:endParaRPr lang="de-DE" dirty="0"/>
          </a:p>
        </p:txBody>
      </p:sp>
      <p:sp>
        <p:nvSpPr>
          <p:cNvPr id="8" name="Datumsplatzhalter 9">
            <a:extLst>
              <a:ext uri="{FF2B5EF4-FFF2-40B4-BE49-F238E27FC236}">
                <a16:creationId xmlns:a16="http://schemas.microsoft.com/office/drawing/2014/main" id="{CE010009-B015-4E13-B3CB-6D62B476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6756" y="6010879"/>
            <a:ext cx="1088504" cy="252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TeleNeo Office" panose="020B0504040202090203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10">
            <a:extLst>
              <a:ext uri="{FF2B5EF4-FFF2-40B4-BE49-F238E27FC236}">
                <a16:creationId xmlns:a16="http://schemas.microsoft.com/office/drawing/2014/main" id="{D6359144-DB36-4965-AEA9-BCD572D847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11087" y="6010879"/>
            <a:ext cx="529548" cy="25200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TeleNeo Office" panose="020B0504040202090203" pitchFamily="34" charset="0"/>
              </a:defRPr>
            </a:lvl1pPr>
          </a:lstStyle>
          <a:p>
            <a:fld id="{12C068DA-D53D-462E-BFC0-FE45A468E8E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96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ong 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D0926A59-3663-4198-92E6-B934EF6580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0"/>
            <a:ext cx="11522075" cy="648017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7434300 w 12192000"/>
              <a:gd name="connsiteY3" fmla="*/ 6858000 h 6858000"/>
              <a:gd name="connsiteX4" fmla="*/ 7434300 w 12192000"/>
              <a:gd name="connsiteY4" fmla="*/ 3606644 h 6858000"/>
              <a:gd name="connsiteX5" fmla="*/ 6773352 w 12192000"/>
              <a:gd name="connsiteY5" fmla="*/ 2944524 h 6858000"/>
              <a:gd name="connsiteX6" fmla="*/ 3978934 w 12192000"/>
              <a:gd name="connsiteY6" fmla="*/ 2944524 h 6858000"/>
              <a:gd name="connsiteX7" fmla="*/ 3317987 w 12192000"/>
              <a:gd name="connsiteY7" fmla="*/ 2282405 h 6858000"/>
              <a:gd name="connsiteX8" fmla="*/ 3317987 w 12192000"/>
              <a:gd name="connsiteY8" fmla="*/ 2147119 h 6858000"/>
              <a:gd name="connsiteX9" fmla="*/ 2657041 w 12192000"/>
              <a:gd name="connsiteY9" fmla="*/ 1485000 h 6858000"/>
              <a:gd name="connsiteX10" fmla="*/ 1289697 w 12192000"/>
              <a:gd name="connsiteY10" fmla="*/ 1485000 h 6858000"/>
              <a:gd name="connsiteX11" fmla="*/ 628750 w 12192000"/>
              <a:gd name="connsiteY11" fmla="*/ 2147119 h 6858000"/>
              <a:gd name="connsiteX12" fmla="*/ 628750 w 12192000"/>
              <a:gd name="connsiteY12" fmla="*/ 5399178 h 6858000"/>
              <a:gd name="connsiteX13" fmla="*/ 100965 w 12192000"/>
              <a:gd name="connsiteY13" fmla="*/ 6047839 h 6858000"/>
              <a:gd name="connsiteX14" fmla="*/ 0 w 12192000"/>
              <a:gd name="connsiteY14" fmla="*/ 60580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7434300" y="6858000"/>
                </a:lnTo>
                <a:lnTo>
                  <a:pt x="7434300" y="3606644"/>
                </a:lnTo>
                <a:cubicBezTo>
                  <a:pt x="7434300" y="3241112"/>
                  <a:pt x="7138236" y="2944524"/>
                  <a:pt x="6773352" y="2944524"/>
                </a:cubicBezTo>
                <a:lnTo>
                  <a:pt x="3978934" y="2944524"/>
                </a:lnTo>
                <a:cubicBezTo>
                  <a:pt x="3614051" y="2944524"/>
                  <a:pt x="3317987" y="2647936"/>
                  <a:pt x="3317987" y="2282405"/>
                </a:cubicBezTo>
                <a:lnTo>
                  <a:pt x="3317987" y="2147119"/>
                </a:lnTo>
                <a:cubicBezTo>
                  <a:pt x="3317987" y="1781588"/>
                  <a:pt x="3021925" y="1485000"/>
                  <a:pt x="2657041" y="1485000"/>
                </a:cubicBezTo>
                <a:lnTo>
                  <a:pt x="1289697" y="1485000"/>
                </a:lnTo>
                <a:cubicBezTo>
                  <a:pt x="924814" y="1485000"/>
                  <a:pt x="628750" y="1781588"/>
                  <a:pt x="628750" y="2147119"/>
                </a:cubicBezTo>
                <a:lnTo>
                  <a:pt x="628750" y="5399178"/>
                </a:lnTo>
                <a:cubicBezTo>
                  <a:pt x="628750" y="5719018"/>
                  <a:pt x="402077" y="5986073"/>
                  <a:pt x="100965" y="6047839"/>
                </a:cubicBezTo>
                <a:lnTo>
                  <a:pt x="0" y="605804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945" baseline="0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945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dirty="0"/>
              <a:t>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5DB660-BEA6-4B99-9720-1536CF7D2D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1065497" y="3104006"/>
            <a:ext cx="4354800" cy="1547008"/>
          </a:xfrm>
        </p:spPr>
        <p:txBody>
          <a:bodyPr lIns="0" bIns="0" anchor="b"/>
          <a:lstStyle>
            <a:lvl1pPr algn="l">
              <a:lnSpc>
                <a:spcPct val="90000"/>
              </a:lnSpc>
              <a:defRPr sz="378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presentation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891937-CC24-41A9-9EB6-06AEE112BE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1065497" y="4805081"/>
            <a:ext cx="4354800" cy="476233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Subtitle | Author | Place | Date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4922ADEE-68C4-47F5-9D70-00C73215EFE0}"/>
              </a:ext>
            </a:extLst>
          </p:cNvPr>
          <p:cNvSpPr>
            <a:spLocks noChangeAspect="1" noEditPoints="1"/>
          </p:cNvSpPr>
          <p:nvPr userDrawn="1"/>
        </p:nvSpPr>
        <p:spPr bwMode="gray">
          <a:xfrm>
            <a:off x="1065497" y="1882886"/>
            <a:ext cx="514394" cy="612300"/>
          </a:xfrm>
          <a:custGeom>
            <a:avLst/>
            <a:gdLst>
              <a:gd name="T0" fmla="*/ 10667 w 14000"/>
              <a:gd name="T1" fmla="*/ 11000 h 16667"/>
              <a:gd name="T2" fmla="*/ 14000 w 14000"/>
              <a:gd name="T3" fmla="*/ 11000 h 16667"/>
              <a:gd name="T4" fmla="*/ 14000 w 14000"/>
              <a:gd name="T5" fmla="*/ 7667 h 16667"/>
              <a:gd name="T6" fmla="*/ 12333 w 14000"/>
              <a:gd name="T7" fmla="*/ 7667 h 16667"/>
              <a:gd name="T8" fmla="*/ 10667 w 14000"/>
              <a:gd name="T9" fmla="*/ 7667 h 16667"/>
              <a:gd name="T10" fmla="*/ 10667 w 14000"/>
              <a:gd name="T11" fmla="*/ 11000 h 16667"/>
              <a:gd name="T12" fmla="*/ 0 w 14000"/>
              <a:gd name="T13" fmla="*/ 0 h 16667"/>
              <a:gd name="T14" fmla="*/ 0 w 14000"/>
              <a:gd name="T15" fmla="*/ 5667 h 16667"/>
              <a:gd name="T16" fmla="*/ 1000 w 14000"/>
              <a:gd name="T17" fmla="*/ 5667 h 16667"/>
              <a:gd name="T18" fmla="*/ 1000 w 14000"/>
              <a:gd name="T19" fmla="*/ 5500 h 16667"/>
              <a:gd name="T20" fmla="*/ 5333 w 14000"/>
              <a:gd name="T21" fmla="*/ 1167 h 16667"/>
              <a:gd name="T22" fmla="*/ 5500 w 14000"/>
              <a:gd name="T23" fmla="*/ 1167 h 16667"/>
              <a:gd name="T24" fmla="*/ 5500 w 14000"/>
              <a:gd name="T25" fmla="*/ 13167 h 16667"/>
              <a:gd name="T26" fmla="*/ 3167 w 14000"/>
              <a:gd name="T27" fmla="*/ 15500 h 16667"/>
              <a:gd name="T28" fmla="*/ 2667 w 14000"/>
              <a:gd name="T29" fmla="*/ 15500 h 16667"/>
              <a:gd name="T30" fmla="*/ 2667 w 14000"/>
              <a:gd name="T31" fmla="*/ 16667 h 16667"/>
              <a:gd name="T32" fmla="*/ 11333 w 14000"/>
              <a:gd name="T33" fmla="*/ 16667 h 16667"/>
              <a:gd name="T34" fmla="*/ 11333 w 14000"/>
              <a:gd name="T35" fmla="*/ 15500 h 16667"/>
              <a:gd name="T36" fmla="*/ 10833 w 14000"/>
              <a:gd name="T37" fmla="*/ 15500 h 16667"/>
              <a:gd name="T38" fmla="*/ 8500 w 14000"/>
              <a:gd name="T39" fmla="*/ 13167 h 16667"/>
              <a:gd name="T40" fmla="*/ 8500 w 14000"/>
              <a:gd name="T41" fmla="*/ 1167 h 16667"/>
              <a:gd name="T42" fmla="*/ 8667 w 14000"/>
              <a:gd name="T43" fmla="*/ 1167 h 16667"/>
              <a:gd name="T44" fmla="*/ 13000 w 14000"/>
              <a:gd name="T45" fmla="*/ 5500 h 16667"/>
              <a:gd name="T46" fmla="*/ 13000 w 14000"/>
              <a:gd name="T47" fmla="*/ 5667 h 16667"/>
              <a:gd name="T48" fmla="*/ 14000 w 14000"/>
              <a:gd name="T49" fmla="*/ 5667 h 16667"/>
              <a:gd name="T50" fmla="*/ 14000 w 14000"/>
              <a:gd name="T51" fmla="*/ 0 h 16667"/>
              <a:gd name="T52" fmla="*/ 0 w 14000"/>
              <a:gd name="T53" fmla="*/ 0 h 16667"/>
              <a:gd name="T54" fmla="*/ 3333 w 14000"/>
              <a:gd name="T55" fmla="*/ 11000 h 16667"/>
              <a:gd name="T56" fmla="*/ 0 w 14000"/>
              <a:gd name="T57" fmla="*/ 11000 h 16667"/>
              <a:gd name="T58" fmla="*/ 0 w 14000"/>
              <a:gd name="T59" fmla="*/ 7667 h 16667"/>
              <a:gd name="T60" fmla="*/ 1667 w 14000"/>
              <a:gd name="T61" fmla="*/ 7667 h 16667"/>
              <a:gd name="T62" fmla="*/ 3333 w 14000"/>
              <a:gd name="T63" fmla="*/ 7667 h 16667"/>
              <a:gd name="T64" fmla="*/ 3333 w 14000"/>
              <a:gd name="T65" fmla="*/ 11000 h 16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000" h="16667">
                <a:moveTo>
                  <a:pt x="10667" y="11000"/>
                </a:moveTo>
                <a:lnTo>
                  <a:pt x="14000" y="11000"/>
                </a:lnTo>
                <a:lnTo>
                  <a:pt x="14000" y="7667"/>
                </a:lnTo>
                <a:lnTo>
                  <a:pt x="12333" y="7667"/>
                </a:lnTo>
                <a:lnTo>
                  <a:pt x="10667" y="7667"/>
                </a:lnTo>
                <a:lnTo>
                  <a:pt x="10667" y="11000"/>
                </a:lnTo>
                <a:close/>
                <a:moveTo>
                  <a:pt x="0" y="0"/>
                </a:moveTo>
                <a:lnTo>
                  <a:pt x="0" y="5667"/>
                </a:lnTo>
                <a:lnTo>
                  <a:pt x="1000" y="5667"/>
                </a:lnTo>
                <a:lnTo>
                  <a:pt x="1000" y="5500"/>
                </a:lnTo>
                <a:cubicBezTo>
                  <a:pt x="1000" y="2833"/>
                  <a:pt x="2500" y="1167"/>
                  <a:pt x="5333" y="1167"/>
                </a:cubicBezTo>
                <a:lnTo>
                  <a:pt x="5500" y="1167"/>
                </a:lnTo>
                <a:lnTo>
                  <a:pt x="5500" y="13167"/>
                </a:lnTo>
                <a:cubicBezTo>
                  <a:pt x="5500" y="14833"/>
                  <a:pt x="4833" y="15500"/>
                  <a:pt x="3167" y="15500"/>
                </a:cubicBezTo>
                <a:lnTo>
                  <a:pt x="2667" y="15500"/>
                </a:lnTo>
                <a:lnTo>
                  <a:pt x="2667" y="16667"/>
                </a:lnTo>
                <a:lnTo>
                  <a:pt x="11333" y="16667"/>
                </a:lnTo>
                <a:lnTo>
                  <a:pt x="11333" y="15500"/>
                </a:lnTo>
                <a:lnTo>
                  <a:pt x="10833" y="15500"/>
                </a:lnTo>
                <a:cubicBezTo>
                  <a:pt x="9167" y="15500"/>
                  <a:pt x="8500" y="14833"/>
                  <a:pt x="8500" y="13167"/>
                </a:cubicBezTo>
                <a:lnTo>
                  <a:pt x="8500" y="1167"/>
                </a:lnTo>
                <a:lnTo>
                  <a:pt x="8667" y="1167"/>
                </a:lnTo>
                <a:cubicBezTo>
                  <a:pt x="11500" y="1167"/>
                  <a:pt x="13000" y="2833"/>
                  <a:pt x="13000" y="5500"/>
                </a:cubicBezTo>
                <a:lnTo>
                  <a:pt x="13000" y="5667"/>
                </a:lnTo>
                <a:lnTo>
                  <a:pt x="14000" y="5667"/>
                </a:lnTo>
                <a:lnTo>
                  <a:pt x="14000" y="0"/>
                </a:lnTo>
                <a:lnTo>
                  <a:pt x="0" y="0"/>
                </a:lnTo>
                <a:close/>
                <a:moveTo>
                  <a:pt x="3333" y="11000"/>
                </a:moveTo>
                <a:lnTo>
                  <a:pt x="0" y="11000"/>
                </a:lnTo>
                <a:lnTo>
                  <a:pt x="0" y="7667"/>
                </a:lnTo>
                <a:lnTo>
                  <a:pt x="1667" y="7667"/>
                </a:lnTo>
                <a:lnTo>
                  <a:pt x="3333" y="7667"/>
                </a:lnTo>
                <a:lnTo>
                  <a:pt x="3333" y="11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/>
          <a:p>
            <a:endParaRPr lang="en-US" sz="2173" dirty="0"/>
          </a:p>
        </p:txBody>
      </p:sp>
    </p:spTree>
    <p:extLst>
      <p:ext uri="{BB962C8B-B14F-4D97-AF65-F5344CB8AC3E}">
        <p14:creationId xmlns:p14="http://schemas.microsoft.com/office/powerpoint/2010/main" val="1530174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ong 0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48E673EF-7D81-46BF-B450-0CBD30E9B8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0"/>
            <a:ext cx="11522075" cy="6480175"/>
          </a:xfrm>
          <a:custGeom>
            <a:avLst/>
            <a:gdLst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1546112 w 12192000"/>
              <a:gd name="connsiteY7" fmla="*/ 4509000 h 6858000"/>
              <a:gd name="connsiteX8" fmla="*/ 1691816 w 12192000"/>
              <a:gd name="connsiteY8" fmla="*/ 4509000 h 6858000"/>
              <a:gd name="connsiteX9" fmla="*/ 1699674 w 12192000"/>
              <a:gd name="connsiteY9" fmla="*/ 4509000 h 6858000"/>
              <a:gd name="connsiteX10" fmla="*/ 1861287 w 12192000"/>
              <a:gd name="connsiteY10" fmla="*/ 4509000 h 6858000"/>
              <a:gd name="connsiteX11" fmla="*/ 1869932 w 12192000"/>
              <a:gd name="connsiteY11" fmla="*/ 4509000 h 6858000"/>
              <a:gd name="connsiteX12" fmla="*/ 2227928 w 12192000"/>
              <a:gd name="connsiteY12" fmla="*/ 4509000 h 6858000"/>
              <a:gd name="connsiteX13" fmla="*/ 2238276 w 12192000"/>
              <a:gd name="connsiteY13" fmla="*/ 4509000 h 6858000"/>
              <a:gd name="connsiteX14" fmla="*/ 2594568 w 12192000"/>
              <a:gd name="connsiteY14" fmla="*/ 4509000 h 6858000"/>
              <a:gd name="connsiteX15" fmla="*/ 2606619 w 12192000"/>
              <a:gd name="connsiteY15" fmla="*/ 4509000 h 6858000"/>
              <a:gd name="connsiteX16" fmla="*/ 2764039 w 12192000"/>
              <a:gd name="connsiteY16" fmla="*/ 4509000 h 6858000"/>
              <a:gd name="connsiteX17" fmla="*/ 2776877 w 12192000"/>
              <a:gd name="connsiteY17" fmla="*/ 4509000 h 6858000"/>
              <a:gd name="connsiteX18" fmla="*/ 2916890 w 12192000"/>
              <a:gd name="connsiteY18" fmla="*/ 4509000 h 6858000"/>
              <a:gd name="connsiteX19" fmla="*/ 2930438 w 12192000"/>
              <a:gd name="connsiteY19" fmla="*/ 4509000 h 6858000"/>
              <a:gd name="connsiteX20" fmla="*/ 6257159 w 12192000"/>
              <a:gd name="connsiteY20" fmla="*/ 4509000 h 6858000"/>
              <a:gd name="connsiteX21" fmla="*/ 6286220 w 12192000"/>
              <a:gd name="connsiteY21" fmla="*/ 4509000 h 6858000"/>
              <a:gd name="connsiteX22" fmla="*/ 6979034 w 12192000"/>
              <a:gd name="connsiteY22" fmla="*/ 3819388 h 6858000"/>
              <a:gd name="connsiteX23" fmla="*/ 6979034 w 12192000"/>
              <a:gd name="connsiteY23" fmla="*/ 3140165 h 6858000"/>
              <a:gd name="connsiteX24" fmla="*/ 7671849 w 12192000"/>
              <a:gd name="connsiteY24" fmla="*/ 2450553 h 6858000"/>
              <a:gd name="connsiteX25" fmla="*/ 8029891 w 12192000"/>
              <a:gd name="connsiteY25" fmla="*/ 2450553 h 6858000"/>
              <a:gd name="connsiteX26" fmla="*/ 8067185 w 12192000"/>
              <a:gd name="connsiteY26" fmla="*/ 2450553 h 6858000"/>
              <a:gd name="connsiteX27" fmla="*/ 8759999 w 12192000"/>
              <a:gd name="connsiteY27" fmla="*/ 17609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8759999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4509000"/>
                </a:lnTo>
                <a:lnTo>
                  <a:pt x="1" y="4509000"/>
                </a:lnTo>
                <a:lnTo>
                  <a:pt x="1538964" y="4509000"/>
                </a:lnTo>
                <a:lnTo>
                  <a:pt x="1546112" y="4509000"/>
                </a:lnTo>
                <a:lnTo>
                  <a:pt x="1691816" y="4509000"/>
                </a:lnTo>
                <a:lnTo>
                  <a:pt x="1699674" y="4509000"/>
                </a:lnTo>
                <a:lnTo>
                  <a:pt x="1861287" y="4509000"/>
                </a:lnTo>
                <a:lnTo>
                  <a:pt x="1869932" y="4509000"/>
                </a:lnTo>
                <a:lnTo>
                  <a:pt x="2227928" y="4509000"/>
                </a:lnTo>
                <a:lnTo>
                  <a:pt x="2238276" y="4509000"/>
                </a:lnTo>
                <a:lnTo>
                  <a:pt x="2594568" y="4509000"/>
                </a:lnTo>
                <a:lnTo>
                  <a:pt x="2606619" y="4509000"/>
                </a:lnTo>
                <a:lnTo>
                  <a:pt x="2764039" y="4509000"/>
                </a:lnTo>
                <a:lnTo>
                  <a:pt x="2776877" y="4509000"/>
                </a:lnTo>
                <a:lnTo>
                  <a:pt x="2916890" y="4509000"/>
                </a:lnTo>
                <a:lnTo>
                  <a:pt x="2930438" y="4509000"/>
                </a:lnTo>
                <a:lnTo>
                  <a:pt x="6257159" y="4509000"/>
                </a:lnTo>
                <a:lnTo>
                  <a:pt x="6286220" y="4509000"/>
                </a:lnTo>
                <a:cubicBezTo>
                  <a:pt x="6669812" y="4509000"/>
                  <a:pt x="6979034" y="4199908"/>
                  <a:pt x="6979034" y="3819388"/>
                </a:cubicBezTo>
                <a:lnTo>
                  <a:pt x="6979034" y="3140165"/>
                </a:lnTo>
                <a:cubicBezTo>
                  <a:pt x="6979034" y="2758346"/>
                  <a:pt x="7289562" y="2450553"/>
                  <a:pt x="7671849" y="2450553"/>
                </a:cubicBezTo>
                <a:lnTo>
                  <a:pt x="8029891" y="2450553"/>
                </a:lnTo>
                <a:lnTo>
                  <a:pt x="8067185" y="2450553"/>
                </a:lnTo>
                <a:cubicBezTo>
                  <a:pt x="8450777" y="2450553"/>
                  <a:pt x="8759999" y="2141461"/>
                  <a:pt x="8759999" y="1760941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defRPr sz="945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defRPr sz="945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defRPr sz="945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defRPr sz="945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defRPr sz="945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defRPr sz="945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defRPr sz="945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defRPr sz="945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55CF3A-8745-495B-9FFE-CE92A5F4D6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453035" y="1607106"/>
            <a:ext cx="5443500" cy="1564736"/>
          </a:xfrm>
        </p:spPr>
        <p:txBody>
          <a:bodyPr lIns="0" anchor="b"/>
          <a:lstStyle>
            <a:lvl1pPr algn="l">
              <a:lnSpc>
                <a:spcPct val="90000"/>
              </a:lnSpc>
              <a:defRPr sz="378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presentation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31B0A1-8DE4-4F87-9296-AE72B35697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453035" y="3341926"/>
            <a:ext cx="5171325" cy="476233"/>
          </a:xfrm>
        </p:spPr>
        <p:txBody>
          <a:bodyPr lIns="0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701" b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701" b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701" b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701" b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701" b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701" b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701" b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701" b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701" b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dirty="0"/>
              <a:t>Subtitle | Author | Place | Date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27941A39-F637-41A7-A058-9319063D2141}"/>
              </a:ext>
            </a:extLst>
          </p:cNvPr>
          <p:cNvSpPr>
            <a:spLocks noChangeAspect="1" noEditPoints="1"/>
          </p:cNvSpPr>
          <p:nvPr userDrawn="1"/>
        </p:nvSpPr>
        <p:spPr bwMode="gray">
          <a:xfrm>
            <a:off x="453081" y="450012"/>
            <a:ext cx="514394" cy="612300"/>
          </a:xfrm>
          <a:custGeom>
            <a:avLst/>
            <a:gdLst>
              <a:gd name="T0" fmla="*/ 10667 w 14000"/>
              <a:gd name="T1" fmla="*/ 11000 h 16667"/>
              <a:gd name="T2" fmla="*/ 14000 w 14000"/>
              <a:gd name="T3" fmla="*/ 11000 h 16667"/>
              <a:gd name="T4" fmla="*/ 14000 w 14000"/>
              <a:gd name="T5" fmla="*/ 7667 h 16667"/>
              <a:gd name="T6" fmla="*/ 12333 w 14000"/>
              <a:gd name="T7" fmla="*/ 7667 h 16667"/>
              <a:gd name="T8" fmla="*/ 10667 w 14000"/>
              <a:gd name="T9" fmla="*/ 7667 h 16667"/>
              <a:gd name="T10" fmla="*/ 10667 w 14000"/>
              <a:gd name="T11" fmla="*/ 11000 h 16667"/>
              <a:gd name="T12" fmla="*/ 0 w 14000"/>
              <a:gd name="T13" fmla="*/ 0 h 16667"/>
              <a:gd name="T14" fmla="*/ 0 w 14000"/>
              <a:gd name="T15" fmla="*/ 5667 h 16667"/>
              <a:gd name="T16" fmla="*/ 1000 w 14000"/>
              <a:gd name="T17" fmla="*/ 5667 h 16667"/>
              <a:gd name="T18" fmla="*/ 1000 w 14000"/>
              <a:gd name="T19" fmla="*/ 5500 h 16667"/>
              <a:gd name="T20" fmla="*/ 5333 w 14000"/>
              <a:gd name="T21" fmla="*/ 1167 h 16667"/>
              <a:gd name="T22" fmla="*/ 5500 w 14000"/>
              <a:gd name="T23" fmla="*/ 1167 h 16667"/>
              <a:gd name="T24" fmla="*/ 5500 w 14000"/>
              <a:gd name="T25" fmla="*/ 13167 h 16667"/>
              <a:gd name="T26" fmla="*/ 3167 w 14000"/>
              <a:gd name="T27" fmla="*/ 15500 h 16667"/>
              <a:gd name="T28" fmla="*/ 2667 w 14000"/>
              <a:gd name="T29" fmla="*/ 15500 h 16667"/>
              <a:gd name="T30" fmla="*/ 2667 w 14000"/>
              <a:gd name="T31" fmla="*/ 16667 h 16667"/>
              <a:gd name="T32" fmla="*/ 11333 w 14000"/>
              <a:gd name="T33" fmla="*/ 16667 h 16667"/>
              <a:gd name="T34" fmla="*/ 11333 w 14000"/>
              <a:gd name="T35" fmla="*/ 15500 h 16667"/>
              <a:gd name="T36" fmla="*/ 10833 w 14000"/>
              <a:gd name="T37" fmla="*/ 15500 h 16667"/>
              <a:gd name="T38" fmla="*/ 8500 w 14000"/>
              <a:gd name="T39" fmla="*/ 13167 h 16667"/>
              <a:gd name="T40" fmla="*/ 8500 w 14000"/>
              <a:gd name="T41" fmla="*/ 1167 h 16667"/>
              <a:gd name="T42" fmla="*/ 8667 w 14000"/>
              <a:gd name="T43" fmla="*/ 1167 h 16667"/>
              <a:gd name="T44" fmla="*/ 13000 w 14000"/>
              <a:gd name="T45" fmla="*/ 5500 h 16667"/>
              <a:gd name="T46" fmla="*/ 13000 w 14000"/>
              <a:gd name="T47" fmla="*/ 5667 h 16667"/>
              <a:gd name="T48" fmla="*/ 14000 w 14000"/>
              <a:gd name="T49" fmla="*/ 5667 h 16667"/>
              <a:gd name="T50" fmla="*/ 14000 w 14000"/>
              <a:gd name="T51" fmla="*/ 0 h 16667"/>
              <a:gd name="T52" fmla="*/ 0 w 14000"/>
              <a:gd name="T53" fmla="*/ 0 h 16667"/>
              <a:gd name="T54" fmla="*/ 3333 w 14000"/>
              <a:gd name="T55" fmla="*/ 11000 h 16667"/>
              <a:gd name="T56" fmla="*/ 0 w 14000"/>
              <a:gd name="T57" fmla="*/ 11000 h 16667"/>
              <a:gd name="T58" fmla="*/ 0 w 14000"/>
              <a:gd name="T59" fmla="*/ 7667 h 16667"/>
              <a:gd name="T60" fmla="*/ 1667 w 14000"/>
              <a:gd name="T61" fmla="*/ 7667 h 16667"/>
              <a:gd name="T62" fmla="*/ 3333 w 14000"/>
              <a:gd name="T63" fmla="*/ 7667 h 16667"/>
              <a:gd name="T64" fmla="*/ 3333 w 14000"/>
              <a:gd name="T65" fmla="*/ 11000 h 16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000" h="16667">
                <a:moveTo>
                  <a:pt x="10667" y="11000"/>
                </a:moveTo>
                <a:lnTo>
                  <a:pt x="14000" y="11000"/>
                </a:lnTo>
                <a:lnTo>
                  <a:pt x="14000" y="7667"/>
                </a:lnTo>
                <a:lnTo>
                  <a:pt x="12333" y="7667"/>
                </a:lnTo>
                <a:lnTo>
                  <a:pt x="10667" y="7667"/>
                </a:lnTo>
                <a:lnTo>
                  <a:pt x="10667" y="11000"/>
                </a:lnTo>
                <a:close/>
                <a:moveTo>
                  <a:pt x="0" y="0"/>
                </a:moveTo>
                <a:lnTo>
                  <a:pt x="0" y="5667"/>
                </a:lnTo>
                <a:lnTo>
                  <a:pt x="1000" y="5667"/>
                </a:lnTo>
                <a:lnTo>
                  <a:pt x="1000" y="5500"/>
                </a:lnTo>
                <a:cubicBezTo>
                  <a:pt x="1000" y="2833"/>
                  <a:pt x="2500" y="1167"/>
                  <a:pt x="5333" y="1167"/>
                </a:cubicBezTo>
                <a:lnTo>
                  <a:pt x="5500" y="1167"/>
                </a:lnTo>
                <a:lnTo>
                  <a:pt x="5500" y="13167"/>
                </a:lnTo>
                <a:cubicBezTo>
                  <a:pt x="5500" y="14833"/>
                  <a:pt x="4833" y="15500"/>
                  <a:pt x="3167" y="15500"/>
                </a:cubicBezTo>
                <a:lnTo>
                  <a:pt x="2667" y="15500"/>
                </a:lnTo>
                <a:lnTo>
                  <a:pt x="2667" y="16667"/>
                </a:lnTo>
                <a:lnTo>
                  <a:pt x="11333" y="16667"/>
                </a:lnTo>
                <a:lnTo>
                  <a:pt x="11333" y="15500"/>
                </a:lnTo>
                <a:lnTo>
                  <a:pt x="10833" y="15500"/>
                </a:lnTo>
                <a:cubicBezTo>
                  <a:pt x="9167" y="15500"/>
                  <a:pt x="8500" y="14833"/>
                  <a:pt x="8500" y="13167"/>
                </a:cubicBezTo>
                <a:lnTo>
                  <a:pt x="8500" y="1167"/>
                </a:lnTo>
                <a:lnTo>
                  <a:pt x="8667" y="1167"/>
                </a:lnTo>
                <a:cubicBezTo>
                  <a:pt x="11500" y="1167"/>
                  <a:pt x="13000" y="2833"/>
                  <a:pt x="13000" y="5500"/>
                </a:cubicBezTo>
                <a:lnTo>
                  <a:pt x="13000" y="5667"/>
                </a:lnTo>
                <a:lnTo>
                  <a:pt x="14000" y="5667"/>
                </a:lnTo>
                <a:lnTo>
                  <a:pt x="14000" y="0"/>
                </a:lnTo>
                <a:lnTo>
                  <a:pt x="0" y="0"/>
                </a:lnTo>
                <a:close/>
                <a:moveTo>
                  <a:pt x="3333" y="11000"/>
                </a:moveTo>
                <a:lnTo>
                  <a:pt x="0" y="11000"/>
                </a:lnTo>
                <a:lnTo>
                  <a:pt x="0" y="7667"/>
                </a:lnTo>
                <a:lnTo>
                  <a:pt x="1667" y="7667"/>
                </a:lnTo>
                <a:lnTo>
                  <a:pt x="3333" y="7667"/>
                </a:lnTo>
                <a:lnTo>
                  <a:pt x="3333" y="11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/>
          <a:p>
            <a:endParaRPr lang="en-US" sz="2173" dirty="0"/>
          </a:p>
        </p:txBody>
      </p:sp>
    </p:spTree>
    <p:extLst>
      <p:ext uri="{BB962C8B-B14F-4D97-AF65-F5344CB8AC3E}">
        <p14:creationId xmlns:p14="http://schemas.microsoft.com/office/powerpoint/2010/main" val="177363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hort 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2CC7B3-5721-4953-BA56-DB66B35386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1134063" y="2899883"/>
            <a:ext cx="7076550" cy="1414526"/>
          </a:xfrm>
        </p:spPr>
        <p:txBody>
          <a:bodyPr lIns="0" bIns="0" anchor="b"/>
          <a:lstStyle>
            <a:lvl1pPr algn="l">
              <a:lnSpc>
                <a:spcPct val="90000"/>
              </a:lnSpc>
              <a:defRPr sz="5102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presentation</a:t>
            </a:r>
            <a:endParaRPr lang="en-US" dirty="0"/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72DD3FE2-48A3-445F-9843-1184ABBFA8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0" y="0"/>
            <a:ext cx="11522075" cy="648017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566846 w 12192000"/>
              <a:gd name="connsiteY3" fmla="*/ 6858000 h 6858000"/>
              <a:gd name="connsiteX4" fmla="*/ 11566846 w 12192000"/>
              <a:gd name="connsiteY4" fmla="*/ 6656132 h 6858000"/>
              <a:gd name="connsiteX5" fmla="*/ 10764446 w 12192000"/>
              <a:gd name="connsiteY5" fmla="*/ 5853732 h 6858000"/>
              <a:gd name="connsiteX6" fmla="*/ 10132176 w 12192000"/>
              <a:gd name="connsiteY6" fmla="*/ 5853732 h 6858000"/>
              <a:gd name="connsiteX7" fmla="*/ 9329777 w 12192000"/>
              <a:gd name="connsiteY7" fmla="*/ 5051333 h 6858000"/>
              <a:gd name="connsiteX8" fmla="*/ 9329777 w 12192000"/>
              <a:gd name="connsiteY8" fmla="*/ 3075805 h 6858000"/>
              <a:gd name="connsiteX9" fmla="*/ 9331046 w 12192000"/>
              <a:gd name="connsiteY9" fmla="*/ 3075805 h 6858000"/>
              <a:gd name="connsiteX10" fmla="*/ 8528647 w 12192000"/>
              <a:gd name="connsiteY10" fmla="*/ 2273406 h 6858000"/>
              <a:gd name="connsiteX11" fmla="*/ 7439314 w 12192000"/>
              <a:gd name="connsiteY11" fmla="*/ 2273406 h 6858000"/>
              <a:gd name="connsiteX12" fmla="*/ 1507655 w 12192000"/>
              <a:gd name="connsiteY12" fmla="*/ 2273406 h 6858000"/>
              <a:gd name="connsiteX13" fmla="*/ 1426399 w 12192000"/>
              <a:gd name="connsiteY13" fmla="*/ 2273406 h 6858000"/>
              <a:gd name="connsiteX14" fmla="*/ 624000 w 12192000"/>
              <a:gd name="connsiteY14" fmla="*/ 3075805 h 6858000"/>
              <a:gd name="connsiteX15" fmla="*/ 624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6846" y="6858000"/>
                </a:lnTo>
                <a:lnTo>
                  <a:pt x="11566846" y="6656132"/>
                </a:lnTo>
                <a:cubicBezTo>
                  <a:pt x="11566846" y="6213034"/>
                  <a:pt x="11207543" y="5853732"/>
                  <a:pt x="10764446" y="5853732"/>
                </a:cubicBezTo>
                <a:lnTo>
                  <a:pt x="10132176" y="5853732"/>
                </a:lnTo>
                <a:cubicBezTo>
                  <a:pt x="9689079" y="5853732"/>
                  <a:pt x="9329777" y="5494430"/>
                  <a:pt x="9329777" y="5051333"/>
                </a:cubicBezTo>
                <a:lnTo>
                  <a:pt x="9329777" y="3075805"/>
                </a:lnTo>
                <a:lnTo>
                  <a:pt x="9331046" y="3075805"/>
                </a:lnTo>
                <a:cubicBezTo>
                  <a:pt x="9331046" y="2632708"/>
                  <a:pt x="8971745" y="2273406"/>
                  <a:pt x="8528647" y="2273406"/>
                </a:cubicBezTo>
                <a:lnTo>
                  <a:pt x="7439314" y="2273406"/>
                </a:lnTo>
                <a:lnTo>
                  <a:pt x="1507655" y="2273406"/>
                </a:lnTo>
                <a:lnTo>
                  <a:pt x="1426399" y="2273406"/>
                </a:lnTo>
                <a:cubicBezTo>
                  <a:pt x="983302" y="2273406"/>
                  <a:pt x="624000" y="2632708"/>
                  <a:pt x="624000" y="3075805"/>
                </a:cubicBezTo>
                <a:lnTo>
                  <a:pt x="62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945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945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B4DB53C6-4A5C-48C2-AF98-0DC609E20D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1134063" y="4464877"/>
            <a:ext cx="7076550" cy="476233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Subtitle | Author | Place | Date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11DC7F0-EE7F-426E-9296-81485E710887}"/>
              </a:ext>
            </a:extLst>
          </p:cNvPr>
          <p:cNvSpPr>
            <a:spLocks noChangeAspect="1" noEditPoints="1"/>
          </p:cNvSpPr>
          <p:nvPr userDrawn="1"/>
        </p:nvSpPr>
        <p:spPr bwMode="gray">
          <a:xfrm>
            <a:off x="1065497" y="5417396"/>
            <a:ext cx="514394" cy="612300"/>
          </a:xfrm>
          <a:custGeom>
            <a:avLst/>
            <a:gdLst>
              <a:gd name="T0" fmla="*/ 10667 w 14000"/>
              <a:gd name="T1" fmla="*/ 11000 h 16667"/>
              <a:gd name="T2" fmla="*/ 14000 w 14000"/>
              <a:gd name="T3" fmla="*/ 11000 h 16667"/>
              <a:gd name="T4" fmla="*/ 14000 w 14000"/>
              <a:gd name="T5" fmla="*/ 7667 h 16667"/>
              <a:gd name="T6" fmla="*/ 12333 w 14000"/>
              <a:gd name="T7" fmla="*/ 7667 h 16667"/>
              <a:gd name="T8" fmla="*/ 10667 w 14000"/>
              <a:gd name="T9" fmla="*/ 7667 h 16667"/>
              <a:gd name="T10" fmla="*/ 10667 w 14000"/>
              <a:gd name="T11" fmla="*/ 11000 h 16667"/>
              <a:gd name="T12" fmla="*/ 0 w 14000"/>
              <a:gd name="T13" fmla="*/ 0 h 16667"/>
              <a:gd name="T14" fmla="*/ 0 w 14000"/>
              <a:gd name="T15" fmla="*/ 5667 h 16667"/>
              <a:gd name="T16" fmla="*/ 1000 w 14000"/>
              <a:gd name="T17" fmla="*/ 5667 h 16667"/>
              <a:gd name="T18" fmla="*/ 1000 w 14000"/>
              <a:gd name="T19" fmla="*/ 5500 h 16667"/>
              <a:gd name="T20" fmla="*/ 5333 w 14000"/>
              <a:gd name="T21" fmla="*/ 1167 h 16667"/>
              <a:gd name="T22" fmla="*/ 5500 w 14000"/>
              <a:gd name="T23" fmla="*/ 1167 h 16667"/>
              <a:gd name="T24" fmla="*/ 5500 w 14000"/>
              <a:gd name="T25" fmla="*/ 13167 h 16667"/>
              <a:gd name="T26" fmla="*/ 3167 w 14000"/>
              <a:gd name="T27" fmla="*/ 15500 h 16667"/>
              <a:gd name="T28" fmla="*/ 2667 w 14000"/>
              <a:gd name="T29" fmla="*/ 15500 h 16667"/>
              <a:gd name="T30" fmla="*/ 2667 w 14000"/>
              <a:gd name="T31" fmla="*/ 16667 h 16667"/>
              <a:gd name="T32" fmla="*/ 11333 w 14000"/>
              <a:gd name="T33" fmla="*/ 16667 h 16667"/>
              <a:gd name="T34" fmla="*/ 11333 w 14000"/>
              <a:gd name="T35" fmla="*/ 15500 h 16667"/>
              <a:gd name="T36" fmla="*/ 10833 w 14000"/>
              <a:gd name="T37" fmla="*/ 15500 h 16667"/>
              <a:gd name="T38" fmla="*/ 8500 w 14000"/>
              <a:gd name="T39" fmla="*/ 13167 h 16667"/>
              <a:gd name="T40" fmla="*/ 8500 w 14000"/>
              <a:gd name="T41" fmla="*/ 1167 h 16667"/>
              <a:gd name="T42" fmla="*/ 8667 w 14000"/>
              <a:gd name="T43" fmla="*/ 1167 h 16667"/>
              <a:gd name="T44" fmla="*/ 13000 w 14000"/>
              <a:gd name="T45" fmla="*/ 5500 h 16667"/>
              <a:gd name="T46" fmla="*/ 13000 w 14000"/>
              <a:gd name="T47" fmla="*/ 5667 h 16667"/>
              <a:gd name="T48" fmla="*/ 14000 w 14000"/>
              <a:gd name="T49" fmla="*/ 5667 h 16667"/>
              <a:gd name="T50" fmla="*/ 14000 w 14000"/>
              <a:gd name="T51" fmla="*/ 0 h 16667"/>
              <a:gd name="T52" fmla="*/ 0 w 14000"/>
              <a:gd name="T53" fmla="*/ 0 h 16667"/>
              <a:gd name="T54" fmla="*/ 3333 w 14000"/>
              <a:gd name="T55" fmla="*/ 11000 h 16667"/>
              <a:gd name="T56" fmla="*/ 0 w 14000"/>
              <a:gd name="T57" fmla="*/ 11000 h 16667"/>
              <a:gd name="T58" fmla="*/ 0 w 14000"/>
              <a:gd name="T59" fmla="*/ 7667 h 16667"/>
              <a:gd name="T60" fmla="*/ 1667 w 14000"/>
              <a:gd name="T61" fmla="*/ 7667 h 16667"/>
              <a:gd name="T62" fmla="*/ 3333 w 14000"/>
              <a:gd name="T63" fmla="*/ 7667 h 16667"/>
              <a:gd name="T64" fmla="*/ 3333 w 14000"/>
              <a:gd name="T65" fmla="*/ 11000 h 16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000" h="16667">
                <a:moveTo>
                  <a:pt x="10667" y="11000"/>
                </a:moveTo>
                <a:lnTo>
                  <a:pt x="14000" y="11000"/>
                </a:lnTo>
                <a:lnTo>
                  <a:pt x="14000" y="7667"/>
                </a:lnTo>
                <a:lnTo>
                  <a:pt x="12333" y="7667"/>
                </a:lnTo>
                <a:lnTo>
                  <a:pt x="10667" y="7667"/>
                </a:lnTo>
                <a:lnTo>
                  <a:pt x="10667" y="11000"/>
                </a:lnTo>
                <a:close/>
                <a:moveTo>
                  <a:pt x="0" y="0"/>
                </a:moveTo>
                <a:lnTo>
                  <a:pt x="0" y="5667"/>
                </a:lnTo>
                <a:lnTo>
                  <a:pt x="1000" y="5667"/>
                </a:lnTo>
                <a:lnTo>
                  <a:pt x="1000" y="5500"/>
                </a:lnTo>
                <a:cubicBezTo>
                  <a:pt x="1000" y="2833"/>
                  <a:pt x="2500" y="1167"/>
                  <a:pt x="5333" y="1167"/>
                </a:cubicBezTo>
                <a:lnTo>
                  <a:pt x="5500" y="1167"/>
                </a:lnTo>
                <a:lnTo>
                  <a:pt x="5500" y="13167"/>
                </a:lnTo>
                <a:cubicBezTo>
                  <a:pt x="5500" y="14833"/>
                  <a:pt x="4833" y="15500"/>
                  <a:pt x="3167" y="15500"/>
                </a:cubicBezTo>
                <a:lnTo>
                  <a:pt x="2667" y="15500"/>
                </a:lnTo>
                <a:lnTo>
                  <a:pt x="2667" y="16667"/>
                </a:lnTo>
                <a:lnTo>
                  <a:pt x="11333" y="16667"/>
                </a:lnTo>
                <a:lnTo>
                  <a:pt x="11333" y="15500"/>
                </a:lnTo>
                <a:lnTo>
                  <a:pt x="10833" y="15500"/>
                </a:lnTo>
                <a:cubicBezTo>
                  <a:pt x="9167" y="15500"/>
                  <a:pt x="8500" y="14833"/>
                  <a:pt x="8500" y="13167"/>
                </a:cubicBezTo>
                <a:lnTo>
                  <a:pt x="8500" y="1167"/>
                </a:lnTo>
                <a:lnTo>
                  <a:pt x="8667" y="1167"/>
                </a:lnTo>
                <a:cubicBezTo>
                  <a:pt x="11500" y="1167"/>
                  <a:pt x="13000" y="2833"/>
                  <a:pt x="13000" y="5500"/>
                </a:cubicBezTo>
                <a:lnTo>
                  <a:pt x="13000" y="5667"/>
                </a:lnTo>
                <a:lnTo>
                  <a:pt x="14000" y="5667"/>
                </a:lnTo>
                <a:lnTo>
                  <a:pt x="14000" y="0"/>
                </a:lnTo>
                <a:lnTo>
                  <a:pt x="0" y="0"/>
                </a:lnTo>
                <a:close/>
                <a:moveTo>
                  <a:pt x="3333" y="11000"/>
                </a:moveTo>
                <a:lnTo>
                  <a:pt x="0" y="11000"/>
                </a:lnTo>
                <a:lnTo>
                  <a:pt x="0" y="7667"/>
                </a:lnTo>
                <a:lnTo>
                  <a:pt x="1667" y="7667"/>
                </a:lnTo>
                <a:lnTo>
                  <a:pt x="3333" y="7667"/>
                </a:lnTo>
                <a:lnTo>
                  <a:pt x="3333" y="11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/>
          <a:p>
            <a:endParaRPr lang="en-US" sz="2173" dirty="0"/>
          </a:p>
        </p:txBody>
      </p:sp>
    </p:spTree>
    <p:extLst>
      <p:ext uri="{BB962C8B-B14F-4D97-AF65-F5344CB8AC3E}">
        <p14:creationId xmlns:p14="http://schemas.microsoft.com/office/powerpoint/2010/main" val="54171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hort 0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76EA0-9308-4136-9D96-5081DF8610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453035" y="2695760"/>
            <a:ext cx="7280681" cy="1478967"/>
          </a:xfrm>
        </p:spPr>
        <p:txBody>
          <a:bodyPr lIns="0" anchor="b"/>
          <a:lstStyle>
            <a:lvl1pPr algn="l">
              <a:lnSpc>
                <a:spcPct val="90000"/>
              </a:lnSpc>
              <a:defRPr sz="5102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presentation</a:t>
            </a:r>
            <a:endParaRPr lang="en-US" dirty="0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9307EB07-10EC-4AF9-8B6D-67DBE91E285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0" y="2"/>
            <a:ext cx="11522075" cy="6480174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9129861 w 12192000"/>
              <a:gd name="connsiteY3" fmla="*/ 6857999 h 6857999"/>
              <a:gd name="connsiteX4" fmla="*/ 9129861 w 12192000"/>
              <a:gd name="connsiteY4" fmla="*/ 6525343 h 6857999"/>
              <a:gd name="connsiteX5" fmla="*/ 9132754 w 12192000"/>
              <a:gd name="connsiteY5" fmla="*/ 6525343 h 6857999"/>
              <a:gd name="connsiteX6" fmla="*/ 9132754 w 12192000"/>
              <a:gd name="connsiteY6" fmla="*/ 6451406 h 6857999"/>
              <a:gd name="connsiteX7" fmla="*/ 9132754 w 12192000"/>
              <a:gd name="connsiteY7" fmla="*/ 5050775 h 6857999"/>
              <a:gd name="connsiteX8" fmla="*/ 9132754 w 12192000"/>
              <a:gd name="connsiteY8" fmla="*/ 2711435 h 6857999"/>
              <a:gd name="connsiteX9" fmla="*/ 9133722 w 12192000"/>
              <a:gd name="connsiteY9" fmla="*/ 2711435 h 6857999"/>
              <a:gd name="connsiteX10" fmla="*/ 8523560 w 12192000"/>
              <a:gd name="connsiteY10" fmla="*/ 2109455 h 6857999"/>
              <a:gd name="connsiteX11" fmla="*/ 8416132 w 12192000"/>
              <a:gd name="connsiteY11" fmla="*/ 2109455 h 6857999"/>
              <a:gd name="connsiteX12" fmla="*/ 8397240 w 12192000"/>
              <a:gd name="connsiteY12" fmla="*/ 2107550 h 6857999"/>
              <a:gd name="connsiteX13" fmla="*/ 7579995 w 12192000"/>
              <a:gd name="connsiteY13" fmla="*/ 2107550 h 6857999"/>
              <a:gd name="connsiteX14" fmla="*/ 1969771 w 12192000"/>
              <a:gd name="connsiteY14" fmla="*/ 2107550 h 6857999"/>
              <a:gd name="connsiteX15" fmla="*/ 1859984 w 12192000"/>
              <a:gd name="connsiteY15" fmla="*/ 2088924 h 6857999"/>
              <a:gd name="connsiteX16" fmla="*/ 1387276 w 12192000"/>
              <a:gd name="connsiteY16" fmla="*/ 1478900 h 6857999"/>
              <a:gd name="connsiteX17" fmla="*/ 1387276 w 12192000"/>
              <a:gd name="connsiteY17" fmla="*/ 1116950 h 6857999"/>
              <a:gd name="connsiteX18" fmla="*/ 874035 w 12192000"/>
              <a:gd name="connsiteY18" fmla="*/ 496377 h 6857999"/>
              <a:gd name="connsiteX19" fmla="*/ 865733 w 12192000"/>
              <a:gd name="connsiteY19" fmla="*/ 495556 h 6857999"/>
              <a:gd name="connsiteX20" fmla="*/ 862233 w 12192000"/>
              <a:gd name="connsiteY20" fmla="*/ 494472 h 6857999"/>
              <a:gd name="connsiteX21" fmla="*/ 734378 w 12192000"/>
              <a:gd name="connsiteY21" fmla="*/ 481632 h 6857999"/>
              <a:gd name="connsiteX22" fmla="*/ 263352 w 12192000"/>
              <a:gd name="connsiteY22" fmla="*/ 481632 h 6857999"/>
              <a:gd name="connsiteX23" fmla="*/ 263352 w 12192000"/>
              <a:gd name="connsiteY23" fmla="*/ 483393 h 6857999"/>
              <a:gd name="connsiteX24" fmla="*/ 0 w 12192000"/>
              <a:gd name="connsiteY24" fmla="*/ 483393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9129861" y="6857999"/>
                </a:lnTo>
                <a:lnTo>
                  <a:pt x="9129861" y="6525343"/>
                </a:lnTo>
                <a:lnTo>
                  <a:pt x="9132754" y="6525343"/>
                </a:lnTo>
                <a:lnTo>
                  <a:pt x="9132754" y="6451406"/>
                </a:lnTo>
                <a:cubicBezTo>
                  <a:pt x="9132754" y="6014336"/>
                  <a:pt x="9132754" y="5279315"/>
                  <a:pt x="9132754" y="5050775"/>
                </a:cubicBezTo>
                <a:lnTo>
                  <a:pt x="9132754" y="2711435"/>
                </a:lnTo>
                <a:lnTo>
                  <a:pt x="9133722" y="2711435"/>
                </a:lnTo>
                <a:cubicBezTo>
                  <a:pt x="9134688" y="2379012"/>
                  <a:pt x="8861035" y="2109455"/>
                  <a:pt x="8523560" y="2109455"/>
                </a:cubicBezTo>
                <a:lnTo>
                  <a:pt x="8416132" y="2109455"/>
                </a:lnTo>
                <a:lnTo>
                  <a:pt x="8397240" y="2107550"/>
                </a:lnTo>
                <a:lnTo>
                  <a:pt x="7579995" y="2107550"/>
                </a:lnTo>
                <a:lnTo>
                  <a:pt x="1969771" y="2107550"/>
                </a:lnTo>
                <a:lnTo>
                  <a:pt x="1859984" y="2088924"/>
                </a:lnTo>
                <a:cubicBezTo>
                  <a:pt x="1587168" y="2015634"/>
                  <a:pt x="1387276" y="1770603"/>
                  <a:pt x="1387276" y="1478900"/>
                </a:cubicBezTo>
                <a:lnTo>
                  <a:pt x="1387276" y="1116950"/>
                </a:lnTo>
                <a:cubicBezTo>
                  <a:pt x="1387276" y="810245"/>
                  <a:pt x="1167395" y="555317"/>
                  <a:pt x="874035" y="496377"/>
                </a:cubicBezTo>
                <a:lnTo>
                  <a:pt x="865733" y="495556"/>
                </a:lnTo>
                <a:lnTo>
                  <a:pt x="862233" y="494472"/>
                </a:lnTo>
                <a:cubicBezTo>
                  <a:pt x="820952" y="486052"/>
                  <a:pt x="778193" y="481632"/>
                  <a:pt x="734378" y="481632"/>
                </a:cubicBezTo>
                <a:lnTo>
                  <a:pt x="263352" y="481632"/>
                </a:lnTo>
                <a:lnTo>
                  <a:pt x="263352" y="483393"/>
                </a:lnTo>
                <a:lnTo>
                  <a:pt x="0" y="48339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945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945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768CC432-56E4-4092-B0F1-5C6FD1847CA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453035" y="4328795"/>
            <a:ext cx="7280681" cy="476233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Subtitle | Author | Place | Date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97BA0EDE-E365-4B88-82E1-FD80DF264239}"/>
              </a:ext>
            </a:extLst>
          </p:cNvPr>
          <p:cNvSpPr>
            <a:spLocks noChangeAspect="1" noEditPoints="1"/>
          </p:cNvSpPr>
          <p:nvPr userDrawn="1"/>
        </p:nvSpPr>
        <p:spPr bwMode="gray">
          <a:xfrm>
            <a:off x="453081" y="5417396"/>
            <a:ext cx="514394" cy="612300"/>
          </a:xfrm>
          <a:custGeom>
            <a:avLst/>
            <a:gdLst>
              <a:gd name="T0" fmla="*/ 10667 w 14000"/>
              <a:gd name="T1" fmla="*/ 11000 h 16667"/>
              <a:gd name="T2" fmla="*/ 14000 w 14000"/>
              <a:gd name="T3" fmla="*/ 11000 h 16667"/>
              <a:gd name="T4" fmla="*/ 14000 w 14000"/>
              <a:gd name="T5" fmla="*/ 7667 h 16667"/>
              <a:gd name="T6" fmla="*/ 12333 w 14000"/>
              <a:gd name="T7" fmla="*/ 7667 h 16667"/>
              <a:gd name="T8" fmla="*/ 10667 w 14000"/>
              <a:gd name="T9" fmla="*/ 7667 h 16667"/>
              <a:gd name="T10" fmla="*/ 10667 w 14000"/>
              <a:gd name="T11" fmla="*/ 11000 h 16667"/>
              <a:gd name="T12" fmla="*/ 0 w 14000"/>
              <a:gd name="T13" fmla="*/ 0 h 16667"/>
              <a:gd name="T14" fmla="*/ 0 w 14000"/>
              <a:gd name="T15" fmla="*/ 5667 h 16667"/>
              <a:gd name="T16" fmla="*/ 1000 w 14000"/>
              <a:gd name="T17" fmla="*/ 5667 h 16667"/>
              <a:gd name="T18" fmla="*/ 1000 w 14000"/>
              <a:gd name="T19" fmla="*/ 5500 h 16667"/>
              <a:gd name="T20" fmla="*/ 5333 w 14000"/>
              <a:gd name="T21" fmla="*/ 1167 h 16667"/>
              <a:gd name="T22" fmla="*/ 5500 w 14000"/>
              <a:gd name="T23" fmla="*/ 1167 h 16667"/>
              <a:gd name="T24" fmla="*/ 5500 w 14000"/>
              <a:gd name="T25" fmla="*/ 13167 h 16667"/>
              <a:gd name="T26" fmla="*/ 3167 w 14000"/>
              <a:gd name="T27" fmla="*/ 15500 h 16667"/>
              <a:gd name="T28" fmla="*/ 2667 w 14000"/>
              <a:gd name="T29" fmla="*/ 15500 h 16667"/>
              <a:gd name="T30" fmla="*/ 2667 w 14000"/>
              <a:gd name="T31" fmla="*/ 16667 h 16667"/>
              <a:gd name="T32" fmla="*/ 11333 w 14000"/>
              <a:gd name="T33" fmla="*/ 16667 h 16667"/>
              <a:gd name="T34" fmla="*/ 11333 w 14000"/>
              <a:gd name="T35" fmla="*/ 15500 h 16667"/>
              <a:gd name="T36" fmla="*/ 10833 w 14000"/>
              <a:gd name="T37" fmla="*/ 15500 h 16667"/>
              <a:gd name="T38" fmla="*/ 8500 w 14000"/>
              <a:gd name="T39" fmla="*/ 13167 h 16667"/>
              <a:gd name="T40" fmla="*/ 8500 w 14000"/>
              <a:gd name="T41" fmla="*/ 1167 h 16667"/>
              <a:gd name="T42" fmla="*/ 8667 w 14000"/>
              <a:gd name="T43" fmla="*/ 1167 h 16667"/>
              <a:gd name="T44" fmla="*/ 13000 w 14000"/>
              <a:gd name="T45" fmla="*/ 5500 h 16667"/>
              <a:gd name="T46" fmla="*/ 13000 w 14000"/>
              <a:gd name="T47" fmla="*/ 5667 h 16667"/>
              <a:gd name="T48" fmla="*/ 14000 w 14000"/>
              <a:gd name="T49" fmla="*/ 5667 h 16667"/>
              <a:gd name="T50" fmla="*/ 14000 w 14000"/>
              <a:gd name="T51" fmla="*/ 0 h 16667"/>
              <a:gd name="T52" fmla="*/ 0 w 14000"/>
              <a:gd name="T53" fmla="*/ 0 h 16667"/>
              <a:gd name="T54" fmla="*/ 3333 w 14000"/>
              <a:gd name="T55" fmla="*/ 11000 h 16667"/>
              <a:gd name="T56" fmla="*/ 0 w 14000"/>
              <a:gd name="T57" fmla="*/ 11000 h 16667"/>
              <a:gd name="T58" fmla="*/ 0 w 14000"/>
              <a:gd name="T59" fmla="*/ 7667 h 16667"/>
              <a:gd name="T60" fmla="*/ 1667 w 14000"/>
              <a:gd name="T61" fmla="*/ 7667 h 16667"/>
              <a:gd name="T62" fmla="*/ 3333 w 14000"/>
              <a:gd name="T63" fmla="*/ 7667 h 16667"/>
              <a:gd name="T64" fmla="*/ 3333 w 14000"/>
              <a:gd name="T65" fmla="*/ 11000 h 16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000" h="16667">
                <a:moveTo>
                  <a:pt x="10667" y="11000"/>
                </a:moveTo>
                <a:lnTo>
                  <a:pt x="14000" y="11000"/>
                </a:lnTo>
                <a:lnTo>
                  <a:pt x="14000" y="7667"/>
                </a:lnTo>
                <a:lnTo>
                  <a:pt x="12333" y="7667"/>
                </a:lnTo>
                <a:lnTo>
                  <a:pt x="10667" y="7667"/>
                </a:lnTo>
                <a:lnTo>
                  <a:pt x="10667" y="11000"/>
                </a:lnTo>
                <a:close/>
                <a:moveTo>
                  <a:pt x="0" y="0"/>
                </a:moveTo>
                <a:lnTo>
                  <a:pt x="0" y="5667"/>
                </a:lnTo>
                <a:lnTo>
                  <a:pt x="1000" y="5667"/>
                </a:lnTo>
                <a:lnTo>
                  <a:pt x="1000" y="5500"/>
                </a:lnTo>
                <a:cubicBezTo>
                  <a:pt x="1000" y="2833"/>
                  <a:pt x="2500" y="1167"/>
                  <a:pt x="5333" y="1167"/>
                </a:cubicBezTo>
                <a:lnTo>
                  <a:pt x="5500" y="1167"/>
                </a:lnTo>
                <a:lnTo>
                  <a:pt x="5500" y="13167"/>
                </a:lnTo>
                <a:cubicBezTo>
                  <a:pt x="5500" y="14833"/>
                  <a:pt x="4833" y="15500"/>
                  <a:pt x="3167" y="15500"/>
                </a:cubicBezTo>
                <a:lnTo>
                  <a:pt x="2667" y="15500"/>
                </a:lnTo>
                <a:lnTo>
                  <a:pt x="2667" y="16667"/>
                </a:lnTo>
                <a:lnTo>
                  <a:pt x="11333" y="16667"/>
                </a:lnTo>
                <a:lnTo>
                  <a:pt x="11333" y="15500"/>
                </a:lnTo>
                <a:lnTo>
                  <a:pt x="10833" y="15500"/>
                </a:lnTo>
                <a:cubicBezTo>
                  <a:pt x="9167" y="15500"/>
                  <a:pt x="8500" y="14833"/>
                  <a:pt x="8500" y="13167"/>
                </a:cubicBezTo>
                <a:lnTo>
                  <a:pt x="8500" y="1167"/>
                </a:lnTo>
                <a:lnTo>
                  <a:pt x="8667" y="1167"/>
                </a:lnTo>
                <a:cubicBezTo>
                  <a:pt x="11500" y="1167"/>
                  <a:pt x="13000" y="2833"/>
                  <a:pt x="13000" y="5500"/>
                </a:cubicBezTo>
                <a:lnTo>
                  <a:pt x="13000" y="5667"/>
                </a:lnTo>
                <a:lnTo>
                  <a:pt x="14000" y="5667"/>
                </a:lnTo>
                <a:lnTo>
                  <a:pt x="14000" y="0"/>
                </a:lnTo>
                <a:lnTo>
                  <a:pt x="0" y="0"/>
                </a:lnTo>
                <a:close/>
                <a:moveTo>
                  <a:pt x="3333" y="11000"/>
                </a:moveTo>
                <a:lnTo>
                  <a:pt x="0" y="11000"/>
                </a:lnTo>
                <a:lnTo>
                  <a:pt x="0" y="7667"/>
                </a:lnTo>
                <a:lnTo>
                  <a:pt x="1667" y="7667"/>
                </a:lnTo>
                <a:lnTo>
                  <a:pt x="3333" y="7667"/>
                </a:lnTo>
                <a:lnTo>
                  <a:pt x="3333" y="11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/>
          <a:p>
            <a:endParaRPr lang="en-US" sz="2173" dirty="0"/>
          </a:p>
        </p:txBody>
      </p:sp>
    </p:spTree>
    <p:extLst>
      <p:ext uri="{BB962C8B-B14F-4D97-AF65-F5344CB8AC3E}">
        <p14:creationId xmlns:p14="http://schemas.microsoft.com/office/powerpoint/2010/main" val="23771491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5C99E870-5021-4065-9A28-480494C5D2F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3" y="0"/>
            <a:ext cx="7719341" cy="6480175"/>
          </a:xfrm>
          <a:custGeom>
            <a:avLst/>
            <a:gdLst>
              <a:gd name="connsiteX0" fmla="*/ 0 w 8168165"/>
              <a:gd name="connsiteY0" fmla="*/ 0 h 6858000"/>
              <a:gd name="connsiteX1" fmla="*/ 8168165 w 8168165"/>
              <a:gd name="connsiteY1" fmla="*/ 0 h 6858000"/>
              <a:gd name="connsiteX2" fmla="*/ 8166894 w 8168165"/>
              <a:gd name="connsiteY2" fmla="*/ 468273 h 6858000"/>
              <a:gd name="connsiteX3" fmla="*/ 8165601 w 8168165"/>
              <a:gd name="connsiteY3" fmla="*/ 944495 h 6858000"/>
              <a:gd name="connsiteX4" fmla="*/ 7622354 w 8168165"/>
              <a:gd name="connsiteY4" fmla="*/ 1488440 h 6858000"/>
              <a:gd name="connsiteX5" fmla="*/ 4623367 w 8168165"/>
              <a:gd name="connsiteY5" fmla="*/ 1488440 h 6858000"/>
              <a:gd name="connsiteX6" fmla="*/ 4526678 w 8168165"/>
              <a:gd name="connsiteY6" fmla="*/ 1488440 h 6858000"/>
              <a:gd name="connsiteX7" fmla="*/ 3983432 w 8168165"/>
              <a:gd name="connsiteY7" fmla="*/ 2032385 h 6858000"/>
              <a:gd name="connsiteX8" fmla="*/ 3984357 w 8168165"/>
              <a:gd name="connsiteY8" fmla="*/ 2032385 h 6858000"/>
              <a:gd name="connsiteX9" fmla="*/ 3984357 w 8168165"/>
              <a:gd name="connsiteY9" fmla="*/ 4045072 h 6858000"/>
              <a:gd name="connsiteX10" fmla="*/ 3441109 w 8168165"/>
              <a:gd name="connsiteY10" fmla="*/ 4589017 h 6858000"/>
              <a:gd name="connsiteX11" fmla="*/ 3110235 w 8168165"/>
              <a:gd name="connsiteY11" fmla="*/ 4589017 h 6858000"/>
              <a:gd name="connsiteX12" fmla="*/ 3013546 w 8168165"/>
              <a:gd name="connsiteY12" fmla="*/ 4589017 h 6858000"/>
              <a:gd name="connsiteX13" fmla="*/ 2470298 w 8168165"/>
              <a:gd name="connsiteY13" fmla="*/ 5132963 h 6858000"/>
              <a:gd name="connsiteX14" fmla="*/ 2470298 w 8168165"/>
              <a:gd name="connsiteY14" fmla="*/ 6858000 h 6858000"/>
              <a:gd name="connsiteX15" fmla="*/ 0 w 8168165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68165" h="6858000">
                <a:moveTo>
                  <a:pt x="0" y="0"/>
                </a:moveTo>
                <a:lnTo>
                  <a:pt x="8168165" y="0"/>
                </a:lnTo>
                <a:lnTo>
                  <a:pt x="8166894" y="468273"/>
                </a:lnTo>
                <a:cubicBezTo>
                  <a:pt x="8166463" y="628601"/>
                  <a:pt x="8166032" y="788929"/>
                  <a:pt x="8165601" y="944495"/>
                </a:cubicBezTo>
                <a:cubicBezTo>
                  <a:pt x="8165601" y="1244731"/>
                  <a:pt x="7922204" y="1488440"/>
                  <a:pt x="7622354" y="1488440"/>
                </a:cubicBezTo>
                <a:lnTo>
                  <a:pt x="4623367" y="1488440"/>
                </a:lnTo>
                <a:lnTo>
                  <a:pt x="4526678" y="1488440"/>
                </a:lnTo>
                <a:cubicBezTo>
                  <a:pt x="4226828" y="1488440"/>
                  <a:pt x="3983432" y="1732150"/>
                  <a:pt x="3983432" y="2032385"/>
                </a:cubicBezTo>
                <a:lnTo>
                  <a:pt x="3984357" y="2032385"/>
                </a:lnTo>
                <a:lnTo>
                  <a:pt x="3984357" y="4045072"/>
                </a:lnTo>
                <a:cubicBezTo>
                  <a:pt x="3984357" y="4345308"/>
                  <a:pt x="3740960" y="4589017"/>
                  <a:pt x="3441109" y="4589017"/>
                </a:cubicBezTo>
                <a:lnTo>
                  <a:pt x="3110235" y="4589017"/>
                </a:lnTo>
                <a:lnTo>
                  <a:pt x="3013546" y="4589017"/>
                </a:lnTo>
                <a:cubicBezTo>
                  <a:pt x="2713695" y="4589017"/>
                  <a:pt x="2470298" y="4832727"/>
                  <a:pt x="2470298" y="5132963"/>
                </a:cubicBezTo>
                <a:lnTo>
                  <a:pt x="247029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945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945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5287F2-4C81-49CB-BD75-94BEC6AF1B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400011" y="1879421"/>
            <a:ext cx="6668288" cy="2313133"/>
          </a:xfrm>
        </p:spPr>
        <p:txBody>
          <a:bodyPr anchor="b"/>
          <a:lstStyle>
            <a:lvl1pPr>
              <a:lnSpc>
                <a:spcPct val="90000"/>
              </a:lnSpc>
              <a:defRPr sz="5102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br>
              <a:rPr lang="en-US" dirty="0"/>
            </a:br>
            <a:r>
              <a:rPr lang="en-US" dirty="0"/>
              <a:t>to separate chapters</a:t>
            </a:r>
          </a:p>
        </p:txBody>
      </p:sp>
      <p:sp>
        <p:nvSpPr>
          <p:cNvPr id="24" name="Untertitel 2">
            <a:extLst>
              <a:ext uri="{FF2B5EF4-FFF2-40B4-BE49-F238E27FC236}">
                <a16:creationId xmlns:a16="http://schemas.microsoft.com/office/drawing/2014/main" id="{E3FD7DC8-726A-46D4-A85A-BF1992E821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4400011" y="4351123"/>
            <a:ext cx="6668288" cy="476233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9pPr>
          </a:lstStyle>
          <a:p>
            <a:pPr marL="0" marR="0" lvl="4" indent="0" algn="l" defTabSz="86401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+mn-lt" panose="05020102010507070707" pitchFamily="18" charset="2"/>
              <a:buNone/>
              <a:tabLst/>
              <a:defRPr/>
            </a:pPr>
            <a:r>
              <a:rPr lang="en-US" dirty="0"/>
              <a:t>Click to add further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4070077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image" Target="../media/image3.emf"/><Relationship Id="rId5" Type="http://schemas.openxmlformats.org/officeDocument/2006/relationships/theme" Target="../theme/theme1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7F69FE27-94B1-434B-B65A-7B0E4179E98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alphaModFix amt="9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20000"/>
                    </a14:imgEffect>
                    <a14:imgEffect>
                      <a14:brightnessContrast bright="-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1" r="14596" b="23363"/>
          <a:stretch/>
        </p:blipFill>
        <p:spPr>
          <a:xfrm>
            <a:off x="5177319" y="46383"/>
            <a:ext cx="6342174" cy="6493565"/>
          </a:xfrm>
          <a:prstGeom prst="rect">
            <a:avLst/>
          </a:prstGeom>
        </p:spPr>
      </p:pic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991389117"/>
              </p:ext>
            </p:extLst>
          </p:nvPr>
        </p:nvGraphicFramePr>
        <p:xfrm>
          <a:off x="1816" y="1362"/>
          <a:ext cx="1815" cy="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9" imgW="360" imgH="360" progId="TCLayout.ActiveDocument.1">
                  <p:embed/>
                </p:oleObj>
              </mc:Choice>
              <mc:Fallback>
                <p:oleObj name="think-cell Folie" r:id="rId9" imgW="360" imgH="360" progId="TCLayout.ActiveDocument.1">
                  <p:embed/>
                  <p:pic>
                    <p:nvPicPr>
                      <p:cNvPr id="2" name="Objek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" y="1362"/>
                        <a:ext cx="1815" cy="1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Objekt 2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816" y="1362"/>
            <a:ext cx="1815" cy="1360"/>
          </a:xfrm>
          <a:prstGeom prst="rect">
            <a:avLst/>
          </a:prstGeom>
          <a:noFill/>
        </p:spPr>
      </p:pic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gray">
          <a:xfrm>
            <a:off x="411478" y="240653"/>
            <a:ext cx="10698405" cy="50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de-DE" dirty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11477" y="1388378"/>
            <a:ext cx="10698407" cy="4165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5" name="Picture 4" descr="Schematic&#10;&#10;Description automatically generated">
            <a:extLst>
              <a:ext uri="{FF2B5EF4-FFF2-40B4-BE49-F238E27FC236}">
                <a16:creationId xmlns:a16="http://schemas.microsoft.com/office/drawing/2014/main" id="{50373CC2-A269-455B-8B47-47CE50D1684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763076" y="5743376"/>
            <a:ext cx="756418" cy="820689"/>
          </a:xfrm>
          <a:prstGeom prst="rect">
            <a:avLst/>
          </a:prstGeom>
        </p:spPr>
      </p:pic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3C30636E-4EC6-475B-B2D8-37972152D8B3}"/>
              </a:ext>
            </a:extLst>
          </p:cNvPr>
          <p:cNvSpPr/>
          <p:nvPr userDrawn="1"/>
        </p:nvSpPr>
        <p:spPr>
          <a:xfrm>
            <a:off x="411477" y="5985001"/>
            <a:ext cx="272160" cy="324000"/>
          </a:xfrm>
          <a:custGeom>
            <a:avLst/>
            <a:gdLst>
              <a:gd name="connsiteX0" fmla="*/ 269702 w 1132749"/>
              <a:gd name="connsiteY0" fmla="*/ 890017 h 1348511"/>
              <a:gd name="connsiteX1" fmla="*/ 0 w 1132749"/>
              <a:gd name="connsiteY1" fmla="*/ 890017 h 1348511"/>
              <a:gd name="connsiteX2" fmla="*/ 0 w 1132749"/>
              <a:gd name="connsiteY2" fmla="*/ 620315 h 1348511"/>
              <a:gd name="connsiteX3" fmla="*/ 269702 w 1132749"/>
              <a:gd name="connsiteY3" fmla="*/ 620315 h 1348511"/>
              <a:gd name="connsiteX4" fmla="*/ 0 w 1132749"/>
              <a:gd name="connsiteY4" fmla="*/ 0 h 1348511"/>
              <a:gd name="connsiteX5" fmla="*/ 0 w 1132749"/>
              <a:gd name="connsiteY5" fmla="*/ 458494 h 1348511"/>
              <a:gd name="connsiteX6" fmla="*/ 80911 w 1132749"/>
              <a:gd name="connsiteY6" fmla="*/ 458494 h 1348511"/>
              <a:gd name="connsiteX7" fmla="*/ 80911 w 1132749"/>
              <a:gd name="connsiteY7" fmla="*/ 445009 h 1348511"/>
              <a:gd name="connsiteX8" fmla="*/ 431524 w 1132749"/>
              <a:gd name="connsiteY8" fmla="*/ 94396 h 1348511"/>
              <a:gd name="connsiteX9" fmla="*/ 445009 w 1132749"/>
              <a:gd name="connsiteY9" fmla="*/ 94396 h 1348511"/>
              <a:gd name="connsiteX10" fmla="*/ 445009 w 1132749"/>
              <a:gd name="connsiteY10" fmla="*/ 1065324 h 1348511"/>
              <a:gd name="connsiteX11" fmla="*/ 256217 w 1132749"/>
              <a:gd name="connsiteY11" fmla="*/ 1254115 h 1348511"/>
              <a:gd name="connsiteX12" fmla="*/ 215762 w 1132749"/>
              <a:gd name="connsiteY12" fmla="*/ 1254115 h 1348511"/>
              <a:gd name="connsiteX13" fmla="*/ 215762 w 1132749"/>
              <a:gd name="connsiteY13" fmla="*/ 1348511 h 1348511"/>
              <a:gd name="connsiteX14" fmla="*/ 916988 w 1132749"/>
              <a:gd name="connsiteY14" fmla="*/ 1348511 h 1348511"/>
              <a:gd name="connsiteX15" fmla="*/ 916988 w 1132749"/>
              <a:gd name="connsiteY15" fmla="*/ 1254115 h 1348511"/>
              <a:gd name="connsiteX16" fmla="*/ 876532 w 1132749"/>
              <a:gd name="connsiteY16" fmla="*/ 1254115 h 1348511"/>
              <a:gd name="connsiteX17" fmla="*/ 687741 w 1132749"/>
              <a:gd name="connsiteY17" fmla="*/ 1065324 h 1348511"/>
              <a:gd name="connsiteX18" fmla="*/ 687741 w 1132749"/>
              <a:gd name="connsiteY18" fmla="*/ 94396 h 1348511"/>
              <a:gd name="connsiteX19" fmla="*/ 701226 w 1132749"/>
              <a:gd name="connsiteY19" fmla="*/ 94396 h 1348511"/>
              <a:gd name="connsiteX20" fmla="*/ 1051839 w 1132749"/>
              <a:gd name="connsiteY20" fmla="*/ 445009 h 1348511"/>
              <a:gd name="connsiteX21" fmla="*/ 1051839 w 1132749"/>
              <a:gd name="connsiteY21" fmla="*/ 458494 h 1348511"/>
              <a:gd name="connsiteX22" fmla="*/ 1132749 w 1132749"/>
              <a:gd name="connsiteY22" fmla="*/ 458494 h 1348511"/>
              <a:gd name="connsiteX23" fmla="*/ 1132749 w 1132749"/>
              <a:gd name="connsiteY23" fmla="*/ 0 h 1348511"/>
              <a:gd name="connsiteX24" fmla="*/ 863047 w 1132749"/>
              <a:gd name="connsiteY24" fmla="*/ 890017 h 1348511"/>
              <a:gd name="connsiteX25" fmla="*/ 1132749 w 1132749"/>
              <a:gd name="connsiteY25" fmla="*/ 890017 h 1348511"/>
              <a:gd name="connsiteX26" fmla="*/ 1132749 w 1132749"/>
              <a:gd name="connsiteY26" fmla="*/ 620315 h 1348511"/>
              <a:gd name="connsiteX27" fmla="*/ 863047 w 1132749"/>
              <a:gd name="connsiteY27" fmla="*/ 620315 h 1348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32749" h="1348511">
                <a:moveTo>
                  <a:pt x="269702" y="890017"/>
                </a:moveTo>
                <a:lnTo>
                  <a:pt x="0" y="890017"/>
                </a:lnTo>
                <a:lnTo>
                  <a:pt x="0" y="620315"/>
                </a:lnTo>
                <a:lnTo>
                  <a:pt x="269702" y="620315"/>
                </a:lnTo>
                <a:close/>
                <a:moveTo>
                  <a:pt x="0" y="0"/>
                </a:moveTo>
                <a:lnTo>
                  <a:pt x="0" y="458494"/>
                </a:lnTo>
                <a:lnTo>
                  <a:pt x="80911" y="458494"/>
                </a:lnTo>
                <a:lnTo>
                  <a:pt x="80911" y="445009"/>
                </a:lnTo>
                <a:cubicBezTo>
                  <a:pt x="80911" y="229247"/>
                  <a:pt x="202277" y="94396"/>
                  <a:pt x="431524" y="94396"/>
                </a:cubicBezTo>
                <a:lnTo>
                  <a:pt x="445009" y="94396"/>
                </a:lnTo>
                <a:lnTo>
                  <a:pt x="445009" y="1065324"/>
                </a:lnTo>
                <a:cubicBezTo>
                  <a:pt x="445009" y="1200175"/>
                  <a:pt x="391068" y="1254115"/>
                  <a:pt x="256217" y="1254115"/>
                </a:cubicBezTo>
                <a:lnTo>
                  <a:pt x="215762" y="1254115"/>
                </a:lnTo>
                <a:lnTo>
                  <a:pt x="215762" y="1348511"/>
                </a:lnTo>
                <a:lnTo>
                  <a:pt x="916988" y="1348511"/>
                </a:lnTo>
                <a:lnTo>
                  <a:pt x="916988" y="1254115"/>
                </a:lnTo>
                <a:lnTo>
                  <a:pt x="876532" y="1254115"/>
                </a:lnTo>
                <a:cubicBezTo>
                  <a:pt x="741681" y="1254115"/>
                  <a:pt x="687741" y="1200175"/>
                  <a:pt x="687741" y="1065324"/>
                </a:cubicBezTo>
                <a:lnTo>
                  <a:pt x="687741" y="94396"/>
                </a:lnTo>
                <a:lnTo>
                  <a:pt x="701226" y="94396"/>
                </a:lnTo>
                <a:cubicBezTo>
                  <a:pt x="930473" y="94396"/>
                  <a:pt x="1051839" y="229247"/>
                  <a:pt x="1051839" y="445009"/>
                </a:cubicBezTo>
                <a:lnTo>
                  <a:pt x="1051839" y="458494"/>
                </a:lnTo>
                <a:lnTo>
                  <a:pt x="1132749" y="458494"/>
                </a:lnTo>
                <a:lnTo>
                  <a:pt x="1132749" y="0"/>
                </a:lnTo>
                <a:close/>
                <a:moveTo>
                  <a:pt x="863047" y="890017"/>
                </a:moveTo>
                <a:lnTo>
                  <a:pt x="1132749" y="890017"/>
                </a:lnTo>
                <a:lnTo>
                  <a:pt x="1132749" y="620315"/>
                </a:lnTo>
                <a:lnTo>
                  <a:pt x="863047" y="620315"/>
                </a:lnTo>
                <a:close/>
              </a:path>
            </a:pathLst>
          </a:custGeom>
          <a:solidFill>
            <a:srgbClr val="FFFFFF"/>
          </a:solidFill>
          <a:ln w="13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0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7" r:id="rId1"/>
    <p:sldLayoutId id="2147484675" r:id="rId2"/>
    <p:sldLayoutId id="2147484674" r:id="rId3"/>
    <p:sldLayoutId id="214748468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391936" rtl="0" eaLnBrk="1" fontAlgn="base" hangingPunct="1">
        <a:lnSpc>
          <a:spcPct val="90000"/>
        </a:lnSpc>
        <a:spcBef>
          <a:spcPts val="0"/>
        </a:spcBef>
        <a:spcAft>
          <a:spcPct val="0"/>
        </a:spcAft>
        <a:defRPr lang="de-DE" sz="4000" kern="1200" dirty="0">
          <a:solidFill>
            <a:schemeClr val="tx2"/>
          </a:solidFill>
          <a:latin typeface="+mj-lt"/>
          <a:ea typeface="+mj-ea"/>
          <a:cs typeface="TeleGrotesk Headline Ultra" pitchFamily="2" charset="0"/>
        </a:defRPr>
      </a:lvl1pPr>
      <a:lvl2pPr algn="l" defTabSz="49384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71">
          <a:solidFill>
            <a:schemeClr val="tx2"/>
          </a:solidFill>
          <a:latin typeface="Tele-GroteskUlt" pitchFamily="2" charset="0"/>
        </a:defRPr>
      </a:lvl2pPr>
      <a:lvl3pPr algn="l" defTabSz="49384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71">
          <a:solidFill>
            <a:schemeClr val="tx2"/>
          </a:solidFill>
          <a:latin typeface="Tele-GroteskUlt" pitchFamily="2" charset="0"/>
        </a:defRPr>
      </a:lvl3pPr>
      <a:lvl4pPr algn="l" defTabSz="49384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71">
          <a:solidFill>
            <a:schemeClr val="tx2"/>
          </a:solidFill>
          <a:latin typeface="Tele-GroteskUlt" pitchFamily="2" charset="0"/>
        </a:defRPr>
      </a:lvl4pPr>
      <a:lvl5pPr algn="l" defTabSz="49384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71">
          <a:solidFill>
            <a:schemeClr val="tx2"/>
          </a:solidFill>
          <a:latin typeface="Tele-GroteskUlt" pitchFamily="2" charset="0"/>
        </a:defRPr>
      </a:lvl5pPr>
      <a:lvl6pPr marL="391807" algn="l" defTabSz="49384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71">
          <a:solidFill>
            <a:schemeClr val="tx2"/>
          </a:solidFill>
          <a:latin typeface="Tele-GroteskUlt" pitchFamily="2" charset="0"/>
        </a:defRPr>
      </a:lvl6pPr>
      <a:lvl7pPr marL="783613" algn="l" defTabSz="49384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71">
          <a:solidFill>
            <a:schemeClr val="tx2"/>
          </a:solidFill>
          <a:latin typeface="Tele-GroteskUlt" pitchFamily="2" charset="0"/>
        </a:defRPr>
      </a:lvl7pPr>
      <a:lvl8pPr marL="1175420" algn="l" defTabSz="49384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71">
          <a:solidFill>
            <a:schemeClr val="tx2"/>
          </a:solidFill>
          <a:latin typeface="Tele-GroteskUlt" pitchFamily="2" charset="0"/>
        </a:defRPr>
      </a:lvl8pPr>
      <a:lvl9pPr marL="1567225" algn="l" defTabSz="49384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71">
          <a:solidFill>
            <a:schemeClr val="tx2"/>
          </a:solidFill>
          <a:latin typeface="Tele-GroteskUlt" pitchFamily="2" charset="0"/>
        </a:defRPr>
      </a:lvl9pPr>
    </p:titleStyle>
    <p:bodyStyle>
      <a:lvl1pPr algn="l" defTabSz="493840" rtl="0" eaLnBrk="1" fontAlgn="base" hangingPunct="1">
        <a:lnSpc>
          <a:spcPct val="104000"/>
        </a:lnSpc>
        <a:spcBef>
          <a:spcPts val="1028"/>
        </a:spcBef>
        <a:spcAft>
          <a:spcPct val="0"/>
        </a:spcAft>
        <a:buClr>
          <a:schemeClr val="tx2"/>
        </a:buClr>
        <a:buFont typeface="Wingdings" pitchFamily="2" charset="2"/>
        <a:defRPr sz="1600" kern="1200">
          <a:solidFill>
            <a:schemeClr val="bg1"/>
          </a:solidFill>
          <a:latin typeface="+mn-lt"/>
          <a:ea typeface="+mn-ea"/>
          <a:cs typeface="+mn-cs"/>
        </a:defRPr>
      </a:lvl1pPr>
      <a:lvl2pPr marL="1361" algn="l" defTabSz="493840" rtl="0" eaLnBrk="1" fontAlgn="base" hangingPunct="1">
        <a:lnSpc>
          <a:spcPct val="104000"/>
        </a:lnSpc>
        <a:spcBef>
          <a:spcPts val="257"/>
        </a:spcBef>
        <a:spcAft>
          <a:spcPct val="0"/>
        </a:spcAft>
        <a:buClr>
          <a:schemeClr val="tx2"/>
        </a:buClr>
        <a:buFont typeface="Wingdings" pitchFamily="2" charset="2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185117" indent="-185117" algn="l" defTabSz="493840" rtl="0" eaLnBrk="1" fontAlgn="base" hangingPunct="1">
        <a:lnSpc>
          <a:spcPct val="104000"/>
        </a:lnSpc>
        <a:spcBef>
          <a:spcPts val="257"/>
        </a:spcBef>
        <a:spcAft>
          <a:spcPct val="0"/>
        </a:spcAft>
        <a:buClr>
          <a:schemeClr val="tx1"/>
        </a:buClr>
        <a:buSzPct val="70000"/>
        <a:buFont typeface="Wingdings 2" panose="05020102010507070707" pitchFamily="18" charset="2"/>
        <a:buChar char="¡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370234" indent="-185020" algn="l" defTabSz="493840" rtl="0" eaLnBrk="1" fontAlgn="base" hangingPunct="1">
        <a:lnSpc>
          <a:spcPct val="104000"/>
        </a:lnSpc>
        <a:spcBef>
          <a:spcPts val="0"/>
        </a:spcBef>
        <a:spcAft>
          <a:spcPct val="0"/>
        </a:spcAft>
        <a:buClr>
          <a:schemeClr val="tx1"/>
        </a:buClr>
        <a:buSzPct val="70000"/>
        <a:buFont typeface="Wingdings 2" panose="05020102010507070707" pitchFamily="18" charset="2"/>
        <a:buChar char="¡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555352" indent="-185117" algn="l" defTabSz="493840" rtl="0" eaLnBrk="1" fontAlgn="base" hangingPunct="1">
        <a:lnSpc>
          <a:spcPct val="104000"/>
        </a:lnSpc>
        <a:spcBef>
          <a:spcPts val="0"/>
        </a:spcBef>
        <a:spcAft>
          <a:spcPct val="0"/>
        </a:spcAft>
        <a:buClr>
          <a:schemeClr val="tx1"/>
        </a:buClr>
        <a:buSzPct val="70000"/>
        <a:buFont typeface="Wingdings 2" panose="05020102010507070707" pitchFamily="18" charset="2"/>
        <a:buChar char="¡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154936" indent="-195903" algn="l" defTabSz="391807" rtl="0" eaLnBrk="1" latinLnBrk="0" hangingPunct="1">
        <a:spcBef>
          <a:spcPct val="20000"/>
        </a:spcBef>
        <a:buFont typeface="Arial"/>
        <a:buChar char="•"/>
        <a:defRPr sz="1714" kern="1200">
          <a:solidFill>
            <a:schemeClr val="tx1"/>
          </a:solidFill>
          <a:latin typeface="+mn-lt"/>
          <a:ea typeface="+mn-ea"/>
          <a:cs typeface="+mn-cs"/>
        </a:defRPr>
      </a:lvl6pPr>
      <a:lvl7pPr marL="2546741" indent="-195903" algn="l" defTabSz="391807" rtl="0" eaLnBrk="1" latinLnBrk="0" hangingPunct="1">
        <a:spcBef>
          <a:spcPct val="20000"/>
        </a:spcBef>
        <a:buFont typeface="Arial"/>
        <a:buChar char="•"/>
        <a:defRPr sz="1714" kern="1200">
          <a:solidFill>
            <a:schemeClr val="tx1"/>
          </a:solidFill>
          <a:latin typeface="+mn-lt"/>
          <a:ea typeface="+mn-ea"/>
          <a:cs typeface="+mn-cs"/>
        </a:defRPr>
      </a:lvl7pPr>
      <a:lvl8pPr marL="2938547" indent="-195903" algn="l" defTabSz="391807" rtl="0" eaLnBrk="1" latinLnBrk="0" hangingPunct="1">
        <a:spcBef>
          <a:spcPct val="20000"/>
        </a:spcBef>
        <a:buFont typeface="Arial"/>
        <a:buChar char="•"/>
        <a:defRPr sz="1714" kern="1200">
          <a:solidFill>
            <a:schemeClr val="tx1"/>
          </a:solidFill>
          <a:latin typeface="+mn-lt"/>
          <a:ea typeface="+mn-ea"/>
          <a:cs typeface="+mn-cs"/>
        </a:defRPr>
      </a:lvl8pPr>
      <a:lvl9pPr marL="3330355" indent="-195903" algn="l" defTabSz="391807" rtl="0" eaLnBrk="1" latinLnBrk="0" hangingPunct="1">
        <a:spcBef>
          <a:spcPct val="20000"/>
        </a:spcBef>
        <a:buFont typeface="Arial"/>
        <a:buChar char="•"/>
        <a:defRPr sz="17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91807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91807" algn="l" defTabSz="391807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2pPr>
      <a:lvl3pPr marL="783613" algn="l" defTabSz="391807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3pPr>
      <a:lvl4pPr marL="1175420" algn="l" defTabSz="391807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4pPr>
      <a:lvl5pPr marL="1567225" algn="l" defTabSz="391807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5pPr>
      <a:lvl6pPr marL="1959033" algn="l" defTabSz="391807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6pPr>
      <a:lvl7pPr marL="2350839" algn="l" defTabSz="391807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7pPr>
      <a:lvl8pPr marL="2742645" algn="l" defTabSz="391807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8pPr>
      <a:lvl9pPr marL="3134451" algn="l" defTabSz="391807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2">
          <p15:clr>
            <a:srgbClr val="F26B43"/>
          </p15:clr>
        </p15:guide>
        <p15:guide id="2" pos="3220">
          <p15:clr>
            <a:srgbClr val="F26B43"/>
          </p15:clr>
        </p15:guide>
        <p15:guide id="3" orient="horz" pos="1021">
          <p15:clr>
            <a:srgbClr val="F26B43"/>
          </p15:clr>
        </p15:guide>
        <p15:guide id="5" orient="horz" pos="4082">
          <p15:clr>
            <a:srgbClr val="F26B43"/>
          </p15:clr>
        </p15:guide>
        <p15:guide id="6" pos="227">
          <p15:clr>
            <a:srgbClr val="F26B43"/>
          </p15:clr>
        </p15:guide>
        <p15:guide id="7" pos="6123">
          <p15:clr>
            <a:srgbClr val="F26B43"/>
          </p15:clr>
        </p15:guide>
        <p15:guide id="8" orient="horz" pos="3856">
          <p15:clr>
            <a:srgbClr val="F26B43"/>
          </p15:clr>
        </p15:guide>
        <p15:guide id="10" orient="horz" pos="749">
          <p15:clr>
            <a:srgbClr val="F26B43"/>
          </p15:clr>
        </p15:guide>
        <p15:guide id="11" orient="horz" pos="227">
          <p15:clr>
            <a:srgbClr val="F26B43"/>
          </p15:clr>
        </p15:guide>
        <p15:guide id="12" pos="1724">
          <p15:clr>
            <a:srgbClr val="F26B43"/>
          </p15:clr>
        </p15:guide>
        <p15:guide id="13" pos="1633">
          <p15:clr>
            <a:srgbClr val="F26B43"/>
          </p15:clr>
        </p15:guide>
        <p15:guide id="14" pos="3175">
          <p15:clr>
            <a:srgbClr val="F26B43"/>
          </p15:clr>
        </p15:guide>
        <p15:guide id="15" pos="3130">
          <p15:clr>
            <a:srgbClr val="F26B43"/>
          </p15:clr>
        </p15:guide>
        <p15:guide id="16" pos="4717">
          <p15:clr>
            <a:srgbClr val="F26B43"/>
          </p15:clr>
        </p15:guide>
        <p15:guide id="17" pos="4627">
          <p15:clr>
            <a:srgbClr val="F26B43"/>
          </p15:clr>
        </p15:guide>
        <p15:guide id="18" orient="horz" pos="4309">
          <p15:clr>
            <a:srgbClr val="F26B43"/>
          </p15:clr>
        </p15:guide>
        <p15:guide id="19" orient="horz" pos="453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152CBC3-B660-49EC-8CFF-BDC08B2D060E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53036" y="382688"/>
            <a:ext cx="10616004" cy="6803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Headline short 40pt (2 lines 24pt/space 1)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7DA143-B8D4-4CBA-A16E-07B0484BAAA6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453036" y="1402915"/>
            <a:ext cx="10616004" cy="46268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E0E978-16D5-413F-A203-BAC957010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453035" y="6102094"/>
            <a:ext cx="7893075" cy="3061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50" kern="9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&lt;Define details via Insert | Header and Footer&gt; confidential, internal, public | Author | Topic of presentation | Date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90EB52-2700-4288-B91E-A90263E48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830887" y="6102094"/>
            <a:ext cx="238153" cy="3061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9" name="Gerader Verbinder 34">
            <a:extLst>
              <a:ext uri="{FF2B5EF4-FFF2-40B4-BE49-F238E27FC236}">
                <a16:creationId xmlns:a16="http://schemas.microsoft.com/office/drawing/2014/main" id="{14C803C2-54F8-44FA-92F2-020B1F353F1D}"/>
              </a:ext>
            </a:extLst>
          </p:cNvPr>
          <p:cNvCxnSpPr>
            <a:cxnSpLocks/>
          </p:cNvCxnSpPr>
          <p:nvPr userDrawn="1"/>
        </p:nvCxnSpPr>
        <p:spPr bwMode="gray">
          <a:xfrm rot="5400000">
            <a:off x="-142408" y="399378"/>
            <a:ext cx="0" cy="102066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4">
            <a:extLst>
              <a:ext uri="{FF2B5EF4-FFF2-40B4-BE49-F238E27FC236}">
                <a16:creationId xmlns:a16="http://schemas.microsoft.com/office/drawing/2014/main" id="{4B902B05-1723-406D-AA6C-F5057A006088}"/>
              </a:ext>
            </a:extLst>
          </p:cNvPr>
          <p:cNvCxnSpPr>
            <a:cxnSpLocks/>
          </p:cNvCxnSpPr>
          <p:nvPr userDrawn="1"/>
        </p:nvCxnSpPr>
        <p:spPr bwMode="gray">
          <a:xfrm rot="5400000">
            <a:off x="-142408" y="1351882"/>
            <a:ext cx="0" cy="102066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34">
            <a:extLst>
              <a:ext uri="{FF2B5EF4-FFF2-40B4-BE49-F238E27FC236}">
                <a16:creationId xmlns:a16="http://schemas.microsoft.com/office/drawing/2014/main" id="{D6D29559-44C7-4941-896C-4CC7479D1C56}"/>
              </a:ext>
            </a:extLst>
          </p:cNvPr>
          <p:cNvCxnSpPr>
            <a:cxnSpLocks/>
          </p:cNvCxnSpPr>
          <p:nvPr userDrawn="1"/>
        </p:nvCxnSpPr>
        <p:spPr bwMode="gray">
          <a:xfrm rot="5400000">
            <a:off x="-142408" y="5978731"/>
            <a:ext cx="0" cy="102066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28">
            <a:extLst>
              <a:ext uri="{FF2B5EF4-FFF2-40B4-BE49-F238E27FC236}">
                <a16:creationId xmlns:a16="http://schemas.microsoft.com/office/drawing/2014/main" id="{3159F292-8650-4011-8F79-F0F8445554FE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624950" y="-161579"/>
            <a:ext cx="0" cy="10205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29">
            <a:extLst>
              <a:ext uri="{FF2B5EF4-FFF2-40B4-BE49-F238E27FC236}">
                <a16:creationId xmlns:a16="http://schemas.microsoft.com/office/drawing/2014/main" id="{0AB2BE8A-7D23-4183-92E1-67974A2A48D2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897125" y="-161579"/>
            <a:ext cx="0" cy="10205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30">
            <a:extLst>
              <a:ext uri="{FF2B5EF4-FFF2-40B4-BE49-F238E27FC236}">
                <a16:creationId xmlns:a16="http://schemas.microsoft.com/office/drawing/2014/main" id="{0BA59727-F03E-4EC2-9B92-7D69C5F5132B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7462351" y="-161579"/>
            <a:ext cx="0" cy="10205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31">
            <a:extLst>
              <a:ext uri="{FF2B5EF4-FFF2-40B4-BE49-F238E27FC236}">
                <a16:creationId xmlns:a16="http://schemas.microsoft.com/office/drawing/2014/main" id="{32C65FE0-1662-4138-9EC0-2084F3C28B3D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7734526" y="-161579"/>
            <a:ext cx="0" cy="10205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32">
            <a:extLst>
              <a:ext uri="{FF2B5EF4-FFF2-40B4-BE49-F238E27FC236}">
                <a16:creationId xmlns:a16="http://schemas.microsoft.com/office/drawing/2014/main" id="{42888836-7369-4EBE-9C9E-BC058C8CD2B2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3787549" y="-161579"/>
            <a:ext cx="0" cy="10205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33">
            <a:extLst>
              <a:ext uri="{FF2B5EF4-FFF2-40B4-BE49-F238E27FC236}">
                <a16:creationId xmlns:a16="http://schemas.microsoft.com/office/drawing/2014/main" id="{F6F33C3B-02CE-4B5A-B9EB-599779C6DB7F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059724" y="-161579"/>
            <a:ext cx="0" cy="10205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34">
            <a:extLst>
              <a:ext uri="{FF2B5EF4-FFF2-40B4-BE49-F238E27FC236}">
                <a16:creationId xmlns:a16="http://schemas.microsoft.com/office/drawing/2014/main" id="{C344823A-990C-43BB-B408-74B9E1FE77BD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2902882" y="-161579"/>
            <a:ext cx="0" cy="10205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35">
            <a:extLst>
              <a:ext uri="{FF2B5EF4-FFF2-40B4-BE49-F238E27FC236}">
                <a16:creationId xmlns:a16="http://schemas.microsoft.com/office/drawing/2014/main" id="{6EA706A0-6BB7-43C8-B37D-05491A7807E7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3175057" y="-161579"/>
            <a:ext cx="0" cy="10205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36">
            <a:extLst>
              <a:ext uri="{FF2B5EF4-FFF2-40B4-BE49-F238E27FC236}">
                <a16:creationId xmlns:a16="http://schemas.microsoft.com/office/drawing/2014/main" id="{42186059-4E4C-477D-9823-0FFE8C074BDA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8347018" y="-161579"/>
            <a:ext cx="0" cy="10205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37">
            <a:extLst>
              <a:ext uri="{FF2B5EF4-FFF2-40B4-BE49-F238E27FC236}">
                <a16:creationId xmlns:a16="http://schemas.microsoft.com/office/drawing/2014/main" id="{4AA6CC68-3E73-4520-B2BF-0725CB4DEBD0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8619193" y="-161579"/>
            <a:ext cx="0" cy="10205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34">
            <a:extLst>
              <a:ext uri="{FF2B5EF4-FFF2-40B4-BE49-F238E27FC236}">
                <a16:creationId xmlns:a16="http://schemas.microsoft.com/office/drawing/2014/main" id="{85A3413B-24C0-4ECC-8944-5D07079CD493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53035" y="-161579"/>
            <a:ext cx="0" cy="10205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37">
            <a:extLst>
              <a:ext uri="{FF2B5EF4-FFF2-40B4-BE49-F238E27FC236}">
                <a16:creationId xmlns:a16="http://schemas.microsoft.com/office/drawing/2014/main" id="{D99F39C2-4277-490B-8A1B-54EAF79A4C76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11069040" y="-161579"/>
            <a:ext cx="0" cy="10205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50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4" r:id="rId1"/>
    <p:sldLayoutId id="2147484695" r:id="rId2"/>
    <p:sldLayoutId id="2147484696" r:id="rId3"/>
    <p:sldLayoutId id="2147484697" r:id="rId4"/>
    <p:sldLayoutId id="2147484698" r:id="rId5"/>
    <p:sldLayoutId id="2147484699" r:id="rId6"/>
    <p:sldLayoutId id="2147484700" r:id="rId7"/>
    <p:sldLayoutId id="2147484701" r:id="rId8"/>
    <p:sldLayoutId id="2147484702" r:id="rId9"/>
    <p:sldLayoutId id="2147484703" r:id="rId10"/>
    <p:sldLayoutId id="2147484704" r:id="rId11"/>
    <p:sldLayoutId id="2147484705" r:id="rId12"/>
    <p:sldLayoutId id="2147484706" r:id="rId13"/>
    <p:sldLayoutId id="2147484707" r:id="rId14"/>
    <p:sldLayoutId id="2147484708" r:id="rId15"/>
    <p:sldLayoutId id="2147484709" r:id="rId16"/>
    <p:sldLayoutId id="2147484710" r:id="rId17"/>
    <p:sldLayoutId id="2147484711" r:id="rId18"/>
    <p:sldLayoutId id="2147484712" r:id="rId19"/>
    <p:sldLayoutId id="2147484713" r:id="rId20"/>
    <p:sldLayoutId id="2147484714" r:id="rId21"/>
  </p:sldLayoutIdLst>
  <p:hf hdr="0" dt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378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864017" rtl="0" eaLnBrk="1" latinLnBrk="0" hangingPunct="1">
        <a:lnSpc>
          <a:spcPct val="100000"/>
        </a:lnSpc>
        <a:spcBef>
          <a:spcPts val="0"/>
        </a:spcBef>
        <a:spcAft>
          <a:spcPts val="850"/>
        </a:spcAft>
        <a:buFont typeface="Arial" panose="020B0604020202020204" pitchFamily="34" charset="0"/>
        <a:buNone/>
        <a:defRPr sz="1701" kern="120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864017" rtl="0" eaLnBrk="1" latinLnBrk="0" hangingPunct="1">
        <a:lnSpc>
          <a:spcPct val="100000"/>
        </a:lnSpc>
        <a:spcBef>
          <a:spcPts val="0"/>
        </a:spcBef>
        <a:spcAft>
          <a:spcPts val="567"/>
        </a:spcAft>
        <a:buFont typeface="Arial" panose="020B0604020202020204" pitchFamily="34" charset="0"/>
        <a:buNone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136066" indent="-136066" algn="l" defTabSz="864017" rtl="0" eaLnBrk="1" latinLnBrk="0" hangingPunct="1">
        <a:lnSpc>
          <a:spcPct val="100000"/>
        </a:lnSpc>
        <a:spcBef>
          <a:spcPts val="0"/>
        </a:spcBef>
        <a:spcAft>
          <a:spcPts val="567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272131" indent="-136066" algn="l" defTabSz="864017" rtl="0" eaLnBrk="1" latinLnBrk="0" hangingPunct="1">
        <a:lnSpc>
          <a:spcPct val="100000"/>
        </a:lnSpc>
        <a:spcBef>
          <a:spcPts val="0"/>
        </a:spcBef>
        <a:spcAft>
          <a:spcPts val="567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408197" indent="-136066" algn="l" defTabSz="864017" rtl="0" eaLnBrk="1" latinLnBrk="0" hangingPunct="1">
        <a:lnSpc>
          <a:spcPct val="100000"/>
        </a:lnSpc>
        <a:spcBef>
          <a:spcPts val="0"/>
        </a:spcBef>
        <a:spcAft>
          <a:spcPts val="567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544262" indent="-136066" algn="l" defTabSz="864017" rtl="0" eaLnBrk="1" latinLnBrk="0" hangingPunct="1">
        <a:lnSpc>
          <a:spcPct val="100000"/>
        </a:lnSpc>
        <a:spcBef>
          <a:spcPts val="0"/>
        </a:spcBef>
        <a:spcAft>
          <a:spcPts val="567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680328" indent="-136066" algn="l" defTabSz="864017" rtl="0" eaLnBrk="1" latinLnBrk="0" hangingPunct="1">
        <a:lnSpc>
          <a:spcPct val="100000"/>
        </a:lnSpc>
        <a:spcBef>
          <a:spcPts val="0"/>
        </a:spcBef>
        <a:spcAft>
          <a:spcPts val="567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816394" indent="-136066" algn="l" defTabSz="864017" rtl="0" eaLnBrk="1" latinLnBrk="0" hangingPunct="1">
        <a:lnSpc>
          <a:spcPct val="100000"/>
        </a:lnSpc>
        <a:spcBef>
          <a:spcPts val="0"/>
        </a:spcBef>
        <a:spcAft>
          <a:spcPts val="567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952459" indent="-136066" algn="l" defTabSz="864017" rtl="0" eaLnBrk="1" latinLnBrk="0" hangingPunct="1">
        <a:lnSpc>
          <a:spcPct val="100000"/>
        </a:lnSpc>
        <a:spcBef>
          <a:spcPts val="0"/>
        </a:spcBef>
        <a:spcAft>
          <a:spcPts val="567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>
          <p15:clr>
            <a:srgbClr val="F26B43"/>
          </p15:clr>
        </p15:guide>
        <p15:guide id="2" pos="7378">
          <p15:clr>
            <a:srgbClr val="F26B43"/>
          </p15:clr>
        </p15:guide>
        <p15:guide id="4" orient="horz" pos="4020">
          <p15:clr>
            <a:srgbClr val="F26B43"/>
          </p15:clr>
        </p15:guide>
        <p15:guide id="6" orient="horz" pos="935">
          <p15:clr>
            <a:srgbClr val="F26B43"/>
          </p15:clr>
        </p15:guide>
        <p15:guide id="7" orient="horz" pos="3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paperswithcode.com/method/shap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03FE4B25-E736-48B1-B659-95074273D93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506950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84" imgH="384" progId="TCLayout.ActiveDocument.1">
                  <p:embed/>
                </p:oleObj>
              </mc:Choice>
              <mc:Fallback>
                <p:oleObj name="think-cell Folie" r:id="rId3" imgW="384" imgH="384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03FE4B25-E736-48B1-B659-95074273D9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el 7">
            <a:extLst>
              <a:ext uri="{FF2B5EF4-FFF2-40B4-BE49-F238E27FC236}">
                <a16:creationId xmlns:a16="http://schemas.microsoft.com/office/drawing/2014/main" id="{40B3E22F-95A9-44A4-BF46-340FEB81B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8517" y="648148"/>
            <a:ext cx="5460323" cy="775597"/>
          </a:xfrm>
          <a:noFill/>
        </p:spPr>
        <p:txBody>
          <a:bodyPr vert="horz"/>
          <a:lstStyle/>
          <a:p>
            <a:pPr algn="ctr"/>
            <a:r>
              <a:rPr lang="en-US" sz="3600" dirty="0"/>
              <a:t>Explainer Dashboard Demo</a:t>
            </a:r>
            <a:br>
              <a:rPr lang="en-US" sz="3600" dirty="0"/>
            </a:br>
            <a:r>
              <a:rPr lang="cs-CZ" sz="1800" i="1" dirty="0">
                <a:latin typeface="+mn-lt"/>
              </a:rPr>
              <a:t>Štěpán Vondráček</a:t>
            </a:r>
            <a:endParaRPr lang="en-US" sz="3600" i="1" dirty="0">
              <a:latin typeface="+mn-lt"/>
            </a:endParaRPr>
          </a:p>
        </p:txBody>
      </p:sp>
      <p:sp>
        <p:nvSpPr>
          <p:cNvPr id="10" name="Titel 7">
            <a:extLst>
              <a:ext uri="{FF2B5EF4-FFF2-40B4-BE49-F238E27FC236}">
                <a16:creationId xmlns:a16="http://schemas.microsoft.com/office/drawing/2014/main" id="{87D60975-3CE0-44F2-952F-C962F1CE1F6E}"/>
              </a:ext>
            </a:extLst>
          </p:cNvPr>
          <p:cNvSpPr txBox="1">
            <a:spLocks/>
          </p:cNvSpPr>
          <p:nvPr/>
        </p:nvSpPr>
        <p:spPr bwMode="black">
          <a:xfrm>
            <a:off x="3690665" y="1580423"/>
            <a:ext cx="2856025" cy="24929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391936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lang="de-DE" sz="5142" kern="1200" baseline="0" smtClean="0">
                <a:solidFill>
                  <a:schemeClr val="bg1"/>
                </a:solidFill>
                <a:latin typeface="TeleGrotesk Headline Ultra" pitchFamily="2" charset="0"/>
                <a:ea typeface="+mj-ea"/>
                <a:cs typeface="TeleGrotesk Headline Ultra" pitchFamily="2" charset="0"/>
              </a:defRPr>
            </a:lvl1pPr>
            <a:lvl2pPr algn="l" defTabSz="49384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171">
                <a:solidFill>
                  <a:schemeClr val="tx2"/>
                </a:solidFill>
                <a:latin typeface="Tele-GroteskUlt" pitchFamily="2" charset="0"/>
              </a:defRPr>
            </a:lvl2pPr>
            <a:lvl3pPr algn="l" defTabSz="49384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171">
                <a:solidFill>
                  <a:schemeClr val="tx2"/>
                </a:solidFill>
                <a:latin typeface="Tele-GroteskUlt" pitchFamily="2" charset="0"/>
              </a:defRPr>
            </a:lvl3pPr>
            <a:lvl4pPr algn="l" defTabSz="49384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171">
                <a:solidFill>
                  <a:schemeClr val="tx2"/>
                </a:solidFill>
                <a:latin typeface="Tele-GroteskUlt" pitchFamily="2" charset="0"/>
              </a:defRPr>
            </a:lvl4pPr>
            <a:lvl5pPr algn="l" defTabSz="49384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171">
                <a:solidFill>
                  <a:schemeClr val="tx2"/>
                </a:solidFill>
                <a:latin typeface="Tele-GroteskUlt" pitchFamily="2" charset="0"/>
              </a:defRPr>
            </a:lvl5pPr>
            <a:lvl6pPr marL="391807" algn="l" defTabSz="49384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171">
                <a:solidFill>
                  <a:schemeClr val="tx2"/>
                </a:solidFill>
                <a:latin typeface="Tele-GroteskUlt" pitchFamily="2" charset="0"/>
              </a:defRPr>
            </a:lvl6pPr>
            <a:lvl7pPr marL="783613" algn="l" defTabSz="49384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171">
                <a:solidFill>
                  <a:schemeClr val="tx2"/>
                </a:solidFill>
                <a:latin typeface="Tele-GroteskUlt" pitchFamily="2" charset="0"/>
              </a:defRPr>
            </a:lvl7pPr>
            <a:lvl8pPr marL="1175420" algn="l" defTabSz="49384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171">
                <a:solidFill>
                  <a:schemeClr val="tx2"/>
                </a:solidFill>
                <a:latin typeface="Tele-GroteskUlt" pitchFamily="2" charset="0"/>
              </a:defRPr>
            </a:lvl8pPr>
            <a:lvl9pPr marL="1567225" algn="l" defTabSz="49384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171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defTabSz="391857"/>
            <a:r>
              <a:rPr lang="de-DE" sz="1800" dirty="0">
                <a:solidFill>
                  <a:srgbClr val="FFFFFF"/>
                </a:solidFill>
              </a:rPr>
              <a:t>AIS Knowledge Exchange</a:t>
            </a:r>
            <a:endParaRPr lang="de-DE" sz="4000" dirty="0">
              <a:solidFill>
                <a:srgbClr val="FFFFFF"/>
              </a:solidFill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8ED1E97-E3BE-4115-8145-1C18F0067AAD}"/>
              </a:ext>
            </a:extLst>
          </p:cNvPr>
          <p:cNvGrpSpPr/>
          <p:nvPr/>
        </p:nvGrpSpPr>
        <p:grpSpPr>
          <a:xfrm>
            <a:off x="7558575" y="1125649"/>
            <a:ext cx="3225052" cy="3547693"/>
            <a:chOff x="6810610" y="1385479"/>
            <a:chExt cx="3225546" cy="3548236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4B218F16-5822-4BE0-A8EC-6A24DF8D78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" r="14596" b="23363"/>
            <a:stretch/>
          </p:blipFill>
          <p:spPr>
            <a:xfrm>
              <a:off x="6810610" y="1385479"/>
              <a:ext cx="3225546" cy="3297839"/>
            </a:xfrm>
            <a:prstGeom prst="rect">
              <a:avLst/>
            </a:prstGeom>
          </p:spPr>
        </p:pic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980E62F8-6CA7-4B44-B890-C6442BBD83AA}"/>
                </a:ext>
              </a:extLst>
            </p:cNvPr>
            <p:cNvSpPr txBox="1"/>
            <p:nvPr/>
          </p:nvSpPr>
          <p:spPr bwMode="gray">
            <a:xfrm>
              <a:off x="7362907" y="4683318"/>
              <a:ext cx="2520564" cy="2503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vert="horz" wrap="square" lIns="71989" tIns="35994" rIns="71989" bIns="35994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1151912"/>
              <a:r>
                <a:rPr lang="de-DE" sz="1800" spc="300">
                  <a:solidFill>
                    <a:srgbClr val="E20074"/>
                  </a:solidFill>
                  <a:latin typeface="TeleGrotesk Headline Ultra"/>
                </a:rPr>
                <a:t>SHARED SERVICES</a:t>
              </a:r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012B0C3E-C944-4DCC-BB2F-D006E04E61C4}"/>
              </a:ext>
            </a:extLst>
          </p:cNvPr>
          <p:cNvSpPr/>
          <p:nvPr/>
        </p:nvSpPr>
        <p:spPr bwMode="gray">
          <a:xfrm>
            <a:off x="-254000" y="-254000"/>
            <a:ext cx="0" cy="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lIns="108000" tIns="108000" rIns="108000" bIns="108000" rtlCol="0" anchor="ctr" anchorCtr="0">
            <a:noAutofit/>
          </a:bodyPr>
          <a:lstStyle/>
          <a:p>
            <a:pPr algn="ctr" defTabSz="457293" fontAlgn="base">
              <a:lnSpc>
                <a:spcPct val="90000"/>
              </a:lnSpc>
              <a:buClr>
                <a:srgbClr val="E20074"/>
              </a:buClr>
              <a:buSzPct val="75000"/>
            </a:pPr>
            <a:r>
              <a:rPr lang="en-US" sz="100">
                <a:latin typeface="Tele-GroteskNor" pitchFamily="2" charset="0"/>
                <a:cs typeface="Arial Unicode MS" panose="020B0604020202020204" pitchFamily="34" charset="-128"/>
              </a:rPr>
              <a:t>296359464</a:t>
            </a:r>
            <a:endParaRPr lang="en-US" sz="100" dirty="0">
              <a:latin typeface="Tele-GroteskNor" pitchFamily="2" charset="0"/>
              <a:cs typeface="Arial Unicode MS" panose="020B0604020202020204" pitchFamily="34" charset="-128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B49E9D5-66C9-4854-8BD2-CE8AA07401B6}"/>
              </a:ext>
            </a:extLst>
          </p:cNvPr>
          <p:cNvSpPr/>
          <p:nvPr/>
        </p:nvSpPr>
        <p:spPr bwMode="gray">
          <a:xfrm>
            <a:off x="-254000" y="-254000"/>
            <a:ext cx="0" cy="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lIns="108000" tIns="108000" rIns="108000" bIns="108000" rtlCol="0" anchor="ctr" anchorCtr="0">
            <a:noAutofit/>
          </a:bodyPr>
          <a:lstStyle/>
          <a:p>
            <a:pPr algn="ctr" defTabSz="457293" fontAlgn="base">
              <a:lnSpc>
                <a:spcPct val="90000"/>
              </a:lnSpc>
              <a:buClr>
                <a:srgbClr val="E20074"/>
              </a:buClr>
              <a:buSzPct val="75000"/>
            </a:pPr>
            <a:r>
              <a:rPr lang="en-US" sz="100">
                <a:latin typeface="Tele-GroteskNor" pitchFamily="2" charset="0"/>
                <a:cs typeface="Arial Unicode MS" panose="020B0604020202020204" pitchFamily="34" charset="-128"/>
              </a:rPr>
              <a:t>296359464</a:t>
            </a:r>
            <a:endParaRPr lang="en-US" sz="100" dirty="0">
              <a:latin typeface="Tele-GroteskNor" pitchFamily="2" charset="0"/>
              <a:cs typeface="Arial Unicode MS" panose="020B0604020202020204" pitchFamily="34" charset="-128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95573E1-7148-405F-8ED7-AE328D1B62C8}"/>
              </a:ext>
            </a:extLst>
          </p:cNvPr>
          <p:cNvSpPr/>
          <p:nvPr/>
        </p:nvSpPr>
        <p:spPr bwMode="gray">
          <a:xfrm>
            <a:off x="-254000" y="-254000"/>
            <a:ext cx="0" cy="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lIns="108000" tIns="108000" rIns="108000" bIns="108000" rtlCol="0" anchor="ctr" anchorCtr="0">
            <a:noAutofit/>
          </a:bodyPr>
          <a:lstStyle/>
          <a:p>
            <a:pPr algn="ctr" defTabSz="457293" fontAlgn="base">
              <a:lnSpc>
                <a:spcPct val="90000"/>
              </a:lnSpc>
              <a:buClr>
                <a:srgbClr val="E20074"/>
              </a:buClr>
              <a:buSzPct val="75000"/>
            </a:pPr>
            <a:r>
              <a:rPr lang="en-US" sz="100">
                <a:latin typeface="Tele-GroteskNor" pitchFamily="2" charset="0"/>
                <a:cs typeface="Arial Unicode MS" panose="020B0604020202020204" pitchFamily="34" charset="-128"/>
              </a:rPr>
              <a:t>278555704</a:t>
            </a:r>
            <a:endParaRPr lang="en-US" sz="100" dirty="0">
              <a:latin typeface="Tele-GroteskNor" pitchFamily="2" charset="0"/>
              <a:cs typeface="Arial Unicode MS" panose="020B0604020202020204" pitchFamily="34" charset="-128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89ABEE5-EC4B-44DA-8087-AB22624253D1}"/>
              </a:ext>
            </a:extLst>
          </p:cNvPr>
          <p:cNvSpPr/>
          <p:nvPr/>
        </p:nvSpPr>
        <p:spPr bwMode="gray">
          <a:xfrm>
            <a:off x="-254000" y="-254000"/>
            <a:ext cx="0" cy="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lIns="108000" tIns="108000" rIns="108000" bIns="108000" rtlCol="0" anchor="ctr" anchorCtr="0">
            <a:noAutofit/>
          </a:bodyPr>
          <a:lstStyle/>
          <a:p>
            <a:pPr algn="ctr" defTabSz="457293" fontAlgn="base">
              <a:lnSpc>
                <a:spcPct val="90000"/>
              </a:lnSpc>
              <a:buClr>
                <a:srgbClr val="E20074"/>
              </a:buClr>
              <a:buSzPct val="75000"/>
            </a:pPr>
            <a:r>
              <a:rPr lang="en-US" sz="100">
                <a:latin typeface="Tele-GroteskNor" pitchFamily="2" charset="0"/>
                <a:cs typeface="Arial Unicode MS" panose="020B0604020202020204" pitchFamily="34" charset="-128"/>
              </a:rPr>
              <a:t>0</a:t>
            </a:r>
            <a:endParaRPr lang="en-US" sz="100" dirty="0">
              <a:latin typeface="Tele-GroteskNor" pitchFamily="2" charset="0"/>
              <a:cs typeface="Arial Unicode MS" panose="020B0604020202020204" pitchFamily="34" charset="-128"/>
            </a:endParaRP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213243C7-565D-496C-9E1C-8C1603EEF37E}"/>
              </a:ext>
            </a:extLst>
          </p:cNvPr>
          <p:cNvSpPr/>
          <p:nvPr/>
        </p:nvSpPr>
        <p:spPr>
          <a:xfrm>
            <a:off x="340467" y="5678621"/>
            <a:ext cx="420272" cy="500324"/>
          </a:xfrm>
          <a:custGeom>
            <a:avLst/>
            <a:gdLst>
              <a:gd name="connsiteX0" fmla="*/ 269702 w 1132749"/>
              <a:gd name="connsiteY0" fmla="*/ 890017 h 1348511"/>
              <a:gd name="connsiteX1" fmla="*/ 0 w 1132749"/>
              <a:gd name="connsiteY1" fmla="*/ 890017 h 1348511"/>
              <a:gd name="connsiteX2" fmla="*/ 0 w 1132749"/>
              <a:gd name="connsiteY2" fmla="*/ 620315 h 1348511"/>
              <a:gd name="connsiteX3" fmla="*/ 269702 w 1132749"/>
              <a:gd name="connsiteY3" fmla="*/ 620315 h 1348511"/>
              <a:gd name="connsiteX4" fmla="*/ 0 w 1132749"/>
              <a:gd name="connsiteY4" fmla="*/ 0 h 1348511"/>
              <a:gd name="connsiteX5" fmla="*/ 0 w 1132749"/>
              <a:gd name="connsiteY5" fmla="*/ 458494 h 1348511"/>
              <a:gd name="connsiteX6" fmla="*/ 80911 w 1132749"/>
              <a:gd name="connsiteY6" fmla="*/ 458494 h 1348511"/>
              <a:gd name="connsiteX7" fmla="*/ 80911 w 1132749"/>
              <a:gd name="connsiteY7" fmla="*/ 445009 h 1348511"/>
              <a:gd name="connsiteX8" fmla="*/ 431524 w 1132749"/>
              <a:gd name="connsiteY8" fmla="*/ 94396 h 1348511"/>
              <a:gd name="connsiteX9" fmla="*/ 445009 w 1132749"/>
              <a:gd name="connsiteY9" fmla="*/ 94396 h 1348511"/>
              <a:gd name="connsiteX10" fmla="*/ 445009 w 1132749"/>
              <a:gd name="connsiteY10" fmla="*/ 1065324 h 1348511"/>
              <a:gd name="connsiteX11" fmla="*/ 256217 w 1132749"/>
              <a:gd name="connsiteY11" fmla="*/ 1254115 h 1348511"/>
              <a:gd name="connsiteX12" fmla="*/ 215762 w 1132749"/>
              <a:gd name="connsiteY12" fmla="*/ 1254115 h 1348511"/>
              <a:gd name="connsiteX13" fmla="*/ 215762 w 1132749"/>
              <a:gd name="connsiteY13" fmla="*/ 1348511 h 1348511"/>
              <a:gd name="connsiteX14" fmla="*/ 916988 w 1132749"/>
              <a:gd name="connsiteY14" fmla="*/ 1348511 h 1348511"/>
              <a:gd name="connsiteX15" fmla="*/ 916988 w 1132749"/>
              <a:gd name="connsiteY15" fmla="*/ 1254115 h 1348511"/>
              <a:gd name="connsiteX16" fmla="*/ 876532 w 1132749"/>
              <a:gd name="connsiteY16" fmla="*/ 1254115 h 1348511"/>
              <a:gd name="connsiteX17" fmla="*/ 687741 w 1132749"/>
              <a:gd name="connsiteY17" fmla="*/ 1065324 h 1348511"/>
              <a:gd name="connsiteX18" fmla="*/ 687741 w 1132749"/>
              <a:gd name="connsiteY18" fmla="*/ 94396 h 1348511"/>
              <a:gd name="connsiteX19" fmla="*/ 701226 w 1132749"/>
              <a:gd name="connsiteY19" fmla="*/ 94396 h 1348511"/>
              <a:gd name="connsiteX20" fmla="*/ 1051839 w 1132749"/>
              <a:gd name="connsiteY20" fmla="*/ 445009 h 1348511"/>
              <a:gd name="connsiteX21" fmla="*/ 1051839 w 1132749"/>
              <a:gd name="connsiteY21" fmla="*/ 458494 h 1348511"/>
              <a:gd name="connsiteX22" fmla="*/ 1132749 w 1132749"/>
              <a:gd name="connsiteY22" fmla="*/ 458494 h 1348511"/>
              <a:gd name="connsiteX23" fmla="*/ 1132749 w 1132749"/>
              <a:gd name="connsiteY23" fmla="*/ 0 h 1348511"/>
              <a:gd name="connsiteX24" fmla="*/ 863047 w 1132749"/>
              <a:gd name="connsiteY24" fmla="*/ 890017 h 1348511"/>
              <a:gd name="connsiteX25" fmla="*/ 1132749 w 1132749"/>
              <a:gd name="connsiteY25" fmla="*/ 890017 h 1348511"/>
              <a:gd name="connsiteX26" fmla="*/ 1132749 w 1132749"/>
              <a:gd name="connsiteY26" fmla="*/ 620315 h 1348511"/>
              <a:gd name="connsiteX27" fmla="*/ 863047 w 1132749"/>
              <a:gd name="connsiteY27" fmla="*/ 620315 h 1348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32749" h="1348511">
                <a:moveTo>
                  <a:pt x="269702" y="890017"/>
                </a:moveTo>
                <a:lnTo>
                  <a:pt x="0" y="890017"/>
                </a:lnTo>
                <a:lnTo>
                  <a:pt x="0" y="620315"/>
                </a:lnTo>
                <a:lnTo>
                  <a:pt x="269702" y="620315"/>
                </a:lnTo>
                <a:close/>
                <a:moveTo>
                  <a:pt x="0" y="0"/>
                </a:moveTo>
                <a:lnTo>
                  <a:pt x="0" y="458494"/>
                </a:lnTo>
                <a:lnTo>
                  <a:pt x="80911" y="458494"/>
                </a:lnTo>
                <a:lnTo>
                  <a:pt x="80911" y="445009"/>
                </a:lnTo>
                <a:cubicBezTo>
                  <a:pt x="80911" y="229247"/>
                  <a:pt x="202277" y="94396"/>
                  <a:pt x="431524" y="94396"/>
                </a:cubicBezTo>
                <a:lnTo>
                  <a:pt x="445009" y="94396"/>
                </a:lnTo>
                <a:lnTo>
                  <a:pt x="445009" y="1065324"/>
                </a:lnTo>
                <a:cubicBezTo>
                  <a:pt x="445009" y="1200175"/>
                  <a:pt x="391068" y="1254115"/>
                  <a:pt x="256217" y="1254115"/>
                </a:cubicBezTo>
                <a:lnTo>
                  <a:pt x="215762" y="1254115"/>
                </a:lnTo>
                <a:lnTo>
                  <a:pt x="215762" y="1348511"/>
                </a:lnTo>
                <a:lnTo>
                  <a:pt x="916988" y="1348511"/>
                </a:lnTo>
                <a:lnTo>
                  <a:pt x="916988" y="1254115"/>
                </a:lnTo>
                <a:lnTo>
                  <a:pt x="876532" y="1254115"/>
                </a:lnTo>
                <a:cubicBezTo>
                  <a:pt x="741681" y="1254115"/>
                  <a:pt x="687741" y="1200175"/>
                  <a:pt x="687741" y="1065324"/>
                </a:cubicBezTo>
                <a:lnTo>
                  <a:pt x="687741" y="94396"/>
                </a:lnTo>
                <a:lnTo>
                  <a:pt x="701226" y="94396"/>
                </a:lnTo>
                <a:cubicBezTo>
                  <a:pt x="930473" y="94396"/>
                  <a:pt x="1051839" y="229247"/>
                  <a:pt x="1051839" y="445009"/>
                </a:cubicBezTo>
                <a:lnTo>
                  <a:pt x="1051839" y="458494"/>
                </a:lnTo>
                <a:lnTo>
                  <a:pt x="1132749" y="458494"/>
                </a:lnTo>
                <a:lnTo>
                  <a:pt x="1132749" y="0"/>
                </a:lnTo>
                <a:close/>
                <a:moveTo>
                  <a:pt x="863047" y="890017"/>
                </a:moveTo>
                <a:lnTo>
                  <a:pt x="1132749" y="890017"/>
                </a:lnTo>
                <a:lnTo>
                  <a:pt x="1132749" y="620315"/>
                </a:lnTo>
                <a:lnTo>
                  <a:pt x="863047" y="620315"/>
                </a:lnTo>
                <a:close/>
              </a:path>
            </a:pathLst>
          </a:custGeom>
          <a:solidFill>
            <a:srgbClr val="FFFFFF"/>
          </a:solidFill>
          <a:ln w="13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5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8F61-D78C-421D-8277-7D2014B0B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b="1" dirty="0"/>
              <a:t>Multiple linear regression?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Only average effect (no local effects)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Problem of differently scaled covariates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How about dummies if covariates are standardized?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Assumption of monotonous effect, linear relationships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Adding interactions can be computationally costly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r>
              <a:rPr lang="en-GB" sz="2000" b="1" dirty="0"/>
              <a:t> How about complex models?</a:t>
            </a:r>
            <a:endParaRPr lang="cs-CZ" sz="2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2EC0C-A04C-4666-ACDD-3CA63BF7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Curse of </a:t>
            </a:r>
            <a:r>
              <a:rPr lang="en-GB" dirty="0" err="1"/>
              <a:t>Explainability</a:t>
            </a:r>
            <a:endParaRPr lang="cs-CZ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CEAAE-C5EF-4DDE-A747-00132E961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450" y="1264981"/>
            <a:ext cx="3694616" cy="22059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1DED86-B345-45CD-B329-F7D306F18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450" y="3740844"/>
            <a:ext cx="3694616" cy="220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59D96-ADD6-4FFB-99B3-B17BB6ED7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GB" dirty="0"/>
              <a:t>“</a:t>
            </a:r>
            <a:r>
              <a:rPr lang="en-GB" dirty="0" err="1"/>
              <a:t>SHapley</a:t>
            </a:r>
            <a:r>
              <a:rPr lang="en-GB" dirty="0"/>
              <a:t> Additive </a:t>
            </a:r>
            <a:r>
              <a:rPr lang="en-GB" dirty="0" err="1"/>
              <a:t>exPlanations</a:t>
            </a:r>
            <a:r>
              <a:rPr lang="en-GB" dirty="0"/>
              <a:t>”</a:t>
            </a:r>
          </a:p>
          <a:p>
            <a:pPr marL="285750" indent="-285750">
              <a:buFontTx/>
              <a:buChar char="-"/>
            </a:pPr>
            <a:r>
              <a:rPr lang="en-GB" dirty="0"/>
              <a:t>Standard approach towards </a:t>
            </a:r>
            <a:r>
              <a:rPr lang="en-GB" dirty="0" err="1"/>
              <a:t>explainability</a:t>
            </a:r>
            <a:r>
              <a:rPr lang="en-GB" dirty="0"/>
              <a:t> of complex models</a:t>
            </a:r>
          </a:p>
          <a:p>
            <a:pPr marL="285750" indent="-285750">
              <a:buFontTx/>
              <a:buChar char="-"/>
            </a:pPr>
            <a:r>
              <a:rPr lang="en-GB" dirty="0"/>
              <a:t>Based on “resampling” techniques over the whole sample given the observation </a:t>
            </a:r>
          </a:p>
          <a:p>
            <a:r>
              <a:rPr lang="en-GB" dirty="0"/>
              <a:t>	characteristics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Concept introduced by Lloyd Shapley in his work on Game Theory</a:t>
            </a:r>
          </a:p>
          <a:p>
            <a:pPr marL="285750" indent="-285750">
              <a:buFontTx/>
              <a:buChar char="-"/>
            </a:pPr>
            <a:r>
              <a:rPr lang="en-GB" dirty="0"/>
              <a:t>“How much does a particular member of coalition contribute to the outcome?”</a:t>
            </a:r>
          </a:p>
          <a:p>
            <a:pPr marL="285750" indent="-285750">
              <a:buFontTx/>
              <a:buChar char="-"/>
            </a:pPr>
            <a:r>
              <a:rPr lang="en-GB" dirty="0">
                <a:hlinkClick r:id="rId2"/>
              </a:rPr>
              <a:t>Lundberg et al. 2017</a:t>
            </a:r>
            <a:r>
              <a:rPr lang="en-GB" dirty="0"/>
              <a:t> → SHAP 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cs-CZ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4F5FB-A1A8-451F-B059-A4BA17BB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SHAP values </a:t>
            </a:r>
            <a:endParaRPr lang="cs-CZ" dirty="0"/>
          </a:p>
        </p:txBody>
      </p:sp>
      <p:sp>
        <p:nvSpPr>
          <p:cNvPr id="7" name="AutoShape 2" descr="Lloyd Shapley">
            <a:extLst>
              <a:ext uri="{FF2B5EF4-FFF2-40B4-BE49-F238E27FC236}">
                <a16:creationId xmlns:a16="http://schemas.microsoft.com/office/drawing/2014/main" id="{DE2F2162-78B6-4228-80C7-594AEE66F9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08638" y="30876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8986AF-9B1B-41E5-A5D7-86BB48040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671" y="1263412"/>
            <a:ext cx="3173504" cy="165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10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AD7F6D-B3DB-4177-9F25-0EDA5482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SHAP</a:t>
            </a:r>
            <a:endParaRPr lang="cs-CZ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59186B-F4F3-467A-9481-59F8ECFA2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TeleNeo Office" panose="020B0504040202090203" pitchFamily="34" charset="0"/>
              <a:buChar char="+"/>
            </a:pPr>
            <a:r>
              <a:rPr lang="en-GB" dirty="0"/>
              <a:t>Reverse engineering (once you have the BEST model, you can start explain, no need to sacrifice predictive ability)</a:t>
            </a:r>
          </a:p>
          <a:p>
            <a:pPr marL="285750" indent="-285750">
              <a:buFont typeface="TeleNeo Office" panose="020B0504040202090203" pitchFamily="34" charset="0"/>
              <a:buChar char="+"/>
            </a:pPr>
            <a:r>
              <a:rPr lang="en-GB" dirty="0"/>
              <a:t>Marginal contributions are normalized and easily comparable (however no real-word metric is used)</a:t>
            </a:r>
          </a:p>
          <a:p>
            <a:pPr marL="285750" indent="-285750">
              <a:buFont typeface="TeleNeo Office" panose="020B0504040202090203" pitchFamily="34" charset="0"/>
              <a:buChar char="+"/>
            </a:pPr>
            <a:r>
              <a:rPr lang="en-GB" dirty="0"/>
              <a:t>Allows non-linear effects</a:t>
            </a:r>
          </a:p>
          <a:p>
            <a:pPr marL="285750" indent="-285750">
              <a:buFont typeface="TeleNeo Office" panose="020B0504040202090203" pitchFamily="34" charset="0"/>
              <a:buChar char="+"/>
            </a:pPr>
            <a:r>
              <a:rPr lang="en-GB" dirty="0"/>
              <a:t>Possible even for complex models</a:t>
            </a:r>
            <a:endParaRPr lang="cs-CZ" dirty="0"/>
          </a:p>
          <a:p>
            <a:pPr marL="285750" indent="-285750">
              <a:buFont typeface="TeleNeo Office" panose="020B0504040202090203" pitchFamily="34" charset="0"/>
              <a:buChar char="+"/>
            </a:pPr>
            <a:endParaRPr lang="cs-CZ" dirty="0"/>
          </a:p>
          <a:p>
            <a:pPr marL="285750" indent="-285750">
              <a:buFont typeface="TeleNeo Office" panose="020B0504040202090203" pitchFamily="34" charset="0"/>
              <a:buChar char="-"/>
            </a:pPr>
            <a:r>
              <a:rPr lang="cs-CZ" dirty="0" err="1"/>
              <a:t>Requires</a:t>
            </a:r>
            <a:r>
              <a:rPr lang="cs-CZ" dirty="0"/>
              <a:t> to </a:t>
            </a:r>
            <a:r>
              <a:rPr lang="cs-CZ" dirty="0" err="1"/>
              <a:t>train</a:t>
            </a:r>
            <a:r>
              <a:rPr lang="cs-CZ" dirty="0"/>
              <a:t> 2</a:t>
            </a:r>
            <a:r>
              <a:rPr lang="en-GB" dirty="0"/>
              <a:t>^</a:t>
            </a:r>
            <a:r>
              <a:rPr lang="en-GB" dirty="0" err="1"/>
              <a:t>n_FEATURES</a:t>
            </a:r>
            <a:r>
              <a:rPr lang="en-GB" dirty="0"/>
              <a:t> models → Approximations</a:t>
            </a:r>
          </a:p>
          <a:p>
            <a:pPr marL="285750" indent="-285750">
              <a:buFont typeface="TeleNeo Office" panose="020B0504040202090203" pitchFamily="34" charset="0"/>
              <a:buChar char="-"/>
            </a:pPr>
            <a:r>
              <a:rPr lang="en-GB" dirty="0"/>
              <a:t>Non applicable under autocorrelation (please correct me if I’m wrong)</a:t>
            </a:r>
          </a:p>
          <a:p>
            <a:pPr marL="285750" indent="-285750">
              <a:buFont typeface="TeleNeo Office" panose="020B0504040202090203" pitchFamily="34" charset="0"/>
              <a:buChar char="-"/>
            </a:pPr>
            <a:endParaRPr lang="en-GB" dirty="0"/>
          </a:p>
          <a:p>
            <a:pPr marL="285750" indent="-285750">
              <a:buFont typeface="TeleNeo Office" panose="020B0504040202090203" pitchFamily="34" charset="0"/>
              <a:buChar char="+"/>
            </a:pPr>
            <a:endParaRPr lang="en-GB" dirty="0"/>
          </a:p>
          <a:p>
            <a:pPr marL="285750" indent="-285750">
              <a:buFont typeface="TeleNeo Office" panose="020B0504040202090203" pitchFamily="34" charset="0"/>
              <a:buChar char="-"/>
            </a:pPr>
            <a:endParaRPr lang="en-GB" dirty="0"/>
          </a:p>
          <a:p>
            <a:pPr marL="285750" indent="-285750">
              <a:buFont typeface="TeleNeo Office" panose="020B0504040202090203" pitchFamily="34" charset="0"/>
              <a:buChar char="-"/>
            </a:pPr>
            <a:endParaRPr lang="en-GB" dirty="0"/>
          </a:p>
          <a:p>
            <a:pPr marL="285750" indent="-285750">
              <a:buFont typeface="TeleNeo Office" panose="020B0504040202090203" pitchFamily="34" charset="0"/>
              <a:buChar char="+"/>
            </a:pPr>
            <a:endParaRPr lang="en-GB" dirty="0"/>
          </a:p>
          <a:p>
            <a:pPr marL="285750" indent="-285750">
              <a:buFontTx/>
              <a:buChar char="-"/>
            </a:pPr>
            <a:endParaRPr lang="cs-CZ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D422EC-C209-48BC-9E25-8F362B421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657" y="2253726"/>
            <a:ext cx="3988087" cy="310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5D39C-272B-4579-BD14-1206A85D662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1477" y="1388377"/>
            <a:ext cx="10698407" cy="4165131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GB" dirty="0"/>
              <a:t>Easy-to-Build frontend to explore the models’ interpretability </a:t>
            </a:r>
          </a:p>
          <a:p>
            <a:pPr marL="285750" indent="-285750">
              <a:buFontTx/>
              <a:buChar char="-"/>
            </a:pPr>
            <a:r>
              <a:rPr lang="en-GB" dirty="0"/>
              <a:t>Employs SHAP values and standard metrics for multiple </a:t>
            </a:r>
            <a:r>
              <a:rPr lang="en-GB" dirty="0" err="1"/>
              <a:t>sklearn</a:t>
            </a:r>
            <a:r>
              <a:rPr lang="en-GB" dirty="0"/>
              <a:t>-type models</a:t>
            </a:r>
          </a:p>
          <a:p>
            <a:endParaRPr lang="cs-CZ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FE69A1-F600-4D14-A5AE-5A1DCD84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8" y="240653"/>
            <a:ext cx="10698405" cy="503999"/>
          </a:xfrm>
        </p:spPr>
        <p:txBody>
          <a:bodyPr wrap="square" anchor="t">
            <a:normAutofit/>
          </a:bodyPr>
          <a:lstStyle/>
          <a:p>
            <a:r>
              <a:rPr lang="en-GB" sz="3400" dirty="0"/>
              <a:t>Explainer Dashboards</a:t>
            </a:r>
            <a:endParaRPr lang="cs-CZ" sz="3400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E68EE3F-6FB1-4CFF-8B6B-110A72050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032" y="4025957"/>
            <a:ext cx="3492372" cy="13207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D39D55A-D216-42E1-977E-EC9B50A1438C}"/>
              </a:ext>
            </a:extLst>
          </p:cNvPr>
          <p:cNvSpPr/>
          <p:nvPr/>
        </p:nvSpPr>
        <p:spPr bwMode="gray">
          <a:xfrm>
            <a:off x="7022032" y="1999372"/>
            <a:ext cx="3492372" cy="1885617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lIns="108000" tIns="108000" rIns="108000" bIns="108000" rtlCol="0" anchor="ctr" anchorCtr="0">
            <a:noAutofit/>
          </a:bodyPr>
          <a:lstStyle/>
          <a:p>
            <a:pPr algn="ctr" defTabSz="457293" fontAlgn="base">
              <a:lnSpc>
                <a:spcPct val="90000"/>
              </a:lnSpc>
              <a:buClr>
                <a:srgbClr val="E20074"/>
              </a:buClr>
              <a:buSzPct val="75000"/>
            </a:pPr>
            <a:endParaRPr lang="cs-CZ" sz="1800" dirty="0">
              <a:cs typeface="Arial Unicode MS" panose="020B0604020202020204" pitchFamily="34" charset="-128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27AA282-3E9B-4685-B9E0-5389B33B6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346" y="2091044"/>
            <a:ext cx="2995743" cy="161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C9CCF7-294C-4FAE-8B5E-ECD5F9BB6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2196F9-94CB-4FAB-B7F7-01E537A5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resources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5680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27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.%m.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/&gt;&lt;m_precDefaultWeek/&gt;&lt;m_precDefaultDay&gt;&lt;m_bNumberIsYear val=&quot;0&quot;/&gt;&lt;m_strFormatTime&gt;%#d&lt;/m_strFormatTime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5_DTSE_MASTER_4-3_DE_20161213">
  <a:themeElements>
    <a:clrScheme name="Benutzerdefiniert 1">
      <a:dk1>
        <a:sysClr val="windowText" lastClr="000000"/>
      </a:dk1>
      <a:lt1>
        <a:sysClr val="window" lastClr="FFFFFF"/>
      </a:lt1>
      <a:dk2>
        <a:srgbClr val="E20074"/>
      </a:dk2>
      <a:lt2>
        <a:srgbClr val="A3A3A3"/>
      </a:lt2>
      <a:accent1>
        <a:srgbClr val="32B9AF"/>
      </a:accent1>
      <a:accent2>
        <a:srgbClr val="A4DEEE"/>
      </a:accent2>
      <a:accent3>
        <a:srgbClr val="ECCCBF"/>
      </a:accent3>
      <a:accent4>
        <a:srgbClr val="F0E68C"/>
      </a:accent4>
      <a:accent5>
        <a:srgbClr val="00A8E6"/>
      </a:accent5>
      <a:accent6>
        <a:srgbClr val="6E648C"/>
      </a:accent6>
      <a:hlink>
        <a:srgbClr val="00739F"/>
      </a:hlink>
      <a:folHlink>
        <a:srgbClr val="00739F"/>
      </a:folHlink>
    </a:clrScheme>
    <a:fontScheme name="DT Standard">
      <a:majorFont>
        <a:latin typeface="TeleNeo Office ExtraBold"/>
        <a:ea typeface=""/>
        <a:cs typeface=""/>
      </a:majorFont>
      <a:minorFont>
        <a:latin typeface="TeleNeo Offic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19050" algn="ctr">
          <a:solidFill>
            <a:schemeClr val="tx2"/>
          </a:solidFill>
          <a:miter lim="800000"/>
          <a:headEnd/>
          <a:tailEnd/>
        </a:ln>
        <a:effectLst/>
      </a:spPr>
      <a:bodyPr wrap="square" lIns="108000" tIns="108000" rIns="108000" bIns="108000" rtlCol="0" anchor="ctr" anchorCtr="0">
        <a:noAutofit/>
      </a:bodyPr>
      <a:lstStyle>
        <a:defPPr algn="ctr" defTabSz="457293" fontAlgn="base">
          <a:lnSpc>
            <a:spcPct val="90000"/>
          </a:lnSpc>
          <a:buClr>
            <a:srgbClr val="E20074"/>
          </a:buClr>
          <a:buSzPct val="75000"/>
          <a:defRPr sz="1800" dirty="0">
            <a:cs typeface="Arial Unicode MS" panose="020B0604020202020204" pitchFamily="34" charset="-128"/>
          </a:defRPr>
        </a:defPPr>
      </a:lstStyle>
    </a:spDef>
    <a:lnDef>
      <a:spPr>
        <a:ln w="1905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gray">
        <a:noFill/>
        <a:ln w="19050">
          <a:noFill/>
          <a:miter lim="800000"/>
          <a:headEnd/>
          <a:tailEnd/>
        </a:ln>
      </a:spPr>
      <a:bodyPr vert="horz" wrap="square" lIns="72000" tIns="36000" rIns="72000" bIns="36000" numCol="1" rtlCol="0" anchor="t" anchorCtr="0" compatLnSpc="1">
        <a:prstTxWarp prst="textNoShape">
          <a:avLst/>
        </a:prstTxWarp>
        <a:noAutofit/>
      </a:bodyPr>
      <a:lstStyle>
        <a:defPPr marL="0" indent="0">
          <a:buNone/>
          <a:defRPr sz="1800" dirty="0" err="1" smtClean="0"/>
        </a:defPPr>
      </a:lstStyle>
    </a:txDef>
  </a:objectDefaults>
  <a:extraClrSchemeLst>
    <a:extraClrScheme>
      <a:clrScheme name="Telekom Screenfarben">
        <a:dk1>
          <a:srgbClr val="4B4B4B"/>
        </a:dk1>
        <a:lt1>
          <a:srgbClr val="FFFFFF"/>
        </a:lt1>
        <a:dk2>
          <a:srgbClr val="E20074"/>
        </a:dk2>
        <a:lt2>
          <a:srgbClr val="A4A4A4"/>
        </a:lt2>
        <a:accent1>
          <a:srgbClr val="1063AD"/>
        </a:accent1>
        <a:accent2>
          <a:srgbClr val="53BAF2"/>
        </a:accent2>
        <a:accent3>
          <a:srgbClr val="1BADA2"/>
        </a:accent3>
        <a:accent4>
          <a:srgbClr val="BFCB44"/>
        </a:accent4>
        <a:accent5>
          <a:srgbClr val="FFD329"/>
        </a:accent5>
        <a:accent6>
          <a:srgbClr val="FF9A1E"/>
        </a:accent6>
        <a:hlink>
          <a:srgbClr val="E20074"/>
        </a:hlink>
        <a:folHlink>
          <a:srgbClr val="6C6C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F6B3099D-9B3A-42A4-A0EB-E15FCE7621AB}" vid="{E0D34E02-4655-44F2-B49C-E5354E6B7B75}"/>
    </a:ext>
  </a:extLst>
</a:theme>
</file>

<file path=ppt/theme/theme2.xml><?xml version="1.0" encoding="utf-8"?>
<a:theme xmlns:a="http://schemas.openxmlformats.org/drawingml/2006/main" name="Telekom – Puzzle (06/2021) EN">
  <a:themeElements>
    <a:clrScheme name="Telekom Liquid Master">
      <a:dk1>
        <a:sysClr val="windowText" lastClr="000000"/>
      </a:dk1>
      <a:lt1>
        <a:sysClr val="window" lastClr="FFFFFF"/>
      </a:lt1>
      <a:dk2>
        <a:srgbClr val="E20074"/>
      </a:dk2>
      <a:lt2>
        <a:srgbClr val="A3A3A3"/>
      </a:lt2>
      <a:accent1>
        <a:srgbClr val="32B9AF"/>
      </a:accent1>
      <a:accent2>
        <a:srgbClr val="A4DEEE"/>
      </a:accent2>
      <a:accent3>
        <a:srgbClr val="ECCCBF"/>
      </a:accent3>
      <a:accent4>
        <a:srgbClr val="F0E68C"/>
      </a:accent4>
      <a:accent5>
        <a:srgbClr val="00A8E6"/>
      </a:accent5>
      <a:accent6>
        <a:srgbClr val="6E648C"/>
      </a:accent6>
      <a:hlink>
        <a:srgbClr val="00739F"/>
      </a:hlink>
      <a:folHlink>
        <a:srgbClr val="00739F"/>
      </a:folHlink>
    </a:clrScheme>
    <a:fontScheme name="Deutsche Telekom Liquid Master">
      <a:majorFont>
        <a:latin typeface="TeleNeo Office ExtraBold"/>
        <a:ea typeface=""/>
        <a:cs typeface=""/>
      </a:majorFont>
      <a:minorFont>
        <a:latin typeface="TeleNeo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12700">
          <a:noFill/>
        </a:ln>
      </a:spPr>
      <a:bodyPr lIns="72000" tIns="72000" rIns="72000" bIns="72000"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44000" indent="-144000" algn="l">
          <a:buClr>
            <a:schemeClr val="tx2"/>
          </a:buClr>
          <a:buSzPct val="100000"/>
          <a:buFont typeface="TeleNeo Office" panose="020B0504040202090203" pitchFamily="34" charset="0"/>
          <a:buChar char="•"/>
          <a:defRPr smtClean="0"/>
        </a:defPPr>
      </a:lstStyle>
    </a:txDef>
  </a:objectDefaults>
  <a:extraClrSchemeLst/>
  <a:custClrLst>
    <a:custClr name="Smaragd">
      <a:srgbClr val="078C82"/>
    </a:custClr>
    <a:custClr name="Ozean">
      <a:srgbClr val="5AB4C8"/>
    </a:custClr>
    <a:custClr name="Cappuccino">
      <a:srgbClr val="BD968C"/>
    </a:custClr>
    <a:custClr name="Curry">
      <a:srgbClr val="C8B45A"/>
    </a:custClr>
    <a:custClr name="Jeans">
      <a:srgbClr val="0478BE"/>
    </a:custClr>
    <a:custClr name="Aubergine">
      <a:srgbClr val="3C325A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Mint">
      <a:srgbClr val="86CBC4"/>
    </a:custClr>
    <a:custClr name="Himmel">
      <a:srgbClr val="CBE8F4"/>
    </a:custClr>
    <a:custClr name="Pfirsich">
      <a:srgbClr val="FAE2D8"/>
    </a:custClr>
    <a:custClr name="Vanille">
      <a:srgbClr val="F5EBAF"/>
    </a:custClr>
    <a:custClr name="Azur">
      <a:srgbClr val="45C1F1"/>
    </a:custClr>
    <a:custClr name="Flieder">
      <a:srgbClr val="9C9BB9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Grau 38">
      <a:srgbClr val="262626"/>
    </a:custClr>
    <a:custClr name="Grau 75">
      <a:srgbClr val="4B4B4B"/>
    </a:custClr>
    <a:custClr name="Grau 115">
      <a:srgbClr val="737373"/>
    </a:custClr>
    <a:custClr name="Grau 178">
      <a:srgbClr val="B2B2B2"/>
    </a:custClr>
    <a:custClr name="Grau 220">
      <a:srgbClr val="DCDCDC"/>
    </a:custClr>
    <a:custClr name="Leer">
      <a:srgbClr val="FFFFFF"/>
    </a:custClr>
    <a:custClr name="Leer">
      <a:srgbClr val="FFFFFF"/>
    </a:custClr>
    <a:custClr name="Rot">
      <a:srgbClr val="D90000"/>
    </a:custClr>
    <a:custClr name="Gelb">
      <a:srgbClr val="FECB00"/>
    </a:custClr>
    <a:custClr name="Grün">
      <a:srgbClr val="46A800"/>
    </a:custClr>
  </a:custClrLst>
  <a:extLst>
    <a:ext uri="{05A4C25C-085E-4340-85A3-A5531E510DB2}">
      <thm15:themeFamily xmlns:thm15="http://schemas.microsoft.com/office/thememl/2012/main" name="Presentation1" id="{F6B3099D-9B3A-42A4-A0EB-E15FCE7621AB}" vid="{9D50814A-D919-4031-BA0F-FF76098B1952}"/>
    </a:ext>
  </a:extLst>
</a:theme>
</file>

<file path=ppt/theme/theme3.xml><?xml version="1.0" encoding="utf-8"?>
<a:theme xmlns:a="http://schemas.openxmlformats.org/drawingml/2006/main" name="Larissa-Design">
  <a:themeElements>
    <a:clrScheme name="Telekom Screenfarben">
      <a:dk1>
        <a:srgbClr val="4B4B4B"/>
      </a:dk1>
      <a:lt1>
        <a:sysClr val="window" lastClr="FFFFFF"/>
      </a:lt1>
      <a:dk2>
        <a:srgbClr val="E20074"/>
      </a:dk2>
      <a:lt2>
        <a:srgbClr val="A4A4A4"/>
      </a:lt2>
      <a:accent1>
        <a:srgbClr val="1063AD"/>
      </a:accent1>
      <a:accent2>
        <a:srgbClr val="53BAF2"/>
      </a:accent2>
      <a:accent3>
        <a:srgbClr val="1BADA2"/>
      </a:accent3>
      <a:accent4>
        <a:srgbClr val="BFCB44"/>
      </a:accent4>
      <a:accent5>
        <a:srgbClr val="FFD329"/>
      </a:accent5>
      <a:accent6>
        <a:srgbClr val="FF9A1E"/>
      </a:accent6>
      <a:hlink>
        <a:srgbClr val="E20074"/>
      </a:hlink>
      <a:folHlink>
        <a:srgbClr val="6C6C6C"/>
      </a:folHlink>
    </a:clrScheme>
    <a:fontScheme name="T_PPT Fonts">
      <a:majorFont>
        <a:latin typeface="TeleGrotesk Headline Ultra"/>
        <a:ea typeface=""/>
        <a:cs typeface=""/>
      </a:majorFont>
      <a:minorFont>
        <a:latin typeface="Tele-GroteskNo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Telekom Screenfarben">
      <a:dk1>
        <a:srgbClr val="4B4B4B"/>
      </a:dk1>
      <a:lt1>
        <a:sysClr val="window" lastClr="FFFFFF"/>
      </a:lt1>
      <a:dk2>
        <a:srgbClr val="E20074"/>
      </a:dk2>
      <a:lt2>
        <a:srgbClr val="A4A4A4"/>
      </a:lt2>
      <a:accent1>
        <a:srgbClr val="1063AD"/>
      </a:accent1>
      <a:accent2>
        <a:srgbClr val="53BAF2"/>
      </a:accent2>
      <a:accent3>
        <a:srgbClr val="1BADA2"/>
      </a:accent3>
      <a:accent4>
        <a:srgbClr val="BFCB44"/>
      </a:accent4>
      <a:accent5>
        <a:srgbClr val="FFD329"/>
      </a:accent5>
      <a:accent6>
        <a:srgbClr val="FF9A1E"/>
      </a:accent6>
      <a:hlink>
        <a:srgbClr val="992C99"/>
      </a:hlink>
      <a:folHlink>
        <a:srgbClr val="6C6C6C"/>
      </a:folHlink>
    </a:clrScheme>
    <a:fontScheme name="T_PPT Fonts">
      <a:majorFont>
        <a:latin typeface="TeleGrotesk Headline Ultra"/>
        <a:ea typeface=""/>
        <a:cs typeface=""/>
      </a:majorFont>
      <a:minorFont>
        <a:latin typeface="Tele-GroteskNo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7733A76DD1E2446AB55320AB4D9A861" ma:contentTypeVersion="16" ma:contentTypeDescription="Ein neues Dokument erstellen." ma:contentTypeScope="" ma:versionID="21df5c9b64ec3d9bf0d32b7e5ca468ca">
  <xsd:schema xmlns:xsd="http://www.w3.org/2001/XMLSchema" xmlns:xs="http://www.w3.org/2001/XMLSchema" xmlns:p="http://schemas.microsoft.com/office/2006/metadata/properties" xmlns:ns2="d3941db7-e847-4eec-93a0-2a73614400cd" xmlns:ns3="cca428f8-9d0f-452b-a6c3-d925fc6099da" targetNamespace="http://schemas.microsoft.com/office/2006/metadata/properties" ma:root="true" ma:fieldsID="33ef96356ee86504e68d45e1a5ea811c" ns2:_="" ns3:_="">
    <xsd:import namespace="d3941db7-e847-4eec-93a0-2a73614400cd"/>
    <xsd:import namespace="cca428f8-9d0f-452b-a6c3-d925fc609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941db7-e847-4eec-93a0-2a73614400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55a6c181-b3a6-4e6d-958a-84db063416a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a428f8-9d0f-452b-a6c3-d925fc6099d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db6b857a-230c-4587-8182-cd9e1949013c}" ma:internalName="TaxCatchAll" ma:showField="CatchAllData" ma:web="cca428f8-9d0f-452b-a6c3-d925fc6099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3941db7-e847-4eec-93a0-2a73614400cd">
      <Terms xmlns="http://schemas.microsoft.com/office/infopath/2007/PartnerControls"/>
    </lcf76f155ced4ddcb4097134ff3c332f>
    <TaxCatchAll xmlns="cca428f8-9d0f-452b-a6c3-d925fc6099da" xsi:nil="true"/>
  </documentManagement>
</p:properties>
</file>

<file path=customXml/itemProps1.xml><?xml version="1.0" encoding="utf-8"?>
<ds:datastoreItem xmlns:ds="http://schemas.openxmlformats.org/officeDocument/2006/customXml" ds:itemID="{A992F592-9B14-4A6F-B1BE-BE7C42D54F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941db7-e847-4eec-93a0-2a73614400cd"/>
    <ds:schemaRef ds:uri="cca428f8-9d0f-452b-a6c3-d925fc6099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7CACED-44FF-49AA-A879-1D37F8FB85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B2DECD-4BBE-4C18-8387-A6BE446CC22E}">
  <ds:schemaRefs>
    <ds:schemaRef ds:uri="http://schemas.microsoft.com/office/2006/metadata/properties"/>
    <ds:schemaRef ds:uri="http://schemas.microsoft.com/office/infopath/2007/PartnerControls"/>
    <ds:schemaRef ds:uri="d3941db7-e847-4eec-93a0-2a73614400cd"/>
    <ds:schemaRef ds:uri="cca428f8-9d0f-452b-a6c3-d925fc6099d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 Shared Services</Template>
  <TotalTime>0</TotalTime>
  <Words>216</Words>
  <Application>Microsoft Office PowerPoint</Application>
  <PresentationFormat>Custom</PresentationFormat>
  <Paragraphs>42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Arial</vt:lpstr>
      <vt:lpstr>TeleGrotesk Headline Ultra</vt:lpstr>
      <vt:lpstr>Tele-GroteskFet</vt:lpstr>
      <vt:lpstr>Tele-GroteskNor</vt:lpstr>
      <vt:lpstr>Tele-GroteskUlt</vt:lpstr>
      <vt:lpstr>TeleNeo Office</vt:lpstr>
      <vt:lpstr>TeleNeo Office ExtraBold</vt:lpstr>
      <vt:lpstr>Wingdings</vt:lpstr>
      <vt:lpstr>Wingdings 2</vt:lpstr>
      <vt:lpstr>5_DTSE_MASTER_4-3_DE_20161213</vt:lpstr>
      <vt:lpstr>Telekom – Puzzle (06/2021) EN</vt:lpstr>
      <vt:lpstr>think-cell Folie</vt:lpstr>
      <vt:lpstr>Explainer Dashboard Demo Štěpán Vondráček</vt:lpstr>
      <vt:lpstr>Curse of Explainability</vt:lpstr>
      <vt:lpstr>SHAP values </vt:lpstr>
      <vt:lpstr>Benefits of SHAP</vt:lpstr>
      <vt:lpstr>Explainer Dashboards</vt:lpstr>
      <vt:lpstr>Further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Explainer Dashboard Demo Štěpán Vondráček</dc:title>
  <dc:creator>Vondráček, Štěpán</dc:creator>
  <cp:lastModifiedBy>Vondráček, Štěpán</cp:lastModifiedBy>
  <cp:revision>2</cp:revision>
  <dcterms:created xsi:type="dcterms:W3CDTF">2022-11-28T18:08:29Z</dcterms:created>
  <dcterms:modified xsi:type="dcterms:W3CDTF">2023-03-25T16:43:46Z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0x010100AA29036098C5B94DBCE62D9CBB22F8D1</vt:lpwstr>
  </property>
</Properties>
</file>