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6" r:id="rId5"/>
    <p:sldId id="278" r:id="rId6"/>
    <p:sldId id="281" r:id="rId7"/>
    <p:sldId id="282" r:id="rId8"/>
    <p:sldId id="283" r:id="rId9"/>
    <p:sldId id="284" r:id="rId10"/>
    <p:sldId id="285" r:id="rId11"/>
    <p:sldId id="298" r:id="rId12"/>
    <p:sldId id="286" r:id="rId13"/>
    <p:sldId id="288" r:id="rId14"/>
    <p:sldId id="289" r:id="rId15"/>
    <p:sldId id="287" r:id="rId16"/>
    <p:sldId id="290" r:id="rId17"/>
    <p:sldId id="291" r:id="rId18"/>
    <p:sldId id="293" r:id="rId19"/>
    <p:sldId id="292" r:id="rId20"/>
    <p:sldId id="294" r:id="rId21"/>
    <p:sldId id="295" r:id="rId22"/>
    <p:sldId id="296" r:id="rId23"/>
    <p:sldId id="274" r:id="rId24"/>
    <p:sldId id="29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TAKEHIRO MATSUNAGA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A432-2918-41F6-B030-F5FBC38A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C922-B5BC-486F-A564-8190B952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93" y="2305900"/>
            <a:ext cx="7456668" cy="2485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231D-DD5E-4DB8-AAB2-EC41547513A7}"/>
              </a:ext>
            </a:extLst>
          </p:cNvPr>
          <p:cNvSpPr txBox="1"/>
          <p:nvPr/>
        </p:nvSpPr>
        <p:spPr>
          <a:xfrm>
            <a:off x="2231211" y="4982290"/>
            <a:ext cx="65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RNN can derive some parameters from its forward node,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2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 of</a:t>
            </a:r>
            <a:r>
              <a:rPr lang="zh-CN" altLang="en-US" dirty="0"/>
              <a:t> </a:t>
            </a:r>
            <a:r>
              <a:rPr lang="en-US" altLang="zh-CN" dirty="0"/>
              <a:t>LSTM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387E6-2F7A-4F1D-B54F-6D413E3E4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0" y="1852058"/>
            <a:ext cx="5621057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B99B8-CCFE-4B18-8A4A-59CB9EF8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52058"/>
            <a:ext cx="5519189" cy="18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0.935</a:t>
            </a:r>
          </a:p>
          <a:p>
            <a:r>
              <a:rPr lang="en-MY" dirty="0"/>
              <a:t>First 100 validation shards MAP@10: </a:t>
            </a:r>
            <a:r>
              <a:rPr lang="en-US" altLang="zh-CN" dirty="0"/>
              <a:t>0.946</a:t>
            </a:r>
            <a:endParaRPr lang="en-MY" dirty="0"/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65509" cy="1320800"/>
          </a:xfrm>
        </p:spPr>
        <p:txBody>
          <a:bodyPr/>
          <a:lstStyle/>
          <a:p>
            <a:r>
              <a:rPr lang="en-US" dirty="0"/>
              <a:t>Our structure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EB8D4-3582-4302-A96A-A341707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77" y="306771"/>
            <a:ext cx="4320909" cy="621831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65C9F-1F8B-4FB4-B7E0-1FF809AD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6" y="3119378"/>
            <a:ext cx="5732344" cy="1320800"/>
          </a:xfrm>
        </p:spPr>
        <p:txBody>
          <a:bodyPr/>
          <a:lstStyle/>
          <a:p>
            <a:r>
              <a:rPr lang="en-US" dirty="0"/>
              <a:t>The model first using Bidirectional LSTM for each feature, then merging them to get the output</a:t>
            </a:r>
          </a:p>
        </p:txBody>
      </p:sp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0.949</a:t>
            </a:r>
          </a:p>
          <a:p>
            <a:r>
              <a:rPr lang="en-MY" dirty="0"/>
              <a:t>First 100 validation shards MAP@10: 0.96</a:t>
            </a:r>
            <a:r>
              <a:rPr lang="en-US" altLang="zh-CN" dirty="0"/>
              <a:t>1</a:t>
            </a:r>
            <a:endParaRPr lang="en-MY" dirty="0"/>
          </a:p>
          <a:p>
            <a:r>
              <a:rPr lang="en-MY" dirty="0"/>
              <a:t>Whole datasets MAP@10: </a:t>
            </a:r>
            <a:r>
              <a:rPr lang="en-US" altLang="zh-CN" dirty="0"/>
              <a:t>0.764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74662-A557-47EF-92DB-B3A2B5CD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233420"/>
            <a:ext cx="6948706" cy="4175002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C021C-8AD0-4EC1-B10A-A2BCC4C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3" y="2083479"/>
            <a:ext cx="6931928" cy="4164921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32F5-3067-4763-9514-722F521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2" y="1930400"/>
            <a:ext cx="9403330" cy="21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pPr lvl="1"/>
            <a:r>
              <a:rPr lang="en-US" sz="2000" dirty="0"/>
              <a:t>Contribution of PPT and report about LSTM and </a:t>
            </a:r>
            <a:r>
              <a:rPr lang="en-US" sz="2000" dirty="0" err="1"/>
              <a:t>biLSTM</a:t>
            </a:r>
            <a:r>
              <a:rPr lang="en-US" sz="2000" dirty="0"/>
              <a:t> model</a:t>
            </a:r>
            <a:endParaRPr lang="en-MY" altLang="zh-CN" sz="2000" dirty="0"/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Research for other models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5B1-5064-42F3-925E-73643B3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F3A7-8B7B-4278-9E4A-7C8670F8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biLSTM</a:t>
            </a:r>
            <a:r>
              <a:rPr lang="en-US" dirty="0">
                <a:effectLst/>
              </a:rPr>
              <a:t> model has the best performance within the models we use.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7559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sz="4800" dirty="0" err="1"/>
              <a:t>DMRNets</a:t>
            </a:r>
            <a:r>
              <a:rPr lang="en-US" sz="4800" dirty="0"/>
              <a:t>(with FCN)</a:t>
            </a:r>
            <a:endParaRPr lang="en-MY" sz="4800" dirty="0"/>
          </a:p>
          <a:p>
            <a:r>
              <a:rPr lang="en-MY" sz="3200" dirty="0"/>
              <a:t>Analysed and implemented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51" y="1930400"/>
            <a:ext cx="7996150" cy="3880773"/>
          </a:xfrm>
        </p:spPr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14F67-EE47-455D-971B-21EA89E00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84" y="1765907"/>
            <a:ext cx="2056153" cy="37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4" y="2142834"/>
            <a:ext cx="9460965" cy="3880773"/>
          </a:xfrm>
        </p:spPr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9FA1E-22FF-40DF-AFC1-AA54B798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7DECE-B360-4361-9D69-979EC22B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25" y="386178"/>
            <a:ext cx="8356886" cy="6288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1" y="386178"/>
            <a:ext cx="4101483" cy="1320800"/>
          </a:xfrm>
        </p:spPr>
        <p:txBody>
          <a:bodyPr/>
          <a:lstStyle/>
          <a:p>
            <a:r>
              <a:rPr lang="en-MY" dirty="0" err="1"/>
              <a:t>DMRNets</a:t>
            </a:r>
            <a:r>
              <a:rPr lang="en-MY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training did not converge </a:t>
            </a:r>
            <a:r>
              <a:rPr lang="en-US" altLang="zh-CN" dirty="0"/>
              <a:t>well</a:t>
            </a:r>
            <a:r>
              <a:rPr lang="en-MY" dirty="0"/>
              <a:t>.</a:t>
            </a:r>
          </a:p>
          <a:p>
            <a:r>
              <a:rPr lang="en-US" dirty="0"/>
              <a:t>What we</a:t>
            </a:r>
            <a:r>
              <a:rPr lang="en-US" dirty="0">
                <a:effectLst/>
              </a:rPr>
              <a:t> tried </a:t>
            </a:r>
          </a:p>
          <a:p>
            <a:pPr lvl="1"/>
            <a:r>
              <a:rPr lang="en-US" dirty="0">
                <a:effectLst/>
              </a:rPr>
              <a:t>modifying various parameters </a:t>
            </a:r>
          </a:p>
          <a:p>
            <a:pPr lvl="2"/>
            <a:r>
              <a:rPr lang="en-US" dirty="0">
                <a:effectLst/>
              </a:rPr>
              <a:t>Epochs, learning rate, etc.</a:t>
            </a:r>
          </a:p>
          <a:p>
            <a:pPr lvl="1"/>
            <a:r>
              <a:rPr lang="en-US" dirty="0">
                <a:effectLst/>
              </a:rPr>
              <a:t>adjusting the depth of the model</a:t>
            </a:r>
          </a:p>
          <a:p>
            <a:r>
              <a:rPr lang="en-US" dirty="0"/>
              <a:t>B</a:t>
            </a:r>
            <a:r>
              <a:rPr lang="en-US" dirty="0">
                <a:effectLst/>
              </a:rPr>
              <a:t>ut in the end it couldn't work.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</TotalTime>
  <Words>825</Words>
  <Application>Microsoft Office PowerPoint</Application>
  <PresentationFormat>Widescreen</PresentationFormat>
  <Paragraphs>114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CMBX10</vt:lpstr>
      <vt:lpstr>CMR10</vt:lpstr>
      <vt:lpstr>CMSY10</vt:lpstr>
      <vt:lpstr>DengXian</vt:lpstr>
      <vt:lpstr>方正姚体</vt:lpstr>
      <vt:lpstr>LtjxrhQtqljpNimbusRomNo9L-Regu</vt:lpstr>
      <vt:lpstr>NimbusRomNo9L-Medi</vt:lpstr>
      <vt:lpstr>NimbusRomNo9L-Regu</vt:lpstr>
      <vt:lpstr>RvsyybBcswcfNimbusRomNo9L-ReguItal</vt:lpstr>
      <vt:lpstr>SimHei</vt:lpstr>
      <vt:lpstr>华文新魏</vt:lpstr>
      <vt:lpstr>Arial</vt:lpstr>
      <vt:lpstr>Times New Roman</vt:lpstr>
      <vt:lpstr>Trebuchet MS</vt:lpstr>
      <vt:lpstr>Wingdings 3</vt:lpstr>
      <vt:lpstr>Facet</vt:lpstr>
      <vt:lpstr>AI Group Project</vt:lpstr>
      <vt:lpstr>Model architectures</vt:lpstr>
      <vt:lpstr>Model Overview</vt:lpstr>
      <vt:lpstr>Starting from ResNet, what is ResNet?</vt:lpstr>
      <vt:lpstr>Based on ResNet: DMRNets(CNN)</vt:lpstr>
      <vt:lpstr>Finally: DMRNets(FCN)</vt:lpstr>
      <vt:lpstr>DMRNets structure</vt:lpstr>
      <vt:lpstr>Performance</vt:lpstr>
      <vt:lpstr>Model Overview</vt:lpstr>
      <vt:lpstr>What is LSTM?</vt:lpstr>
      <vt:lpstr>RNN structure</vt:lpstr>
      <vt:lpstr>A Cell of LSTM</vt:lpstr>
      <vt:lpstr>Performance</vt:lpstr>
      <vt:lpstr>Model Overview</vt:lpstr>
      <vt:lpstr>What is biLSTM?</vt:lpstr>
      <vt:lpstr>Our structure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TAKE</cp:lastModifiedBy>
  <cp:revision>79</cp:revision>
  <dcterms:created xsi:type="dcterms:W3CDTF">2020-12-19T05:00:54Z</dcterms:created>
  <dcterms:modified xsi:type="dcterms:W3CDTF">2020-12-23T12:12:06Z</dcterms:modified>
</cp:coreProperties>
</file>